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67" r:id="rId1"/>
  </p:sldMasterIdLst>
  <p:notesMasterIdLst>
    <p:notesMasterId r:id="rId43"/>
  </p:notesMasterIdLst>
  <p:handoutMasterIdLst>
    <p:handoutMasterId r:id="rId44"/>
  </p:handoutMasterIdLst>
  <p:sldIdLst>
    <p:sldId id="256" r:id="rId2"/>
    <p:sldId id="581" r:id="rId3"/>
    <p:sldId id="298" r:id="rId4"/>
    <p:sldId id="576" r:id="rId5"/>
    <p:sldId id="635" r:id="rId6"/>
    <p:sldId id="636" r:id="rId7"/>
    <p:sldId id="604" r:id="rId8"/>
    <p:sldId id="456" r:id="rId9"/>
    <p:sldId id="472" r:id="rId10"/>
    <p:sldId id="637" r:id="rId11"/>
    <p:sldId id="619" r:id="rId12"/>
    <p:sldId id="644" r:id="rId13"/>
    <p:sldId id="550" r:id="rId14"/>
    <p:sldId id="553" r:id="rId15"/>
    <p:sldId id="501" r:id="rId16"/>
    <p:sldId id="560" r:id="rId17"/>
    <p:sldId id="340" r:id="rId18"/>
    <p:sldId id="638" r:id="rId19"/>
    <p:sldId id="492" r:id="rId20"/>
    <p:sldId id="323" r:id="rId21"/>
    <p:sldId id="596" r:id="rId22"/>
    <p:sldId id="643" r:id="rId23"/>
    <p:sldId id="570" r:id="rId24"/>
    <p:sldId id="642" r:id="rId25"/>
    <p:sldId id="558" r:id="rId26"/>
    <p:sldId id="578" r:id="rId27"/>
    <p:sldId id="639" r:id="rId28"/>
    <p:sldId id="498" r:id="rId29"/>
    <p:sldId id="555" r:id="rId30"/>
    <p:sldId id="303" r:id="rId31"/>
    <p:sldId id="302" r:id="rId32"/>
    <p:sldId id="573" r:id="rId33"/>
    <p:sldId id="607" r:id="rId34"/>
    <p:sldId id="535" r:id="rId35"/>
    <p:sldId id="580" r:id="rId36"/>
    <p:sldId id="631" r:id="rId37"/>
    <p:sldId id="523" r:id="rId38"/>
    <p:sldId id="625" r:id="rId39"/>
    <p:sldId id="626" r:id="rId40"/>
    <p:sldId id="627" r:id="rId41"/>
    <p:sldId id="640" r:id="rId42"/>
  </p:sldIdLst>
  <p:sldSz cx="12192000" cy="6858000"/>
  <p:notesSz cx="6858000" cy="9207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F51F4C-5B2D-4B17-AA2B-8EF7BCEC8DFA}">
          <p14:sldIdLst>
            <p14:sldId id="256"/>
            <p14:sldId id="581"/>
          </p14:sldIdLst>
        </p14:section>
        <p14:section name="Chinese Development" id="{B0B06CA3-98F8-4B21-953C-D4124572940A}">
          <p14:sldIdLst>
            <p14:sldId id="298"/>
            <p14:sldId id="576"/>
            <p14:sldId id="635"/>
            <p14:sldId id="636"/>
            <p14:sldId id="604"/>
            <p14:sldId id="456"/>
            <p14:sldId id="472"/>
            <p14:sldId id="637"/>
            <p14:sldId id="619"/>
            <p14:sldId id="644"/>
            <p14:sldId id="550"/>
            <p14:sldId id="553"/>
            <p14:sldId id="501"/>
            <p14:sldId id="560"/>
            <p14:sldId id="340"/>
            <p14:sldId id="638"/>
            <p14:sldId id="492"/>
            <p14:sldId id="323"/>
            <p14:sldId id="596"/>
            <p14:sldId id="643"/>
            <p14:sldId id="570"/>
            <p14:sldId id="642"/>
            <p14:sldId id="558"/>
            <p14:sldId id="578"/>
            <p14:sldId id="639"/>
            <p14:sldId id="498"/>
            <p14:sldId id="555"/>
            <p14:sldId id="303"/>
            <p14:sldId id="302"/>
            <p14:sldId id="573"/>
            <p14:sldId id="607"/>
            <p14:sldId id="535"/>
            <p14:sldId id="580"/>
            <p14:sldId id="631"/>
            <p14:sldId id="523"/>
            <p14:sldId id="625"/>
            <p14:sldId id="626"/>
            <p14:sldId id="627"/>
            <p14:sldId id="6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00"/>
    <a:srgbClr val="FFFFFF"/>
    <a:srgbClr val="DDDDDD"/>
    <a:srgbClr val="006666"/>
    <a:srgbClr val="339966"/>
    <a:srgbClr val="003300"/>
    <a:srgbClr val="3366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4" autoAdjust="0"/>
    <p:restoredTop sz="93459" autoAdjust="0"/>
  </p:normalViewPr>
  <p:slideViewPr>
    <p:cSldViewPr snapToGrid="0">
      <p:cViewPr varScale="1">
        <p:scale>
          <a:sx n="142" d="100"/>
          <a:sy n="142" d="100"/>
        </p:scale>
        <p:origin x="228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46"/>
    </p:cViewPr>
  </p:sorterViewPr>
  <p:notesViewPr>
    <p:cSldViewPr snapToGrid="0">
      <p:cViewPr varScale="1">
        <p:scale>
          <a:sx n="67" d="100"/>
          <a:sy n="67" d="100"/>
        </p:scale>
        <p:origin x="-1488" y="-82"/>
      </p:cViewPr>
      <p:guideLst>
        <p:guide orient="horz" pos="290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Production (tons)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</c:strCache>
            </c:strRef>
          </c:cat>
          <c:val>
            <c:numRef>
              <c:f>Sheet1!$B$2:$BJ$2</c:f>
              <c:numCache>
                <c:formatCode>General</c:formatCode>
                <c:ptCount val="61"/>
                <c:pt idx="0">
                  <c:v>53640000</c:v>
                </c:pt>
                <c:pt idx="1">
                  <c:v>62985008</c:v>
                </c:pt>
                <c:pt idx="2">
                  <c:v>73765008</c:v>
                </c:pt>
                <c:pt idx="3">
                  <c:v>83000000</c:v>
                </c:pt>
                <c:pt idx="4">
                  <c:v>87720000</c:v>
                </c:pt>
                <c:pt idx="5">
                  <c:v>95390000</c:v>
                </c:pt>
                <c:pt idx="6">
                  <c:v>93685008</c:v>
                </c:pt>
                <c:pt idx="7">
                  <c:v>94530000</c:v>
                </c:pt>
                <c:pt idx="8">
                  <c:v>95065008</c:v>
                </c:pt>
                <c:pt idx="9">
                  <c:v>109990000</c:v>
                </c:pt>
                <c:pt idx="10">
                  <c:v>115205008</c:v>
                </c:pt>
                <c:pt idx="11">
                  <c:v>113355008</c:v>
                </c:pt>
                <c:pt idx="12">
                  <c:v>121735008</c:v>
                </c:pt>
                <c:pt idx="13">
                  <c:v>123905008</c:v>
                </c:pt>
                <c:pt idx="14">
                  <c:v>125560000</c:v>
                </c:pt>
                <c:pt idx="15">
                  <c:v>125805008</c:v>
                </c:pt>
                <c:pt idx="16">
                  <c:v>128565008</c:v>
                </c:pt>
                <c:pt idx="17">
                  <c:v>136930000</c:v>
                </c:pt>
                <c:pt idx="18">
                  <c:v>143750000</c:v>
                </c:pt>
                <c:pt idx="19">
                  <c:v>139910000</c:v>
                </c:pt>
                <c:pt idx="20">
                  <c:v>143955008</c:v>
                </c:pt>
                <c:pt idx="21">
                  <c:v>161600000</c:v>
                </c:pt>
                <c:pt idx="22">
                  <c:v>168865008</c:v>
                </c:pt>
                <c:pt idx="23">
                  <c:v>178255008</c:v>
                </c:pt>
                <c:pt idx="24">
                  <c:v>168569008</c:v>
                </c:pt>
                <c:pt idx="25">
                  <c:v>172224000</c:v>
                </c:pt>
                <c:pt idx="26">
                  <c:v>174260000</c:v>
                </c:pt>
                <c:pt idx="27">
                  <c:v>169110000</c:v>
                </c:pt>
                <c:pt idx="28">
                  <c:v>180130000</c:v>
                </c:pt>
                <c:pt idx="29">
                  <c:v>189331008</c:v>
                </c:pt>
                <c:pt idx="30">
                  <c:v>183813000</c:v>
                </c:pt>
                <c:pt idx="31">
                  <c:v>186222000</c:v>
                </c:pt>
                <c:pt idx="32">
                  <c:v>177514000</c:v>
                </c:pt>
                <c:pt idx="33">
                  <c:v>175932992</c:v>
                </c:pt>
                <c:pt idx="34">
                  <c:v>185226000</c:v>
                </c:pt>
                <c:pt idx="35">
                  <c:v>195102000</c:v>
                </c:pt>
                <c:pt idx="36">
                  <c:v>200730000</c:v>
                </c:pt>
                <c:pt idx="37">
                  <c:v>198712400</c:v>
                </c:pt>
                <c:pt idx="38">
                  <c:v>198487008</c:v>
                </c:pt>
                <c:pt idx="39">
                  <c:v>187908000</c:v>
                </c:pt>
                <c:pt idx="40">
                  <c:v>177580992</c:v>
                </c:pt>
                <c:pt idx="41">
                  <c:v>174539008</c:v>
                </c:pt>
                <c:pt idx="42">
                  <c:v>160656000</c:v>
                </c:pt>
                <c:pt idx="43">
                  <c:v>179088992</c:v>
                </c:pt>
                <c:pt idx="44">
                  <c:v>180588000</c:v>
                </c:pt>
                <c:pt idx="45">
                  <c:v>181718000</c:v>
                </c:pt>
                <c:pt idx="46">
                  <c:v>186034000</c:v>
                </c:pt>
                <c:pt idx="47">
                  <c:v>191895700</c:v>
                </c:pt>
                <c:pt idx="48">
                  <c:v>195103008</c:v>
                </c:pt>
                <c:pt idx="49">
                  <c:v>195760992</c:v>
                </c:pt>
                <c:pt idx="50">
                  <c:v>201000896</c:v>
                </c:pt>
                <c:pt idx="51">
                  <c:v>204235900</c:v>
                </c:pt>
                <c:pt idx="52">
                  <c:v>203612192</c:v>
                </c:pt>
                <c:pt idx="53">
                  <c:v>206507400</c:v>
                </c:pt>
                <c:pt idx="54">
                  <c:v>212142000</c:v>
                </c:pt>
                <c:pt idx="55">
                  <c:v>211094000</c:v>
                </c:pt>
                <c:pt idx="56">
                  <c:v>214429949</c:v>
                </c:pt>
                <c:pt idx="57">
                  <c:v>214078796</c:v>
                </c:pt>
                <c:pt idx="58">
                  <c:v>211405211.05000001</c:v>
                </c:pt>
                <c:pt idx="59">
                  <c:v>213610729.05000001</c:v>
                </c:pt>
                <c:pt idx="60">
                  <c:v>214403870.05000001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AA-4419-8A1D-3AB248F0F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674952"/>
        <c:axId val="909675280"/>
      </c:line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Yield (kg/ha)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</c:strCache>
            </c:strRef>
          </c:cat>
          <c:val>
            <c:numRef>
              <c:f>Sheet1!$B$3:$BJ$3</c:f>
              <c:numCache>
                <c:formatCode>General</c:formatCode>
                <c:ptCount val="61"/>
                <c:pt idx="0">
                  <c:v>20434</c:v>
                </c:pt>
                <c:pt idx="1">
                  <c:v>23408</c:v>
                </c:pt>
                <c:pt idx="2">
                  <c:v>26642</c:v>
                </c:pt>
                <c:pt idx="3">
                  <c:v>28062</c:v>
                </c:pt>
                <c:pt idx="4">
                  <c:v>29441</c:v>
                </c:pt>
                <c:pt idx="5">
                  <c:v>31277</c:v>
                </c:pt>
                <c:pt idx="6">
                  <c:v>30811</c:v>
                </c:pt>
                <c:pt idx="7">
                  <c:v>31653</c:v>
                </c:pt>
                <c:pt idx="8">
                  <c:v>31269</c:v>
                </c:pt>
                <c:pt idx="9">
                  <c:v>34025</c:v>
                </c:pt>
                <c:pt idx="10">
                  <c:v>33026</c:v>
                </c:pt>
                <c:pt idx="11">
                  <c:v>32288</c:v>
                </c:pt>
                <c:pt idx="12">
                  <c:v>34727</c:v>
                </c:pt>
                <c:pt idx="13">
                  <c:v>34926</c:v>
                </c:pt>
                <c:pt idx="14">
                  <c:v>35178</c:v>
                </c:pt>
                <c:pt idx="15">
                  <c:v>34771</c:v>
                </c:pt>
                <c:pt idx="16">
                  <c:v>36226</c:v>
                </c:pt>
                <c:pt idx="17">
                  <c:v>39781</c:v>
                </c:pt>
                <c:pt idx="18">
                  <c:v>42481</c:v>
                </c:pt>
                <c:pt idx="19">
                  <c:v>41338</c:v>
                </c:pt>
                <c:pt idx="20">
                  <c:v>43280</c:v>
                </c:pt>
                <c:pt idx="21">
                  <c:v>48913</c:v>
                </c:pt>
                <c:pt idx="22">
                  <c:v>50961</c:v>
                </c:pt>
                <c:pt idx="23">
                  <c:v>53726</c:v>
                </c:pt>
                <c:pt idx="24">
                  <c:v>52563</c:v>
                </c:pt>
                <c:pt idx="25">
                  <c:v>53376</c:v>
                </c:pt>
                <c:pt idx="26">
                  <c:v>54130</c:v>
                </c:pt>
                <c:pt idx="27">
                  <c:v>52868</c:v>
                </c:pt>
                <c:pt idx="28">
                  <c:v>55085</c:v>
                </c:pt>
                <c:pt idx="29">
                  <c:v>57261</c:v>
                </c:pt>
                <c:pt idx="30">
                  <c:v>56402</c:v>
                </c:pt>
                <c:pt idx="31">
                  <c:v>58031</c:v>
                </c:pt>
                <c:pt idx="32">
                  <c:v>58479</c:v>
                </c:pt>
                <c:pt idx="33">
                  <c:v>58311</c:v>
                </c:pt>
                <c:pt idx="34">
                  <c:v>60248</c:v>
                </c:pt>
                <c:pt idx="35">
                  <c:v>62122</c:v>
                </c:pt>
                <c:pt idx="36">
                  <c:v>63192</c:v>
                </c:pt>
                <c:pt idx="37">
                  <c:v>63662</c:v>
                </c:pt>
                <c:pt idx="38">
                  <c:v>63447</c:v>
                </c:pt>
                <c:pt idx="39">
                  <c:v>62716</c:v>
                </c:pt>
                <c:pt idx="40">
                  <c:v>61634</c:v>
                </c:pt>
                <c:pt idx="41">
                  <c:v>61889</c:v>
                </c:pt>
                <c:pt idx="42">
                  <c:v>60607</c:v>
                </c:pt>
                <c:pt idx="43">
                  <c:v>63107</c:v>
                </c:pt>
                <c:pt idx="44">
                  <c:v>62601</c:v>
                </c:pt>
                <c:pt idx="45">
                  <c:v>62796</c:v>
                </c:pt>
                <c:pt idx="46">
                  <c:v>64329</c:v>
                </c:pt>
                <c:pt idx="47">
                  <c:v>65625</c:v>
                </c:pt>
                <c:pt idx="48">
                  <c:v>65853</c:v>
                </c:pt>
                <c:pt idx="49">
                  <c:v>65530</c:v>
                </c:pt>
                <c:pt idx="50">
                  <c:v>66873</c:v>
                </c:pt>
                <c:pt idx="51">
                  <c:v>67769</c:v>
                </c:pt>
                <c:pt idx="52">
                  <c:v>67173</c:v>
                </c:pt>
                <c:pt idx="53">
                  <c:v>68132</c:v>
                </c:pt>
                <c:pt idx="54">
                  <c:v>68913</c:v>
                </c:pt>
                <c:pt idx="55">
                  <c:v>68657</c:v>
                </c:pt>
                <c:pt idx="56">
                  <c:v>69122</c:v>
                </c:pt>
                <c:pt idx="57">
                  <c:v>70280</c:v>
                </c:pt>
                <c:pt idx="58">
                  <c:v>70562</c:v>
                </c:pt>
                <c:pt idx="59">
                  <c:v>70402</c:v>
                </c:pt>
                <c:pt idx="60">
                  <c:v>71124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AA-4419-8A1D-3AB248F0F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4497024"/>
        <c:axId val="714499976"/>
      </c:lineChart>
      <c:catAx>
        <c:axId val="90967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675280"/>
        <c:crosses val="autoZero"/>
        <c:auto val="1"/>
        <c:lblAlgn val="ctr"/>
        <c:lblOffset val="100"/>
        <c:noMultiLvlLbl val="0"/>
      </c:catAx>
      <c:valAx>
        <c:axId val="90967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67495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714499976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97024"/>
        <c:crosses val="max"/>
        <c:crossBetween val="between"/>
      </c:valAx>
      <c:catAx>
        <c:axId val="714497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4499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China</c:v>
                </c:pt>
                <c:pt idx="1">
                  <c:v>Mexico</c:v>
                </c:pt>
                <c:pt idx="2">
                  <c:v>Vietnam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221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4-461B-8CB1-164D3FB844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China</c:v>
                </c:pt>
                <c:pt idx="1">
                  <c:v>Mexico</c:v>
                </c:pt>
                <c:pt idx="2">
                  <c:v>Vietnam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990</c:v>
                </c:pt>
                <c:pt idx="1">
                  <c:v>383</c:v>
                </c:pt>
                <c:pt idx="2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54-461B-8CB1-164D3FB84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77344"/>
        <c:axId val="714472424"/>
      </c:barChart>
      <c:catAx>
        <c:axId val="71447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72424"/>
        <c:crosses val="autoZero"/>
        <c:auto val="1"/>
        <c:lblAlgn val="ctr"/>
        <c:lblOffset val="100"/>
        <c:noMultiLvlLbl val="0"/>
      </c:catAx>
      <c:valAx>
        <c:axId val="714472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7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706654283273766E-2"/>
          <c:y val="4.3827615456364842E-2"/>
          <c:w val="0.81455018005293855"/>
          <c:h val="0.853030731370468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Merchandise Exports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Sheet1!$B$1:$AM$1</c:f>
              <c:strCache>
                <c:ptCount val="38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</c:strCache>
            </c:strRef>
          </c:cat>
          <c:val>
            <c:numRef>
              <c:f>Sheet1!$B$2:$AM$2</c:f>
              <c:numCache>
                <c:formatCode>#,##0.00</c:formatCode>
                <c:ptCount val="38"/>
                <c:pt idx="0">
                  <c:v>21956304449</c:v>
                </c:pt>
                <c:pt idx="1">
                  <c:v>24764305081</c:v>
                </c:pt>
                <c:pt idx="2">
                  <c:v>25801403274</c:v>
                </c:pt>
                <c:pt idx="3">
                  <c:v>26202580690</c:v>
                </c:pt>
                <c:pt idx="4">
                  <c:v>34072853910</c:v>
                </c:pt>
                <c:pt idx="5">
                  <c:v>44923701330</c:v>
                </c:pt>
                <c:pt idx="6">
                  <c:v>41190793490</c:v>
                </c:pt>
                <c:pt idx="7">
                  <c:v>49129758920</c:v>
                </c:pt>
                <c:pt idx="8">
                  <c:v>55542659164</c:v>
                </c:pt>
                <c:pt idx="9">
                  <c:v>66847400126</c:v>
                </c:pt>
                <c:pt idx="10">
                  <c:v>74280328750</c:v>
                </c:pt>
                <c:pt idx="11">
                  <c:v>104607000000</c:v>
                </c:pt>
                <c:pt idx="12">
                  <c:v>131859000000</c:v>
                </c:pt>
                <c:pt idx="13">
                  <c:v>154812000000</c:v>
                </c:pt>
                <c:pt idx="14">
                  <c:v>187447000000</c:v>
                </c:pt>
                <c:pt idx="15">
                  <c:v>188750000000</c:v>
                </c:pt>
                <c:pt idx="16">
                  <c:v>198699000000</c:v>
                </c:pt>
                <c:pt idx="17">
                  <c:v>253092000000</c:v>
                </c:pt>
                <c:pt idx="18">
                  <c:v>272060000000</c:v>
                </c:pt>
                <c:pt idx="19">
                  <c:v>333002000000</c:v>
                </c:pt>
                <c:pt idx="20">
                  <c:v>447958000000</c:v>
                </c:pt>
                <c:pt idx="21">
                  <c:v>607357000000</c:v>
                </c:pt>
                <c:pt idx="22">
                  <c:v>773339000000</c:v>
                </c:pt>
                <c:pt idx="23">
                  <c:v>991731000000</c:v>
                </c:pt>
                <c:pt idx="24">
                  <c:v>1258060000000</c:v>
                </c:pt>
                <c:pt idx="25">
                  <c:v>1497870000000</c:v>
                </c:pt>
                <c:pt idx="26">
                  <c:v>1262660000000</c:v>
                </c:pt>
                <c:pt idx="27">
                  <c:v>1654820000000</c:v>
                </c:pt>
                <c:pt idx="28">
                  <c:v>2006300000000</c:v>
                </c:pt>
                <c:pt idx="29">
                  <c:v>2175080000000</c:v>
                </c:pt>
                <c:pt idx="30">
                  <c:v>2354250000000</c:v>
                </c:pt>
                <c:pt idx="31">
                  <c:v>2462840000000</c:v>
                </c:pt>
                <c:pt idx="32">
                  <c:v>2362090000000</c:v>
                </c:pt>
                <c:pt idx="33" formatCode="0.000">
                  <c:v>2199970000000</c:v>
                </c:pt>
                <c:pt idx="34" formatCode="0.000">
                  <c:v>2424200000000</c:v>
                </c:pt>
                <c:pt idx="35" formatCode="0.000">
                  <c:v>2655590000000</c:v>
                </c:pt>
                <c:pt idx="36" formatCode="0.000">
                  <c:v>2641270000000</c:v>
                </c:pt>
                <c:pt idx="37" formatCode="0.000">
                  <c:v>2723250000000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64-4429-9E04-DE23B92F8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388800"/>
        <c:axId val="183395072"/>
      </c:line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FDI Inflows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Sheet1!$B$1:$AM$1</c:f>
              <c:strCache>
                <c:ptCount val="38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</c:strCache>
            </c:strRef>
          </c:cat>
          <c:val>
            <c:numRef>
              <c:f>Sheet1!$B$3:$AM$3</c:f>
              <c:numCache>
                <c:formatCode>0.000</c:formatCode>
                <c:ptCount val="38"/>
                <c:pt idx="0">
                  <c:v>0.91600000000000004</c:v>
                </c:pt>
                <c:pt idx="1">
                  <c:v>1.419</c:v>
                </c:pt>
                <c:pt idx="2">
                  <c:v>1.956</c:v>
                </c:pt>
                <c:pt idx="3">
                  <c:v>2.2437300000000002</c:v>
                </c:pt>
                <c:pt idx="4">
                  <c:v>2.3135300000000001</c:v>
                </c:pt>
                <c:pt idx="5">
                  <c:v>3.1936799999999996</c:v>
                </c:pt>
                <c:pt idx="6">
                  <c:v>3.3925700000000001</c:v>
                </c:pt>
                <c:pt idx="7">
                  <c:v>3.4871099999999999</c:v>
                </c:pt>
                <c:pt idx="8">
                  <c:v>4.3663400000000001</c:v>
                </c:pt>
                <c:pt idx="9">
                  <c:v>11.00751</c:v>
                </c:pt>
                <c:pt idx="10">
                  <c:v>27.514950000000002</c:v>
                </c:pt>
                <c:pt idx="11">
                  <c:v>33.766500000000001</c:v>
                </c:pt>
                <c:pt idx="12">
                  <c:v>37.520530000000001</c:v>
                </c:pt>
                <c:pt idx="13">
                  <c:v>41.725519999999996</c:v>
                </c:pt>
                <c:pt idx="14">
                  <c:v>45.257040000000003</c:v>
                </c:pt>
                <c:pt idx="15">
                  <c:v>45.46275</c:v>
                </c:pt>
                <c:pt idx="16">
                  <c:v>40.318709999999996</c:v>
                </c:pt>
                <c:pt idx="17">
                  <c:v>40.71481</c:v>
                </c:pt>
                <c:pt idx="18">
                  <c:v>46.877589999999998</c:v>
                </c:pt>
                <c:pt idx="19">
                  <c:v>52.74286</c:v>
                </c:pt>
                <c:pt idx="20">
                  <c:v>53.5047</c:v>
                </c:pt>
                <c:pt idx="21">
                  <c:v>60.63</c:v>
                </c:pt>
                <c:pt idx="22">
                  <c:v>72.406000000000006</c:v>
                </c:pt>
                <c:pt idx="23">
                  <c:v>72.715000000000003</c:v>
                </c:pt>
                <c:pt idx="24">
                  <c:v>83.521000000000001</c:v>
                </c:pt>
                <c:pt idx="25">
                  <c:v>108.312</c:v>
                </c:pt>
                <c:pt idx="26">
                  <c:v>94.064999999999998</c:v>
                </c:pt>
                <c:pt idx="27">
                  <c:v>114.73399999999999</c:v>
                </c:pt>
                <c:pt idx="28">
                  <c:v>123.985</c:v>
                </c:pt>
                <c:pt idx="29">
                  <c:v>121.07299999999999</c:v>
                </c:pt>
                <c:pt idx="30">
                  <c:v>123.911</c:v>
                </c:pt>
                <c:pt idx="31">
                  <c:v>128.50200000000001</c:v>
                </c:pt>
                <c:pt idx="32">
                  <c:v>135.577</c:v>
                </c:pt>
                <c:pt idx="33">
                  <c:v>133.71100000000001</c:v>
                </c:pt>
                <c:pt idx="34">
                  <c:v>136.315</c:v>
                </c:pt>
                <c:pt idx="35">
                  <c:v>138.30500000000001</c:v>
                </c:pt>
                <c:pt idx="36">
                  <c:v>141.22499999999999</c:v>
                </c:pt>
                <c:pt idx="37">
                  <c:v>149.34200000000001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64-4429-9E04-DE23B92F8BF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FDI Outflows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Sheet1!$B$1:$AM$1</c:f>
              <c:strCache>
                <c:ptCount val="38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</c:strCache>
            </c:strRef>
          </c:cat>
          <c:val>
            <c:numRef>
              <c:f>Sheet1!$B$4:$AM$4</c:f>
              <c:numCache>
                <c:formatCode>General</c:formatCode>
                <c:ptCount val="38"/>
                <c:pt idx="0">
                  <c:v>9.2999999999999999E-2</c:v>
                </c:pt>
                <c:pt idx="1">
                  <c:v>0.13400000000000001</c:v>
                </c:pt>
                <c:pt idx="2">
                  <c:v>0.629</c:v>
                </c:pt>
                <c:pt idx="3">
                  <c:v>0.45</c:v>
                </c:pt>
                <c:pt idx="4">
                  <c:v>0.64500000000000002</c:v>
                </c:pt>
                <c:pt idx="5">
                  <c:v>0.85</c:v>
                </c:pt>
                <c:pt idx="6">
                  <c:v>0.78</c:v>
                </c:pt>
                <c:pt idx="7">
                  <c:v>0.83</c:v>
                </c:pt>
                <c:pt idx="8">
                  <c:v>0.91300000000000003</c:v>
                </c:pt>
                <c:pt idx="9">
                  <c:v>4</c:v>
                </c:pt>
                <c:pt idx="10">
                  <c:v>4.4000000000000004</c:v>
                </c:pt>
                <c:pt idx="11">
                  <c:v>2</c:v>
                </c:pt>
                <c:pt idx="12">
                  <c:v>2</c:v>
                </c:pt>
                <c:pt idx="13">
                  <c:v>2.1139999999999999</c:v>
                </c:pt>
                <c:pt idx="14">
                  <c:v>2.5624899999999999</c:v>
                </c:pt>
                <c:pt idx="15">
                  <c:v>2.633807</c:v>
                </c:pt>
                <c:pt idx="16">
                  <c:v>1.774313</c:v>
                </c:pt>
                <c:pt idx="17">
                  <c:v>0.91577700000000006</c:v>
                </c:pt>
                <c:pt idx="18">
                  <c:v>6.8853980000000004</c:v>
                </c:pt>
                <c:pt idx="19">
                  <c:v>2.5184070000000003</c:v>
                </c:pt>
                <c:pt idx="20">
                  <c:v>2.8546499999999999</c:v>
                </c:pt>
                <c:pt idx="21">
                  <c:v>5.4979899999999997</c:v>
                </c:pt>
                <c:pt idx="22">
                  <c:v>12.26117</c:v>
                </c:pt>
                <c:pt idx="23">
                  <c:v>17.633970000000001</c:v>
                </c:pt>
                <c:pt idx="24">
                  <c:v>26.50609</c:v>
                </c:pt>
                <c:pt idx="25">
                  <c:v>55.907170000000001</c:v>
                </c:pt>
                <c:pt idx="26">
                  <c:v>56.52899</c:v>
                </c:pt>
                <c:pt idx="27">
                  <c:v>68.811309999999992</c:v>
                </c:pt>
                <c:pt idx="28">
                  <c:v>74.654039999999995</c:v>
                </c:pt>
                <c:pt idx="29">
                  <c:v>87.803529999999995</c:v>
                </c:pt>
                <c:pt idx="30">
                  <c:v>107.8437</c:v>
                </c:pt>
                <c:pt idx="31">
                  <c:v>123.1199</c:v>
                </c:pt>
                <c:pt idx="32">
                  <c:v>145.66720000000001</c:v>
                </c:pt>
                <c:pt idx="33" formatCode="0.000">
                  <c:v>196.14939999999999</c:v>
                </c:pt>
                <c:pt idx="34" formatCode="0.000">
                  <c:v>158.29</c:v>
                </c:pt>
                <c:pt idx="35" formatCode="0.000">
                  <c:v>143.03729999999999</c:v>
                </c:pt>
                <c:pt idx="36" formatCode="0.000">
                  <c:v>136.90520000000001</c:v>
                </c:pt>
                <c:pt idx="37" formatCode="0.000">
                  <c:v>132.94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46-4CA6-9BAE-655113064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397376"/>
        <c:axId val="183403264"/>
      </c:lineChart>
      <c:catAx>
        <c:axId val="18338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3395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39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Exports</a:t>
                </a:r>
              </a:p>
            </c:rich>
          </c:tx>
          <c:layout>
            <c:manualLayout>
              <c:xMode val="edge"/>
              <c:yMode val="edge"/>
              <c:x val="1.4428483601711953E-2"/>
              <c:y val="0.405857785018257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3388800"/>
        <c:crosses val="autoZero"/>
        <c:crossBetween val="between"/>
        <c:dispUnits>
          <c:builtInUnit val="billions"/>
        </c:dispUnits>
      </c:valAx>
      <c:catAx>
        <c:axId val="183397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3403264"/>
        <c:crosses val="autoZero"/>
        <c:auto val="1"/>
        <c:lblAlgn val="ctr"/>
        <c:lblOffset val="100"/>
        <c:noMultiLvlLbl val="0"/>
      </c:catAx>
      <c:valAx>
        <c:axId val="183403264"/>
        <c:scaling>
          <c:orientation val="minMax"/>
          <c:max val="2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FDI Inflows</a:t>
                </a:r>
              </a:p>
            </c:rich>
          </c:tx>
          <c:layout>
            <c:manualLayout>
              <c:xMode val="edge"/>
              <c:yMode val="edge"/>
              <c:x val="0.94894563855194614"/>
              <c:y val="0.44142251184119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339737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63537336004509E-2"/>
          <c:y val="6.400745227623475E-2"/>
          <c:w val="0.194067311394722"/>
          <c:h val="0.14964763895390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31</c:v>
                </c:pt>
                <c:pt idx="2">
                  <c:v>40.954000000000001</c:v>
                </c:pt>
                <c:pt idx="3">
                  <c:v>45.8444</c:v>
                </c:pt>
                <c:pt idx="4">
                  <c:v>47.7</c:v>
                </c:pt>
                <c:pt idx="5">
                  <c:v>57.386499999999998</c:v>
                </c:pt>
                <c:pt idx="6">
                  <c:v>70.25</c:v>
                </c:pt>
                <c:pt idx="7">
                  <c:v>83.182699999999997</c:v>
                </c:pt>
                <c:pt idx="8">
                  <c:v>98.19</c:v>
                </c:pt>
                <c:pt idx="9">
                  <c:v>117</c:v>
                </c:pt>
                <c:pt idx="10">
                  <c:v>117</c:v>
                </c:pt>
                <c:pt idx="11">
                  <c:v>122</c:v>
                </c:pt>
                <c:pt idx="12">
                  <c:v>130</c:v>
                </c:pt>
                <c:pt idx="13">
                  <c:v>149.72</c:v>
                </c:pt>
                <c:pt idx="14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8-4705-9016-5A594F217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942224"/>
        <c:axId val="606943864"/>
      </c:barChart>
      <c:catAx>
        <c:axId val="60694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943864"/>
        <c:crosses val="autoZero"/>
        <c:auto val="1"/>
        <c:lblAlgn val="ctr"/>
        <c:lblOffset val="100"/>
        <c:noMultiLvlLbl val="0"/>
      </c:catAx>
      <c:valAx>
        <c:axId val="60694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94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Production (tons)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</c:strCache>
            </c:strRef>
          </c:cat>
          <c:val>
            <c:numRef>
              <c:f>Sheet1!$B$2:$BJ$2</c:f>
              <c:numCache>
                <c:formatCode>General</c:formatCode>
                <c:ptCount val="61"/>
                <c:pt idx="0">
                  <c:v>14250000</c:v>
                </c:pt>
                <c:pt idx="1">
                  <c:v>16665000</c:v>
                </c:pt>
                <c:pt idx="2">
                  <c:v>18475008</c:v>
                </c:pt>
                <c:pt idx="3">
                  <c:v>20840000</c:v>
                </c:pt>
                <c:pt idx="4">
                  <c:v>25220000</c:v>
                </c:pt>
                <c:pt idx="5">
                  <c:v>25280000</c:v>
                </c:pt>
                <c:pt idx="6">
                  <c:v>28485008</c:v>
                </c:pt>
                <c:pt idx="7">
                  <c:v>27455008</c:v>
                </c:pt>
                <c:pt idx="8">
                  <c:v>27285008</c:v>
                </c:pt>
                <c:pt idx="9">
                  <c:v>29185008</c:v>
                </c:pt>
                <c:pt idx="10">
                  <c:v>32575008</c:v>
                </c:pt>
                <c:pt idx="11">
                  <c:v>35985008</c:v>
                </c:pt>
                <c:pt idx="12">
                  <c:v>35225008</c:v>
                </c:pt>
                <c:pt idx="13">
                  <c:v>40865008</c:v>
                </c:pt>
                <c:pt idx="14">
                  <c:v>45310000</c:v>
                </c:pt>
                <c:pt idx="15">
                  <c:v>50385008</c:v>
                </c:pt>
                <c:pt idx="16">
                  <c:v>41075008</c:v>
                </c:pt>
                <c:pt idx="17">
                  <c:v>53840000</c:v>
                </c:pt>
                <c:pt idx="18">
                  <c:v>62730000</c:v>
                </c:pt>
                <c:pt idx="19">
                  <c:v>55210000</c:v>
                </c:pt>
                <c:pt idx="20">
                  <c:v>59640000</c:v>
                </c:pt>
                <c:pt idx="21">
                  <c:v>68470000</c:v>
                </c:pt>
                <c:pt idx="22">
                  <c:v>81390000</c:v>
                </c:pt>
                <c:pt idx="23">
                  <c:v>87815008</c:v>
                </c:pt>
                <c:pt idx="24">
                  <c:v>85805008</c:v>
                </c:pt>
                <c:pt idx="25">
                  <c:v>90040000</c:v>
                </c:pt>
                <c:pt idx="26">
                  <c:v>85900000</c:v>
                </c:pt>
                <c:pt idx="27">
                  <c:v>85430000</c:v>
                </c:pt>
                <c:pt idx="28">
                  <c:v>90807008</c:v>
                </c:pt>
                <c:pt idx="29">
                  <c:v>98229008</c:v>
                </c:pt>
                <c:pt idx="30">
                  <c:v>95950000</c:v>
                </c:pt>
                <c:pt idx="31">
                  <c:v>101587008</c:v>
                </c:pt>
                <c:pt idx="32">
                  <c:v>106390000</c:v>
                </c:pt>
                <c:pt idx="33">
                  <c:v>99297000</c:v>
                </c:pt>
                <c:pt idx="34">
                  <c:v>102207000</c:v>
                </c:pt>
                <c:pt idx="35">
                  <c:v>110569000</c:v>
                </c:pt>
                <c:pt idx="36">
                  <c:v>123290000</c:v>
                </c:pt>
                <c:pt idx="37">
                  <c:v>109726000</c:v>
                </c:pt>
                <c:pt idx="38">
                  <c:v>113880000</c:v>
                </c:pt>
                <c:pt idx="39">
                  <c:v>99636000</c:v>
                </c:pt>
                <c:pt idx="40">
                  <c:v>93873000</c:v>
                </c:pt>
                <c:pt idx="41">
                  <c:v>90290000</c:v>
                </c:pt>
                <c:pt idx="42">
                  <c:v>86488000</c:v>
                </c:pt>
                <c:pt idx="43">
                  <c:v>91952000</c:v>
                </c:pt>
                <c:pt idx="44">
                  <c:v>97445000</c:v>
                </c:pt>
                <c:pt idx="45">
                  <c:v>108466000</c:v>
                </c:pt>
                <c:pt idx="46">
                  <c:v>109298000</c:v>
                </c:pt>
                <c:pt idx="47">
                  <c:v>112464000</c:v>
                </c:pt>
                <c:pt idx="48">
                  <c:v>115115000</c:v>
                </c:pt>
                <c:pt idx="49">
                  <c:v>115181000</c:v>
                </c:pt>
                <c:pt idx="50">
                  <c:v>117410000</c:v>
                </c:pt>
                <c:pt idx="51">
                  <c:v>121023200</c:v>
                </c:pt>
                <c:pt idx="52">
                  <c:v>121926400</c:v>
                </c:pt>
                <c:pt idx="53">
                  <c:v>126208400</c:v>
                </c:pt>
                <c:pt idx="54">
                  <c:v>132639000</c:v>
                </c:pt>
                <c:pt idx="55">
                  <c:v>133271000</c:v>
                </c:pt>
                <c:pt idx="56">
                  <c:v>134246679</c:v>
                </c:pt>
                <c:pt idx="57">
                  <c:v>131446596</c:v>
                </c:pt>
                <c:pt idx="58">
                  <c:v>133601131</c:v>
                </c:pt>
                <c:pt idx="59">
                  <c:v>134256000</c:v>
                </c:pt>
                <c:pt idx="60">
                  <c:v>136952000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45-4102-B9ED-8C3075981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674952"/>
        <c:axId val="909675280"/>
      </c:line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Yield (kg/ha)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</c:strCache>
            </c:strRef>
          </c:cat>
          <c:val>
            <c:numRef>
              <c:f>Sheet1!$B$3:$BJ$3</c:f>
              <c:numCache>
                <c:formatCode>General</c:formatCode>
                <c:ptCount val="61"/>
                <c:pt idx="0">
                  <c:v>5578</c:v>
                </c:pt>
                <c:pt idx="1">
                  <c:v>6929</c:v>
                </c:pt>
                <c:pt idx="2">
                  <c:v>7780</c:v>
                </c:pt>
                <c:pt idx="3">
                  <c:v>8211</c:v>
                </c:pt>
                <c:pt idx="4">
                  <c:v>10217</c:v>
                </c:pt>
                <c:pt idx="5">
                  <c:v>10580</c:v>
                </c:pt>
                <c:pt idx="6">
                  <c:v>11270</c:v>
                </c:pt>
                <c:pt idx="7">
                  <c:v>11146</c:v>
                </c:pt>
                <c:pt idx="8">
                  <c:v>10855</c:v>
                </c:pt>
                <c:pt idx="9">
                  <c:v>11475</c:v>
                </c:pt>
                <c:pt idx="10">
                  <c:v>12718</c:v>
                </c:pt>
                <c:pt idx="11">
                  <c:v>13695</c:v>
                </c:pt>
                <c:pt idx="12">
                  <c:v>13337</c:v>
                </c:pt>
                <c:pt idx="13">
                  <c:v>15116</c:v>
                </c:pt>
                <c:pt idx="14">
                  <c:v>16397</c:v>
                </c:pt>
                <c:pt idx="15">
                  <c:v>17754</c:v>
                </c:pt>
                <c:pt idx="16">
                  <c:v>14650</c:v>
                </c:pt>
                <c:pt idx="17">
                  <c:v>18449</c:v>
                </c:pt>
                <c:pt idx="18">
                  <c:v>21395</c:v>
                </c:pt>
                <c:pt idx="19">
                  <c:v>18914</c:v>
                </c:pt>
                <c:pt idx="20">
                  <c:v>21091</c:v>
                </c:pt>
                <c:pt idx="21">
                  <c:v>24517</c:v>
                </c:pt>
                <c:pt idx="22">
                  <c:v>28017</c:v>
                </c:pt>
                <c:pt idx="23">
                  <c:v>29691</c:v>
                </c:pt>
                <c:pt idx="24">
                  <c:v>29367</c:v>
                </c:pt>
                <c:pt idx="25">
                  <c:v>30402</c:v>
                </c:pt>
                <c:pt idx="26">
                  <c:v>29829</c:v>
                </c:pt>
                <c:pt idx="27">
                  <c:v>29679</c:v>
                </c:pt>
                <c:pt idx="28">
                  <c:v>30430</c:v>
                </c:pt>
                <c:pt idx="29">
                  <c:v>31941</c:v>
                </c:pt>
                <c:pt idx="30">
                  <c:v>31004</c:v>
                </c:pt>
                <c:pt idx="31">
                  <c:v>33312</c:v>
                </c:pt>
                <c:pt idx="32">
                  <c:v>35188</c:v>
                </c:pt>
                <c:pt idx="33">
                  <c:v>34263</c:v>
                </c:pt>
                <c:pt idx="34">
                  <c:v>35415</c:v>
                </c:pt>
                <c:pt idx="35">
                  <c:v>37341</c:v>
                </c:pt>
                <c:pt idx="36">
                  <c:v>41019</c:v>
                </c:pt>
                <c:pt idx="37">
                  <c:v>36852</c:v>
                </c:pt>
                <c:pt idx="38">
                  <c:v>39466</c:v>
                </c:pt>
                <c:pt idx="39">
                  <c:v>37382</c:v>
                </c:pt>
                <c:pt idx="40">
                  <c:v>38061</c:v>
                </c:pt>
                <c:pt idx="41">
                  <c:v>37766</c:v>
                </c:pt>
                <c:pt idx="42">
                  <c:v>39318</c:v>
                </c:pt>
                <c:pt idx="43">
                  <c:v>42519</c:v>
                </c:pt>
                <c:pt idx="44">
                  <c:v>42753</c:v>
                </c:pt>
                <c:pt idx="45">
                  <c:v>45935</c:v>
                </c:pt>
                <c:pt idx="46">
                  <c:v>46076</c:v>
                </c:pt>
                <c:pt idx="47">
                  <c:v>47620</c:v>
                </c:pt>
                <c:pt idx="48">
                  <c:v>47390</c:v>
                </c:pt>
                <c:pt idx="49">
                  <c:v>47486</c:v>
                </c:pt>
                <c:pt idx="50">
                  <c:v>48376</c:v>
                </c:pt>
                <c:pt idx="51">
                  <c:v>49869</c:v>
                </c:pt>
                <c:pt idx="52">
                  <c:v>50556</c:v>
                </c:pt>
                <c:pt idx="53">
                  <c:v>52435</c:v>
                </c:pt>
                <c:pt idx="54">
                  <c:v>53927</c:v>
                </c:pt>
                <c:pt idx="55">
                  <c:v>53965</c:v>
                </c:pt>
                <c:pt idx="56">
                  <c:v>54838</c:v>
                </c:pt>
                <c:pt idx="57">
                  <c:v>54163</c:v>
                </c:pt>
                <c:pt idx="58">
                  <c:v>56294</c:v>
                </c:pt>
                <c:pt idx="59">
                  <c:v>57416</c:v>
                </c:pt>
                <c:pt idx="60">
                  <c:v>58101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45-4102-B9ED-8C3075981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4497024"/>
        <c:axId val="714499976"/>
      </c:lineChart>
      <c:catAx>
        <c:axId val="90967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675280"/>
        <c:crosses val="autoZero"/>
        <c:auto val="1"/>
        <c:lblAlgn val="ctr"/>
        <c:lblOffset val="100"/>
        <c:noMultiLvlLbl val="0"/>
      </c:catAx>
      <c:valAx>
        <c:axId val="90967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67495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714499976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97024"/>
        <c:crosses val="max"/>
        <c:crossBetween val="between"/>
      </c:valAx>
      <c:catAx>
        <c:axId val="714497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4499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94017094017103E-2"/>
          <c:y val="2.8812138333946309E-2"/>
          <c:w val="0.90054966686856452"/>
          <c:h val="0.82053142443081239"/>
        </c:manualLayout>
      </c:layout>
      <c:lineChart>
        <c:grouping val="standar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Sheet1!$B$1:$BJ$1</c:f>
              <c:numCache>
                <c:formatCode>General</c:formatCode>
                <c:ptCount val="6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 formatCode="0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</c:numCache>
            </c:numRef>
          </c:cat>
          <c:val>
            <c:numRef>
              <c:f>Sheet1!$B$2:$BJ$2</c:f>
              <c:numCache>
                <c:formatCode>General</c:formatCode>
                <c:ptCount val="61"/>
                <c:pt idx="0">
                  <c:v>2221940</c:v>
                </c:pt>
                <c:pt idx="1">
                  <c:v>2684960</c:v>
                </c:pt>
                <c:pt idx="2">
                  <c:v>4281190</c:v>
                </c:pt>
                <c:pt idx="3">
                  <c:v>5544260</c:v>
                </c:pt>
                <c:pt idx="4">
                  <c:v>6364840</c:v>
                </c:pt>
                <c:pt idx="5">
                  <c:v>6884840</c:v>
                </c:pt>
                <c:pt idx="6">
                  <c:v>7241800</c:v>
                </c:pt>
                <c:pt idx="7">
                  <c:v>7176260</c:v>
                </c:pt>
                <c:pt idx="8">
                  <c:v>7025940</c:v>
                </c:pt>
                <c:pt idx="9">
                  <c:v>6991520</c:v>
                </c:pt>
                <c:pt idx="10">
                  <c:v>8001340</c:v>
                </c:pt>
                <c:pt idx="11">
                  <c:v>8844860</c:v>
                </c:pt>
                <c:pt idx="12">
                  <c:v>8930200</c:v>
                </c:pt>
                <c:pt idx="13">
                  <c:v>8956240</c:v>
                </c:pt>
                <c:pt idx="14">
                  <c:v>9237020</c:v>
                </c:pt>
                <c:pt idx="15">
                  <c:v>9161520</c:v>
                </c:pt>
                <c:pt idx="16">
                  <c:v>9215060</c:v>
                </c:pt>
                <c:pt idx="17">
                  <c:v>10048400</c:v>
                </c:pt>
                <c:pt idx="18">
                  <c:v>12163280</c:v>
                </c:pt>
                <c:pt idx="19">
                  <c:v>13648180</c:v>
                </c:pt>
                <c:pt idx="20">
                  <c:v>14258440</c:v>
                </c:pt>
                <c:pt idx="21">
                  <c:v>15214680</c:v>
                </c:pt>
                <c:pt idx="22">
                  <c:v>15767780</c:v>
                </c:pt>
                <c:pt idx="23">
                  <c:v>17199440</c:v>
                </c:pt>
                <c:pt idx="24">
                  <c:v>19443560</c:v>
                </c:pt>
                <c:pt idx="25">
                  <c:v>20535160</c:v>
                </c:pt>
                <c:pt idx="26">
                  <c:v>22376708</c:v>
                </c:pt>
                <c:pt idx="27">
                  <c:v>24815390</c:v>
                </c:pt>
                <c:pt idx="28">
                  <c:v>26193020</c:v>
                </c:pt>
                <c:pt idx="29">
                  <c:v>28105360</c:v>
                </c:pt>
                <c:pt idx="30">
                  <c:v>31402840</c:v>
                </c:pt>
                <c:pt idx="31">
                  <c:v>34376430</c:v>
                </c:pt>
                <c:pt idx="32">
                  <c:v>38390330</c:v>
                </c:pt>
                <c:pt idx="33">
                  <c:v>43056576</c:v>
                </c:pt>
                <c:pt idx="34">
                  <c:v>49918700</c:v>
                </c:pt>
                <c:pt idx="35">
                  <c:v>45510060</c:v>
                </c:pt>
                <c:pt idx="36">
                  <c:v>52233240</c:v>
                </c:pt>
                <c:pt idx="37">
                  <c:v>56790440</c:v>
                </c:pt>
                <c:pt idx="38">
                  <c:v>59418700</c:v>
                </c:pt>
                <c:pt idx="39">
                  <c:v>60132364</c:v>
                </c:pt>
                <c:pt idx="40">
                  <c:v>61044560</c:v>
                </c:pt>
                <c:pt idx="41">
                  <c:v>62335944</c:v>
                </c:pt>
                <c:pt idx="42">
                  <c:v>64425492</c:v>
                </c:pt>
                <c:pt idx="43">
                  <c:v>66081924</c:v>
                </c:pt>
                <c:pt idx="44">
                  <c:v>69388750</c:v>
                </c:pt>
                <c:pt idx="45">
                  <c:v>71041860</c:v>
                </c:pt>
                <c:pt idx="46">
                  <c:v>68916400</c:v>
                </c:pt>
                <c:pt idx="47">
                  <c:v>73083240</c:v>
                </c:pt>
                <c:pt idx="48">
                  <c:v>76625820</c:v>
                </c:pt>
                <c:pt idx="49">
                  <c:v>79209140</c:v>
                </c:pt>
                <c:pt idx="50">
                  <c:v>79429740</c:v>
                </c:pt>
                <c:pt idx="51">
                  <c:v>83507240</c:v>
                </c:pt>
                <c:pt idx="52">
                  <c:v>84820250</c:v>
                </c:pt>
                <c:pt idx="53">
                  <c:v>86355640</c:v>
                </c:pt>
                <c:pt idx="54">
                  <c:v>86985736</c:v>
                </c:pt>
                <c:pt idx="55">
                  <c:v>85379290</c:v>
                </c:pt>
                <c:pt idx="56">
                  <c:v>85781210</c:v>
                </c:pt>
                <c:pt idx="57">
                  <c:v>86369610</c:v>
                </c:pt>
                <c:pt idx="58">
                  <c:v>78379900</c:v>
                </c:pt>
                <c:pt idx="59">
                  <c:v>78318680</c:v>
                </c:pt>
                <c:pt idx="60">
                  <c:v>90737304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C2-45BA-9047-F5D259691E68}"/>
            </c:ext>
          </c:extLst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Sheet1!$B$1:$BJ$1</c:f>
              <c:numCache>
                <c:formatCode>General</c:formatCode>
                <c:ptCount val="6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 formatCode="0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</c:numCache>
            </c:numRef>
          </c:cat>
          <c:val>
            <c:numRef>
              <c:f>Sheet1!$B$3:$BJ$3</c:f>
              <c:numCache>
                <c:formatCode>General</c:formatCode>
                <c:ptCount val="61"/>
                <c:pt idx="0">
                  <c:v>16513033</c:v>
                </c:pt>
                <c:pt idx="1">
                  <c:v>16589528</c:v>
                </c:pt>
                <c:pt idx="2">
                  <c:v>17452752</c:v>
                </c:pt>
                <c:pt idx="3">
                  <c:v>18545968</c:v>
                </c:pt>
                <c:pt idx="4">
                  <c:v>18241816</c:v>
                </c:pt>
                <c:pt idx="5">
                  <c:v>19077204</c:v>
                </c:pt>
                <c:pt idx="6">
                  <c:v>19983792</c:v>
                </c:pt>
                <c:pt idx="7">
                  <c:v>20347980</c:v>
                </c:pt>
                <c:pt idx="8">
                  <c:v>20590034</c:v>
                </c:pt>
                <c:pt idx="9">
                  <c:v>21330296</c:v>
                </c:pt>
                <c:pt idx="10">
                  <c:v>22071024</c:v>
                </c:pt>
                <c:pt idx="11">
                  <c:v>21961512</c:v>
                </c:pt>
                <c:pt idx="12">
                  <c:v>20934900</c:v>
                </c:pt>
                <c:pt idx="13">
                  <c:v>22330672</c:v>
                </c:pt>
                <c:pt idx="14">
                  <c:v>21701342</c:v>
                </c:pt>
                <c:pt idx="15">
                  <c:v>23588288</c:v>
                </c:pt>
                <c:pt idx="16">
                  <c:v>23723466</c:v>
                </c:pt>
                <c:pt idx="17">
                  <c:v>23497032</c:v>
                </c:pt>
                <c:pt idx="18">
                  <c:v>23637356</c:v>
                </c:pt>
                <c:pt idx="19">
                  <c:v>24455198</c:v>
                </c:pt>
                <c:pt idx="20">
                  <c:v>24883150</c:v>
                </c:pt>
                <c:pt idx="21">
                  <c:v>24222124</c:v>
                </c:pt>
                <c:pt idx="22">
                  <c:v>25151146</c:v>
                </c:pt>
                <c:pt idx="23">
                  <c:v>25417452</c:v>
                </c:pt>
                <c:pt idx="24">
                  <c:v>25834360</c:v>
                </c:pt>
                <c:pt idx="25">
                  <c:v>26283504</c:v>
                </c:pt>
                <c:pt idx="26">
                  <c:v>26844304</c:v>
                </c:pt>
                <c:pt idx="27">
                  <c:v>27808250</c:v>
                </c:pt>
                <c:pt idx="28">
                  <c:v>28289328</c:v>
                </c:pt>
                <c:pt idx="29">
                  <c:v>28634662</c:v>
                </c:pt>
                <c:pt idx="30">
                  <c:v>29350008</c:v>
                </c:pt>
                <c:pt idx="31">
                  <c:v>30665134</c:v>
                </c:pt>
                <c:pt idx="32">
                  <c:v>31172442</c:v>
                </c:pt>
                <c:pt idx="33">
                  <c:v>32229068</c:v>
                </c:pt>
                <c:pt idx="34">
                  <c:v>33486448</c:v>
                </c:pt>
                <c:pt idx="35">
                  <c:v>34270504</c:v>
                </c:pt>
                <c:pt idx="36">
                  <c:v>34914250</c:v>
                </c:pt>
                <c:pt idx="37">
                  <c:v>35874200</c:v>
                </c:pt>
                <c:pt idx="38">
                  <c:v>37016020</c:v>
                </c:pt>
                <c:pt idx="39">
                  <c:v>37565212</c:v>
                </c:pt>
                <c:pt idx="40">
                  <c:v>38252104</c:v>
                </c:pt>
                <c:pt idx="41">
                  <c:v>38715588</c:v>
                </c:pt>
                <c:pt idx="42">
                  <c:v>39464440</c:v>
                </c:pt>
                <c:pt idx="43">
                  <c:v>39805480</c:v>
                </c:pt>
                <c:pt idx="44">
                  <c:v>39744000</c:v>
                </c:pt>
                <c:pt idx="45">
                  <c:v>40131500</c:v>
                </c:pt>
                <c:pt idx="46">
                  <c:v>41624756</c:v>
                </c:pt>
                <c:pt idx="47">
                  <c:v>42883180</c:v>
                </c:pt>
                <c:pt idx="48">
                  <c:v>41856172</c:v>
                </c:pt>
                <c:pt idx="49">
                  <c:v>41952750</c:v>
                </c:pt>
                <c:pt idx="50">
                  <c:v>42450692</c:v>
                </c:pt>
                <c:pt idx="51">
                  <c:v>42622316</c:v>
                </c:pt>
                <c:pt idx="52">
                  <c:v>42754380</c:v>
                </c:pt>
                <c:pt idx="53">
                  <c:v>42825420</c:v>
                </c:pt>
                <c:pt idx="54">
                  <c:v>43313000</c:v>
                </c:pt>
                <c:pt idx="55">
                  <c:v>44668812</c:v>
                </c:pt>
                <c:pt idx="56">
                  <c:v>45825732</c:v>
                </c:pt>
                <c:pt idx="57">
                  <c:v>46859450</c:v>
                </c:pt>
                <c:pt idx="58">
                  <c:v>48186744</c:v>
                </c:pt>
                <c:pt idx="59">
                  <c:v>48761040</c:v>
                </c:pt>
                <c:pt idx="60">
                  <c:v>48876684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C2-45BA-9047-F5D259691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689128"/>
        <c:axId val="477689912"/>
      </c:lineChart>
      <c:catAx>
        <c:axId val="47768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7768991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77689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7768912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6129032258064523E-2"/>
                <c:y val="5.521472392638048E-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Share of the Population Urban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cat>
          <c:val>
            <c:numRef>
              <c:f>Sheet1!$B$2:$BJ$2</c:f>
              <c:numCache>
                <c:formatCode>General</c:formatCode>
                <c:ptCount val="61"/>
                <c:pt idx="0">
                  <c:v>16.202999999999999</c:v>
                </c:pt>
                <c:pt idx="1">
                  <c:v>16.707999999999998</c:v>
                </c:pt>
                <c:pt idx="2">
                  <c:v>17.225999999999999</c:v>
                </c:pt>
                <c:pt idx="3">
                  <c:v>17.757000000000001</c:v>
                </c:pt>
                <c:pt idx="4">
                  <c:v>18.298999999999999</c:v>
                </c:pt>
                <c:pt idx="5">
                  <c:v>18.085999999999999</c:v>
                </c:pt>
                <c:pt idx="6">
                  <c:v>17.914999999999999</c:v>
                </c:pt>
                <c:pt idx="7">
                  <c:v>17.785</c:v>
                </c:pt>
                <c:pt idx="8">
                  <c:v>17.655999999999999</c:v>
                </c:pt>
                <c:pt idx="9">
                  <c:v>17.527999999999999</c:v>
                </c:pt>
                <c:pt idx="10">
                  <c:v>17.399999999999999</c:v>
                </c:pt>
                <c:pt idx="11">
                  <c:v>17.292000000000002</c:v>
                </c:pt>
                <c:pt idx="12">
                  <c:v>17.184000000000001</c:v>
                </c:pt>
                <c:pt idx="13">
                  <c:v>17.184000000000001</c:v>
                </c:pt>
                <c:pt idx="14">
                  <c:v>17.292000000000002</c:v>
                </c:pt>
                <c:pt idx="15">
                  <c:v>17.399999999999999</c:v>
                </c:pt>
                <c:pt idx="16">
                  <c:v>17.46</c:v>
                </c:pt>
                <c:pt idx="17">
                  <c:v>17.52</c:v>
                </c:pt>
                <c:pt idx="18">
                  <c:v>17.899999999999999</c:v>
                </c:pt>
                <c:pt idx="19">
                  <c:v>18.617000000000001</c:v>
                </c:pt>
                <c:pt idx="20">
                  <c:v>19.358000000000001</c:v>
                </c:pt>
                <c:pt idx="21">
                  <c:v>20.117999999999999</c:v>
                </c:pt>
                <c:pt idx="22">
                  <c:v>20.902000000000001</c:v>
                </c:pt>
                <c:pt idx="23">
                  <c:v>21.545000000000002</c:v>
                </c:pt>
                <c:pt idx="24">
                  <c:v>22.202999999999999</c:v>
                </c:pt>
                <c:pt idx="25">
                  <c:v>22.873999999999999</c:v>
                </c:pt>
                <c:pt idx="26">
                  <c:v>23.559000000000001</c:v>
                </c:pt>
                <c:pt idx="27">
                  <c:v>24.259</c:v>
                </c:pt>
                <c:pt idx="28">
                  <c:v>24.974</c:v>
                </c:pt>
                <c:pt idx="29">
                  <c:v>25.701000000000001</c:v>
                </c:pt>
                <c:pt idx="30">
                  <c:v>26.442</c:v>
                </c:pt>
                <c:pt idx="31">
                  <c:v>27.312000000000001</c:v>
                </c:pt>
                <c:pt idx="32">
                  <c:v>28.2</c:v>
                </c:pt>
                <c:pt idx="33">
                  <c:v>29.103000000000002</c:v>
                </c:pt>
                <c:pt idx="34">
                  <c:v>30.024000000000001</c:v>
                </c:pt>
                <c:pt idx="35">
                  <c:v>30.960999999999999</c:v>
                </c:pt>
                <c:pt idx="36">
                  <c:v>31.916</c:v>
                </c:pt>
                <c:pt idx="37">
                  <c:v>32.883000000000003</c:v>
                </c:pt>
                <c:pt idx="38">
                  <c:v>33.866999999999997</c:v>
                </c:pt>
                <c:pt idx="39">
                  <c:v>34.865000000000002</c:v>
                </c:pt>
                <c:pt idx="40">
                  <c:v>35.877000000000002</c:v>
                </c:pt>
                <c:pt idx="41">
                  <c:v>37.093000000000004</c:v>
                </c:pt>
                <c:pt idx="42">
                  <c:v>38.424999999999997</c:v>
                </c:pt>
                <c:pt idx="43">
                  <c:v>39.776000000000003</c:v>
                </c:pt>
                <c:pt idx="44">
                  <c:v>41.143999999999998</c:v>
                </c:pt>
                <c:pt idx="45">
                  <c:v>42.521999999999998</c:v>
                </c:pt>
                <c:pt idx="46">
                  <c:v>43.868000000000002</c:v>
                </c:pt>
                <c:pt idx="47">
                  <c:v>45.198999999999998</c:v>
                </c:pt>
                <c:pt idx="48">
                  <c:v>46.539000000000001</c:v>
                </c:pt>
                <c:pt idx="49">
                  <c:v>47.88</c:v>
                </c:pt>
                <c:pt idx="50">
                  <c:v>49.225999999999999</c:v>
                </c:pt>
                <c:pt idx="51">
                  <c:v>50.511000000000003</c:v>
                </c:pt>
                <c:pt idx="52">
                  <c:v>51.765000000000001</c:v>
                </c:pt>
                <c:pt idx="53">
                  <c:v>53.012999999999998</c:v>
                </c:pt>
                <c:pt idx="54">
                  <c:v>54.259</c:v>
                </c:pt>
                <c:pt idx="55">
                  <c:v>55.5</c:v>
                </c:pt>
                <c:pt idx="56">
                  <c:v>56.735999999999997</c:v>
                </c:pt>
                <c:pt idx="57">
                  <c:v>57.96</c:v>
                </c:pt>
                <c:pt idx="58">
                  <c:v>59.152000000000001</c:v>
                </c:pt>
                <c:pt idx="59">
                  <c:v>60.308</c:v>
                </c:pt>
                <c:pt idx="60">
                  <c:v>61.427999999999997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53-4AF5-9A89-8C58268FFE1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cat>
          <c:val>
            <c:numRef>
              <c:f>Sheet1!$B$3:$BJ$3</c:f>
              <c:numCache>
                <c:formatCode>General</c:formatCode>
                <c:ptCount val="61"/>
                <c:pt idx="0">
                  <c:v>63.271999999999998</c:v>
                </c:pt>
                <c:pt idx="1">
                  <c:v>64.212999999999994</c:v>
                </c:pt>
                <c:pt idx="2">
                  <c:v>65.144000000000005</c:v>
                </c:pt>
                <c:pt idx="3">
                  <c:v>66.063999999999993</c:v>
                </c:pt>
                <c:pt idx="4">
                  <c:v>66.971999999999994</c:v>
                </c:pt>
                <c:pt idx="5">
                  <c:v>67.866</c:v>
                </c:pt>
                <c:pt idx="6">
                  <c:v>68.703999999999994</c:v>
                </c:pt>
                <c:pt idx="7">
                  <c:v>69.516000000000005</c:v>
                </c:pt>
                <c:pt idx="8">
                  <c:v>70.316000000000003</c:v>
                </c:pt>
                <c:pt idx="9">
                  <c:v>71.102000000000004</c:v>
                </c:pt>
                <c:pt idx="10">
                  <c:v>71.876999999999995</c:v>
                </c:pt>
                <c:pt idx="11">
                  <c:v>72.665999999999997</c:v>
                </c:pt>
                <c:pt idx="12">
                  <c:v>73.451999999999998</c:v>
                </c:pt>
                <c:pt idx="13">
                  <c:v>74.22</c:v>
                </c:pt>
                <c:pt idx="14">
                  <c:v>74.974999999999994</c:v>
                </c:pt>
                <c:pt idx="15">
                  <c:v>75.715999999999994</c:v>
                </c:pt>
                <c:pt idx="16">
                  <c:v>75.944000000000003</c:v>
                </c:pt>
                <c:pt idx="17">
                  <c:v>76.001999999999995</c:v>
                </c:pt>
                <c:pt idx="18">
                  <c:v>76.06</c:v>
                </c:pt>
                <c:pt idx="19">
                  <c:v>76.117999999999995</c:v>
                </c:pt>
                <c:pt idx="20">
                  <c:v>76.174999999999997</c:v>
                </c:pt>
                <c:pt idx="21">
                  <c:v>76.272999999999996</c:v>
                </c:pt>
                <c:pt idx="22">
                  <c:v>76.382999999999996</c:v>
                </c:pt>
                <c:pt idx="23">
                  <c:v>76.492999999999995</c:v>
                </c:pt>
                <c:pt idx="24">
                  <c:v>76.602999999999994</c:v>
                </c:pt>
                <c:pt idx="25">
                  <c:v>76.712000000000003</c:v>
                </c:pt>
                <c:pt idx="26">
                  <c:v>76.834999999999994</c:v>
                </c:pt>
                <c:pt idx="27">
                  <c:v>76.962000000000003</c:v>
                </c:pt>
                <c:pt idx="28">
                  <c:v>77.087999999999994</c:v>
                </c:pt>
                <c:pt idx="29">
                  <c:v>77.212999999999994</c:v>
                </c:pt>
                <c:pt idx="30">
                  <c:v>77.338999999999999</c:v>
                </c:pt>
                <c:pt idx="31">
                  <c:v>77.472999999999999</c:v>
                </c:pt>
                <c:pt idx="32">
                  <c:v>77.61</c:v>
                </c:pt>
                <c:pt idx="33">
                  <c:v>77.745999999999995</c:v>
                </c:pt>
                <c:pt idx="34">
                  <c:v>77.881</c:v>
                </c:pt>
                <c:pt idx="35">
                  <c:v>78.016000000000005</c:v>
                </c:pt>
                <c:pt idx="36">
                  <c:v>78.144999999999996</c:v>
                </c:pt>
                <c:pt idx="37">
                  <c:v>78.272000000000006</c:v>
                </c:pt>
                <c:pt idx="38">
                  <c:v>78.397999999999996</c:v>
                </c:pt>
                <c:pt idx="39">
                  <c:v>78.522999999999996</c:v>
                </c:pt>
                <c:pt idx="40">
                  <c:v>78.649000000000001</c:v>
                </c:pt>
                <c:pt idx="41">
                  <c:v>79.989999999999995</c:v>
                </c:pt>
                <c:pt idx="42">
                  <c:v>81.647000000000006</c:v>
                </c:pt>
                <c:pt idx="43">
                  <c:v>83.195999999999998</c:v>
                </c:pt>
                <c:pt idx="44">
                  <c:v>84.64</c:v>
                </c:pt>
                <c:pt idx="45">
                  <c:v>85.977999999999994</c:v>
                </c:pt>
                <c:pt idx="46">
                  <c:v>87.117999999999995</c:v>
                </c:pt>
                <c:pt idx="47">
                  <c:v>88.146000000000001</c:v>
                </c:pt>
                <c:pt idx="48">
                  <c:v>89.102999999999994</c:v>
                </c:pt>
                <c:pt idx="49">
                  <c:v>89.989000000000004</c:v>
                </c:pt>
                <c:pt idx="50">
                  <c:v>90.811999999999998</c:v>
                </c:pt>
                <c:pt idx="51">
                  <c:v>91.069000000000003</c:v>
                </c:pt>
                <c:pt idx="52">
                  <c:v>91.147999999999996</c:v>
                </c:pt>
                <c:pt idx="53">
                  <c:v>91.225999999999999</c:v>
                </c:pt>
                <c:pt idx="54">
                  <c:v>91.304000000000002</c:v>
                </c:pt>
                <c:pt idx="55">
                  <c:v>91.381</c:v>
                </c:pt>
                <c:pt idx="56">
                  <c:v>91.456999999999994</c:v>
                </c:pt>
                <c:pt idx="57">
                  <c:v>91.534999999999997</c:v>
                </c:pt>
                <c:pt idx="58">
                  <c:v>91.616</c:v>
                </c:pt>
                <c:pt idx="59">
                  <c:v>91.697999999999993</c:v>
                </c:pt>
                <c:pt idx="60">
                  <c:v>91.781999999999996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53-4AF5-9A89-8C58268FFE1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South Korea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cat>
          <c:val>
            <c:numRef>
              <c:f>Sheet1!$B$4:$BJ$4</c:f>
              <c:numCache>
                <c:formatCode>General</c:formatCode>
                <c:ptCount val="61"/>
                <c:pt idx="0">
                  <c:v>27.71</c:v>
                </c:pt>
                <c:pt idx="1">
                  <c:v>28.530999999999999</c:v>
                </c:pt>
                <c:pt idx="2">
                  <c:v>29.460999999999999</c:v>
                </c:pt>
                <c:pt idx="3">
                  <c:v>30.407</c:v>
                </c:pt>
                <c:pt idx="4">
                  <c:v>31.372</c:v>
                </c:pt>
                <c:pt idx="5">
                  <c:v>32.350999999999999</c:v>
                </c:pt>
                <c:pt idx="6">
                  <c:v>33.347000000000001</c:v>
                </c:pt>
                <c:pt idx="7">
                  <c:v>34.970999999999997</c:v>
                </c:pt>
                <c:pt idx="8">
                  <c:v>36.845999999999997</c:v>
                </c:pt>
                <c:pt idx="9">
                  <c:v>38.756</c:v>
                </c:pt>
                <c:pt idx="10">
                  <c:v>40.704000000000001</c:v>
                </c:pt>
                <c:pt idx="11">
                  <c:v>42.261000000000003</c:v>
                </c:pt>
                <c:pt idx="12">
                  <c:v>43.692</c:v>
                </c:pt>
                <c:pt idx="13">
                  <c:v>45.131</c:v>
                </c:pt>
                <c:pt idx="14">
                  <c:v>46.579000000000001</c:v>
                </c:pt>
                <c:pt idx="15">
                  <c:v>48.033000000000001</c:v>
                </c:pt>
                <c:pt idx="16">
                  <c:v>49.719000000000001</c:v>
                </c:pt>
                <c:pt idx="17">
                  <c:v>51.475999999999999</c:v>
                </c:pt>
                <c:pt idx="18">
                  <c:v>53.232999999999997</c:v>
                </c:pt>
                <c:pt idx="19">
                  <c:v>54.981000000000002</c:v>
                </c:pt>
                <c:pt idx="20">
                  <c:v>56.72</c:v>
                </c:pt>
                <c:pt idx="21">
                  <c:v>58.406999999999996</c:v>
                </c:pt>
                <c:pt idx="22">
                  <c:v>60.061</c:v>
                </c:pt>
                <c:pt idx="23">
                  <c:v>61.692999999999998</c:v>
                </c:pt>
                <c:pt idx="24">
                  <c:v>63.301000000000002</c:v>
                </c:pt>
                <c:pt idx="25">
                  <c:v>64.876000000000005</c:v>
                </c:pt>
                <c:pt idx="26">
                  <c:v>66.679000000000002</c:v>
                </c:pt>
                <c:pt idx="27">
                  <c:v>68.563000000000002</c:v>
                </c:pt>
                <c:pt idx="28">
                  <c:v>70.388999999999996</c:v>
                </c:pt>
                <c:pt idx="29">
                  <c:v>72.147999999999996</c:v>
                </c:pt>
                <c:pt idx="30">
                  <c:v>73.843999999999994</c:v>
                </c:pt>
                <c:pt idx="31">
                  <c:v>74.971999999999994</c:v>
                </c:pt>
                <c:pt idx="32">
                  <c:v>75.819999999999993</c:v>
                </c:pt>
                <c:pt idx="33">
                  <c:v>76.644999999999996</c:v>
                </c:pt>
                <c:pt idx="34">
                  <c:v>77.451999999999998</c:v>
                </c:pt>
                <c:pt idx="35">
                  <c:v>78.239000000000004</c:v>
                </c:pt>
                <c:pt idx="36">
                  <c:v>78.662000000000006</c:v>
                </c:pt>
                <c:pt idx="37">
                  <c:v>78.905000000000001</c:v>
                </c:pt>
                <c:pt idx="38">
                  <c:v>79.144999999999996</c:v>
                </c:pt>
                <c:pt idx="39">
                  <c:v>79.384</c:v>
                </c:pt>
                <c:pt idx="40">
                  <c:v>79.620999999999995</c:v>
                </c:pt>
                <c:pt idx="41">
                  <c:v>79.94</c:v>
                </c:pt>
                <c:pt idx="42">
                  <c:v>80.299000000000007</c:v>
                </c:pt>
                <c:pt idx="43">
                  <c:v>80.652000000000001</c:v>
                </c:pt>
                <c:pt idx="44">
                  <c:v>81.001999999999995</c:v>
                </c:pt>
                <c:pt idx="45">
                  <c:v>81.344999999999999</c:v>
                </c:pt>
                <c:pt idx="46">
                  <c:v>81.528000000000006</c:v>
                </c:pt>
                <c:pt idx="47">
                  <c:v>81.631</c:v>
                </c:pt>
                <c:pt idx="48">
                  <c:v>81.733000000000004</c:v>
                </c:pt>
                <c:pt idx="49">
                  <c:v>81.834999999999994</c:v>
                </c:pt>
                <c:pt idx="50">
                  <c:v>81.936000000000007</c:v>
                </c:pt>
                <c:pt idx="51">
                  <c:v>81.923000000000002</c:v>
                </c:pt>
                <c:pt idx="52">
                  <c:v>81.850999999999999</c:v>
                </c:pt>
                <c:pt idx="53">
                  <c:v>81.778999999999996</c:v>
                </c:pt>
                <c:pt idx="54">
                  <c:v>81.706999999999994</c:v>
                </c:pt>
                <c:pt idx="55">
                  <c:v>81.634</c:v>
                </c:pt>
                <c:pt idx="56">
                  <c:v>81.561999999999998</c:v>
                </c:pt>
                <c:pt idx="57">
                  <c:v>81.503</c:v>
                </c:pt>
                <c:pt idx="58">
                  <c:v>81.459000000000003</c:v>
                </c:pt>
                <c:pt idx="59">
                  <c:v>81.430000000000007</c:v>
                </c:pt>
                <c:pt idx="60">
                  <c:v>81.414000000000001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253-4AF5-9A89-8C58268FF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604296"/>
        <c:axId val="753602656"/>
      </c:lineChart>
      <c:catAx>
        <c:axId val="75360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602656"/>
        <c:crosses val="autoZero"/>
        <c:auto val="1"/>
        <c:lblAlgn val="ctr"/>
        <c:lblOffset val="100"/>
        <c:noMultiLvlLbl val="0"/>
      </c:catAx>
      <c:valAx>
        <c:axId val="75360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60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Urban Population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Sheet1!$B$1:$BL$1</c:f>
              <c:strCach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strCache>
            </c:strRef>
          </c:cat>
          <c:val>
            <c:numRef>
              <c:f>Sheet1!$B$2:$BL$2</c:f>
              <c:numCache>
                <c:formatCode>General</c:formatCode>
                <c:ptCount val="63"/>
                <c:pt idx="0">
                  <c:v>108085352</c:v>
                </c:pt>
                <c:pt idx="1">
                  <c:v>110327936</c:v>
                </c:pt>
                <c:pt idx="2">
                  <c:v>114685540</c:v>
                </c:pt>
                <c:pt idx="3">
                  <c:v>121162226</c:v>
                </c:pt>
                <c:pt idx="4">
                  <c:v>127791981</c:v>
                </c:pt>
                <c:pt idx="5">
                  <c:v>129348359</c:v>
                </c:pt>
                <c:pt idx="6">
                  <c:v>131746910</c:v>
                </c:pt>
                <c:pt idx="7">
                  <c:v>134196718</c:v>
                </c:pt>
                <c:pt idx="8">
                  <c:v>136747486</c:v>
                </c:pt>
                <c:pt idx="9">
                  <c:v>139527262</c:v>
                </c:pt>
                <c:pt idx="10">
                  <c:v>142386810</c:v>
                </c:pt>
                <c:pt idx="11">
                  <c:v>145443877</c:v>
                </c:pt>
                <c:pt idx="12">
                  <c:v>148131235</c:v>
                </c:pt>
                <c:pt idx="13">
                  <c:v>151552570</c:v>
                </c:pt>
                <c:pt idx="14">
                  <c:v>155688522</c:v>
                </c:pt>
                <c:pt idx="15">
                  <c:v>159452730</c:v>
                </c:pt>
                <c:pt idx="16">
                  <c:v>162497601</c:v>
                </c:pt>
                <c:pt idx="17">
                  <c:v>165293316</c:v>
                </c:pt>
                <c:pt idx="18">
                  <c:v>171153535</c:v>
                </c:pt>
                <c:pt idx="19">
                  <c:v>180399661</c:v>
                </c:pt>
                <c:pt idx="20">
                  <c:v>189947471</c:v>
                </c:pt>
                <c:pt idx="21">
                  <c:v>199949784</c:v>
                </c:pt>
                <c:pt idx="22">
                  <c:v>210823843</c:v>
                </c:pt>
                <c:pt idx="23">
                  <c:v>220472140</c:v>
                </c:pt>
                <c:pt idx="24">
                  <c:v>230206255</c:v>
                </c:pt>
                <c:pt idx="25">
                  <c:v>240414890</c:v>
                </c:pt>
                <c:pt idx="26">
                  <c:v>251325056</c:v>
                </c:pt>
                <c:pt idx="27">
                  <c:v>262976051</c:v>
                </c:pt>
                <c:pt idx="28">
                  <c:v>275121076</c:v>
                </c:pt>
                <c:pt idx="29">
                  <c:v>287504237</c:v>
                </c:pt>
                <c:pt idx="30">
                  <c:v>300165618</c:v>
                </c:pt>
                <c:pt idx="31">
                  <c:v>314301034</c:v>
                </c:pt>
                <c:pt idx="32">
                  <c:v>328521540</c:v>
                </c:pt>
                <c:pt idx="33">
                  <c:v>342961393</c:v>
                </c:pt>
                <c:pt idx="34">
                  <c:v>357836540</c:v>
                </c:pt>
                <c:pt idx="35">
                  <c:v>373035157</c:v>
                </c:pt>
                <c:pt idx="36">
                  <c:v>388593258</c:v>
                </c:pt>
                <c:pt idx="37">
                  <c:v>404485562</c:v>
                </c:pt>
                <c:pt idx="38">
                  <c:v>420606126</c:v>
                </c:pt>
                <c:pt idx="39">
                  <c:v>436766058</c:v>
                </c:pt>
                <c:pt idx="40">
                  <c:v>452999147</c:v>
                </c:pt>
                <c:pt idx="41">
                  <c:v>471767321</c:v>
                </c:pt>
                <c:pt idx="42">
                  <c:v>491993700</c:v>
                </c:pt>
                <c:pt idx="43">
                  <c:v>512473984</c:v>
                </c:pt>
                <c:pt idx="44">
                  <c:v>533257098</c:v>
                </c:pt>
                <c:pt idx="45">
                  <c:v>554367818</c:v>
                </c:pt>
                <c:pt idx="46">
                  <c:v>575118254</c:v>
                </c:pt>
                <c:pt idx="47">
                  <c:v>595670841</c:v>
                </c:pt>
                <c:pt idx="48">
                  <c:v>616481190</c:v>
                </c:pt>
                <c:pt idx="49">
                  <c:v>637407288</c:v>
                </c:pt>
                <c:pt idx="50">
                  <c:v>658498663</c:v>
                </c:pt>
                <c:pt idx="51">
                  <c:v>679390629</c:v>
                </c:pt>
                <c:pt idx="52">
                  <c:v>700996454</c:v>
                </c:pt>
                <c:pt idx="53">
                  <c:v>722694421</c:v>
                </c:pt>
                <c:pt idx="54">
                  <c:v>744357517</c:v>
                </c:pt>
                <c:pt idx="55">
                  <c:v>765822300</c:v>
                </c:pt>
                <c:pt idx="56">
                  <c:v>787376534</c:v>
                </c:pt>
                <c:pt idx="57">
                  <c:v>809246214</c:v>
                </c:pt>
                <c:pt idx="58">
                  <c:v>829760595</c:v>
                </c:pt>
                <c:pt idx="59">
                  <c:v>848982855</c:v>
                </c:pt>
                <c:pt idx="60">
                  <c:v>866810508</c:v>
                </c:pt>
                <c:pt idx="61">
                  <c:v>882894483</c:v>
                </c:pt>
                <c:pt idx="62">
                  <c:v>897578430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18-4C20-BF4E-32F82FCD52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Rural Population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Sheet1!$B$1:$BL$1</c:f>
              <c:strCach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strCache>
            </c:strRef>
          </c:cat>
          <c:val>
            <c:numRef>
              <c:f>Sheet1!$B$3:$BL$3</c:f>
              <c:numCache>
                <c:formatCode>General</c:formatCode>
                <c:ptCount val="63"/>
                <c:pt idx="0">
                  <c:v>558984648</c:v>
                </c:pt>
                <c:pt idx="1">
                  <c:v>550002064</c:v>
                </c:pt>
                <c:pt idx="2">
                  <c:v>551084460</c:v>
                </c:pt>
                <c:pt idx="3">
                  <c:v>561172774</c:v>
                </c:pt>
                <c:pt idx="4">
                  <c:v>570563019</c:v>
                </c:pt>
                <c:pt idx="5">
                  <c:v>585836641</c:v>
                </c:pt>
                <c:pt idx="6">
                  <c:v>603653090</c:v>
                </c:pt>
                <c:pt idx="7">
                  <c:v>620353282</c:v>
                </c:pt>
                <c:pt idx="8">
                  <c:v>637762514</c:v>
                </c:pt>
                <c:pt idx="9">
                  <c:v>656497738</c:v>
                </c:pt>
                <c:pt idx="10">
                  <c:v>675928190</c:v>
                </c:pt>
                <c:pt idx="11">
                  <c:v>695661123</c:v>
                </c:pt>
                <c:pt idx="12">
                  <c:v>713898765</c:v>
                </c:pt>
                <c:pt idx="13">
                  <c:v>730387430</c:v>
                </c:pt>
                <c:pt idx="14">
                  <c:v>744661478</c:v>
                </c:pt>
                <c:pt idx="15">
                  <c:v>756942270</c:v>
                </c:pt>
                <c:pt idx="16">
                  <c:v>768187399</c:v>
                </c:pt>
                <c:pt idx="17">
                  <c:v>778161684</c:v>
                </c:pt>
                <c:pt idx="18">
                  <c:v>785011465</c:v>
                </c:pt>
                <c:pt idx="19">
                  <c:v>788605339</c:v>
                </c:pt>
                <c:pt idx="20">
                  <c:v>791287529</c:v>
                </c:pt>
                <c:pt idx="21">
                  <c:v>793935216</c:v>
                </c:pt>
                <c:pt idx="22">
                  <c:v>797806157</c:v>
                </c:pt>
                <c:pt idx="23">
                  <c:v>802837860</c:v>
                </c:pt>
                <c:pt idx="24">
                  <c:v>806618745</c:v>
                </c:pt>
                <c:pt idx="25">
                  <c:v>810625110</c:v>
                </c:pt>
                <c:pt idx="26">
                  <c:v>815464944</c:v>
                </c:pt>
                <c:pt idx="27">
                  <c:v>821058949</c:v>
                </c:pt>
                <c:pt idx="28">
                  <c:v>826508924</c:v>
                </c:pt>
                <c:pt idx="29">
                  <c:v>831145763</c:v>
                </c:pt>
                <c:pt idx="30">
                  <c:v>835019382</c:v>
                </c:pt>
                <c:pt idx="31">
                  <c:v>836478966</c:v>
                </c:pt>
                <c:pt idx="32">
                  <c:v>836448460</c:v>
                </c:pt>
                <c:pt idx="33">
                  <c:v>835478607</c:v>
                </c:pt>
                <c:pt idx="34">
                  <c:v>833998460</c:v>
                </c:pt>
                <c:pt idx="35">
                  <c:v>831819843</c:v>
                </c:pt>
                <c:pt idx="36">
                  <c:v>828956742</c:v>
                </c:pt>
                <c:pt idx="37">
                  <c:v>825589438</c:v>
                </c:pt>
                <c:pt idx="38">
                  <c:v>821328874</c:v>
                </c:pt>
                <c:pt idx="39">
                  <c:v>815968942</c:v>
                </c:pt>
                <c:pt idx="40">
                  <c:v>809645853</c:v>
                </c:pt>
                <c:pt idx="41">
                  <c:v>800082679</c:v>
                </c:pt>
                <c:pt idx="42">
                  <c:v>788406300</c:v>
                </c:pt>
                <c:pt idx="43">
                  <c:v>775926016</c:v>
                </c:pt>
                <c:pt idx="44">
                  <c:v>762817902</c:v>
                </c:pt>
                <c:pt idx="45">
                  <c:v>749352182</c:v>
                </c:pt>
                <c:pt idx="46">
                  <c:v>735901746</c:v>
                </c:pt>
                <c:pt idx="47">
                  <c:v>722214159</c:v>
                </c:pt>
                <c:pt idx="48">
                  <c:v>708173810</c:v>
                </c:pt>
                <c:pt idx="49">
                  <c:v>693852712</c:v>
                </c:pt>
                <c:pt idx="50">
                  <c:v>679206337</c:v>
                </c:pt>
                <c:pt idx="51">
                  <c:v>665644371</c:v>
                </c:pt>
                <c:pt idx="52">
                  <c:v>653193546</c:v>
                </c:pt>
                <c:pt idx="53">
                  <c:v>640545579</c:v>
                </c:pt>
                <c:pt idx="54">
                  <c:v>627502483</c:v>
                </c:pt>
                <c:pt idx="55">
                  <c:v>614037700</c:v>
                </c:pt>
                <c:pt idx="56">
                  <c:v>600413466</c:v>
                </c:pt>
                <c:pt idx="57">
                  <c:v>586968786</c:v>
                </c:pt>
                <c:pt idx="58">
                  <c:v>572999405</c:v>
                </c:pt>
                <c:pt idx="59">
                  <c:v>558762145</c:v>
                </c:pt>
                <c:pt idx="60">
                  <c:v>544289492</c:v>
                </c:pt>
                <c:pt idx="61">
                  <c:v>529465517</c:v>
                </c:pt>
                <c:pt idx="62">
                  <c:v>514596570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18-4C20-BF4E-32F82FCD5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6615248"/>
        <c:axId val="676612296"/>
      </c:lineChart>
      <c:catAx>
        <c:axId val="67661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612296"/>
        <c:crosses val="autoZero"/>
        <c:auto val="1"/>
        <c:lblAlgn val="ctr"/>
        <c:lblOffset val="100"/>
        <c:noMultiLvlLbl val="0"/>
      </c:catAx>
      <c:valAx>
        <c:axId val="676612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61524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Steel</c:v>
                </c:pt>
                <c:pt idx="1">
                  <c:v>Iron Ore</c:v>
                </c:pt>
                <c:pt idx="2">
                  <c:v>Coal</c:v>
                </c:pt>
                <c:pt idx="3">
                  <c:v>Cement</c:v>
                </c:pt>
                <c:pt idx="4">
                  <c:v>Eggs</c:v>
                </c:pt>
                <c:pt idx="5">
                  <c:v>Lead</c:v>
                </c:pt>
                <c:pt idx="6">
                  <c:v>Copper</c:v>
                </c:pt>
                <c:pt idx="7">
                  <c:v>Pork</c:v>
                </c:pt>
                <c:pt idx="8">
                  <c:v>Zinc</c:v>
                </c:pt>
                <c:pt idx="9">
                  <c:v>Aluminum</c:v>
                </c:pt>
                <c:pt idx="10">
                  <c:v>Nickel</c:v>
                </c:pt>
                <c:pt idx="11">
                  <c:v>Rice</c:v>
                </c:pt>
                <c:pt idx="12">
                  <c:v>GDP (PPP)</c:v>
                </c:pt>
                <c:pt idx="13">
                  <c:v>Population</c:v>
                </c:pt>
                <c:pt idx="14">
                  <c:v>Wheat</c:v>
                </c:pt>
                <c:pt idx="15">
                  <c:v>Oil</c:v>
                </c:pt>
                <c:pt idx="16">
                  <c:v>Chickens</c:v>
                </c:pt>
                <c:pt idx="17">
                  <c:v>Cattle</c:v>
                </c:pt>
                <c:pt idx="18">
                  <c:v>Soybeans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0.59217877094972071</c:v>
                </c:pt>
                <c:pt idx="1">
                  <c:v>0.54374999999999996</c:v>
                </c:pt>
                <c:pt idx="2">
                  <c:v>0.54332320697397973</c:v>
                </c:pt>
                <c:pt idx="3">
                  <c:v>0.53585526315789478</c:v>
                </c:pt>
                <c:pt idx="4">
                  <c:v>0.53585526315789478</c:v>
                </c:pt>
                <c:pt idx="5">
                  <c:v>0.42063492063492064</c:v>
                </c:pt>
                <c:pt idx="6">
                  <c:v>0.39450549450549449</c:v>
                </c:pt>
                <c:pt idx="7">
                  <c:v>0.38332185327672802</c:v>
                </c:pt>
                <c:pt idx="8">
                  <c:v>0.38245614035087722</c:v>
                </c:pt>
                <c:pt idx="9">
                  <c:v>0.34584450402144773</c:v>
                </c:pt>
                <c:pt idx="10">
                  <c:v>0.31870357866306548</c:v>
                </c:pt>
                <c:pt idx="11">
                  <c:v>0.28227618253039172</c:v>
                </c:pt>
                <c:pt idx="12">
                  <c:v>0.18453741786779368</c:v>
                </c:pt>
                <c:pt idx="13">
                  <c:v>0.18022541036413942</c:v>
                </c:pt>
                <c:pt idx="14">
                  <c:v>0.17643600010734817</c:v>
                </c:pt>
                <c:pt idx="15">
                  <c:v>0.16702024109616395</c:v>
                </c:pt>
                <c:pt idx="16">
                  <c:v>0.13241092738723365</c:v>
                </c:pt>
                <c:pt idx="17">
                  <c:v>8.9103609989980279E-2</c:v>
                </c:pt>
                <c:pt idx="18">
                  <c:v>5.5463814413662549E-2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BE-4368-860A-E6C5F12716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Steel</c:v>
                </c:pt>
                <c:pt idx="1">
                  <c:v>Iron Ore</c:v>
                </c:pt>
                <c:pt idx="2">
                  <c:v>Coal</c:v>
                </c:pt>
                <c:pt idx="3">
                  <c:v>Cement</c:v>
                </c:pt>
                <c:pt idx="4">
                  <c:v>Eggs</c:v>
                </c:pt>
                <c:pt idx="5">
                  <c:v>Lead</c:v>
                </c:pt>
                <c:pt idx="6">
                  <c:v>Copper</c:v>
                </c:pt>
                <c:pt idx="7">
                  <c:v>Pork</c:v>
                </c:pt>
                <c:pt idx="8">
                  <c:v>Zinc</c:v>
                </c:pt>
                <c:pt idx="9">
                  <c:v>Aluminum</c:v>
                </c:pt>
                <c:pt idx="10">
                  <c:v>Nickel</c:v>
                </c:pt>
                <c:pt idx="11">
                  <c:v>Rice</c:v>
                </c:pt>
                <c:pt idx="12">
                  <c:v>GDP (PPP)</c:v>
                </c:pt>
                <c:pt idx="13">
                  <c:v>Population</c:v>
                </c:pt>
                <c:pt idx="14">
                  <c:v>Wheat</c:v>
                </c:pt>
                <c:pt idx="15">
                  <c:v>Oil</c:v>
                </c:pt>
                <c:pt idx="16">
                  <c:v>Chickens</c:v>
                </c:pt>
                <c:pt idx="17">
                  <c:v>Cattle</c:v>
                </c:pt>
                <c:pt idx="18">
                  <c:v>Soybeans</c:v>
                </c:pt>
              </c:strCache>
            </c:strRef>
          </c:cat>
          <c:val>
            <c:numRef>
              <c:f>Sheet1!$C$2:$C$20</c:f>
              <c:numCache>
                <c:formatCode>0.0%</c:formatCode>
                <c:ptCount val="19"/>
                <c:pt idx="0">
                  <c:v>4.0782122905027932E-2</c:v>
                </c:pt>
                <c:pt idx="1">
                  <c:v>1.9E-2</c:v>
                </c:pt>
                <c:pt idx="2">
                  <c:v>6.0758156122044646E-2</c:v>
                </c:pt>
                <c:pt idx="3">
                  <c:v>2.1336842105263158E-2</c:v>
                </c:pt>
                <c:pt idx="4">
                  <c:v>7.6240437843441103E-2</c:v>
                </c:pt>
                <c:pt idx="5">
                  <c:v>0.13718820861678005</c:v>
                </c:pt>
                <c:pt idx="6">
                  <c:v>9.0659340659340656E-2</c:v>
                </c:pt>
                <c:pt idx="7">
                  <c:v>0.11694860140953639</c:v>
                </c:pt>
                <c:pt idx="8">
                  <c:v>1.780701754385965E-2</c:v>
                </c:pt>
                <c:pt idx="9">
                  <c:v>8.7131367292225204E-2</c:v>
                </c:pt>
                <c:pt idx="10">
                  <c:v>0.10060769750168805</c:v>
                </c:pt>
                <c:pt idx="11">
                  <c:v>1.3641328893640958E-2</c:v>
                </c:pt>
                <c:pt idx="12">
                  <c:v>0.23929321773483023</c:v>
                </c:pt>
                <c:pt idx="13">
                  <c:v>4.2351585635949041E-2</c:v>
                </c:pt>
                <c:pt idx="14">
                  <c:v>6.5302921750858528E-2</c:v>
                </c:pt>
                <c:pt idx="15">
                  <c:v>0.18461576858761578</c:v>
                </c:pt>
                <c:pt idx="16">
                  <c:v>0.17145996699808438</c:v>
                </c:pt>
                <c:pt idx="17">
                  <c:v>0.18203695096586414</c:v>
                </c:pt>
                <c:pt idx="18">
                  <c:v>0.31841806911252152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E-4368-860A-E6C5F1271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9327744"/>
        <c:axId val="159329280"/>
      </c:barChart>
      <c:catAx>
        <c:axId val="1593277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9329280"/>
        <c:crosses val="autoZero"/>
        <c:auto val="1"/>
        <c:lblAlgn val="ctr"/>
        <c:lblOffset val="100"/>
        <c:noMultiLvlLbl val="0"/>
      </c:catAx>
      <c:valAx>
        <c:axId val="159329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932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Oil Consumption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Sheet1!$B$1:$BE$1</c:f>
              <c:strCache>
                <c:ptCount val="56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</c:strCache>
            </c:strRef>
          </c:cat>
          <c:val>
            <c:numRef>
              <c:f>Sheet1!$B$2:$BE$2</c:f>
              <c:numCache>
                <c:formatCode>General</c:formatCode>
                <c:ptCount val="56"/>
                <c:pt idx="0">
                  <c:v>215.49350684931505</c:v>
                </c:pt>
                <c:pt idx="1">
                  <c:v>276.6654794520548</c:v>
                </c:pt>
                <c:pt idx="2">
                  <c:v>273.2941369863014</c:v>
                </c:pt>
                <c:pt idx="3">
                  <c:v>298.00571038251366</c:v>
                </c:pt>
                <c:pt idx="4">
                  <c:v>400.56093150684933</c:v>
                </c:pt>
                <c:pt idx="5">
                  <c:v>554.22446575342462</c:v>
                </c:pt>
                <c:pt idx="6">
                  <c:v>753.26528767123284</c:v>
                </c:pt>
                <c:pt idx="7">
                  <c:v>864.58803278688526</c:v>
                </c:pt>
                <c:pt idx="8">
                  <c:v>1058.3232328767122</c:v>
                </c:pt>
                <c:pt idx="9">
                  <c:v>1216.7103561643835</c:v>
                </c:pt>
                <c:pt idx="10">
                  <c:v>1341.9964657534244</c:v>
                </c:pt>
                <c:pt idx="11">
                  <c:v>1534.1262021857922</c:v>
                </c:pt>
                <c:pt idx="12">
                  <c:v>1624.8955890410957</c:v>
                </c:pt>
                <c:pt idx="13">
                  <c:v>1819.0612328767127</c:v>
                </c:pt>
                <c:pt idx="14">
                  <c:v>1827.1003835616439</c:v>
                </c:pt>
                <c:pt idx="15">
                  <c:v>1706.835337038013</c:v>
                </c:pt>
                <c:pt idx="16">
                  <c:v>1625.3579116763035</c:v>
                </c:pt>
                <c:pt idx="17">
                  <c:v>1613.6112014634873</c:v>
                </c:pt>
                <c:pt idx="18">
                  <c:v>1654.3262115332534</c:v>
                </c:pt>
                <c:pt idx="19">
                  <c:v>1712.8878354494389</c:v>
                </c:pt>
                <c:pt idx="20">
                  <c:v>1807.4444120079836</c:v>
                </c:pt>
                <c:pt idx="21">
                  <c:v>1924.9545016215111</c:v>
                </c:pt>
                <c:pt idx="22">
                  <c:v>2048.2839558768205</c:v>
                </c:pt>
                <c:pt idx="23">
                  <c:v>2202.9245717594786</c:v>
                </c:pt>
                <c:pt idx="24">
                  <c:v>2315.0688682844589</c:v>
                </c:pt>
                <c:pt idx="25">
                  <c:v>2296.888911035926</c:v>
                </c:pt>
                <c:pt idx="26">
                  <c:v>2490.5689372523866</c:v>
                </c:pt>
                <c:pt idx="27">
                  <c:v>2704.8812894035336</c:v>
                </c:pt>
                <c:pt idx="28">
                  <c:v>3013.4708463783436</c:v>
                </c:pt>
                <c:pt idx="29">
                  <c:v>3068.8205428342171</c:v>
                </c:pt>
                <c:pt idx="30">
                  <c:v>3342.2322795830692</c:v>
                </c:pt>
                <c:pt idx="31">
                  <c:v>3659.8938759415128</c:v>
                </c:pt>
                <c:pt idx="32">
                  <c:v>4007.3786777079777</c:v>
                </c:pt>
                <c:pt idx="33">
                  <c:v>4139.0104272576236</c:v>
                </c:pt>
                <c:pt idx="34">
                  <c:v>4386.9819388009955</c:v>
                </c:pt>
                <c:pt idx="35">
                  <c:v>4696.923683154344</c:v>
                </c:pt>
                <c:pt idx="36">
                  <c:v>4809.6135444466308</c:v>
                </c:pt>
                <c:pt idx="37">
                  <c:v>5200.2175788403356</c:v>
                </c:pt>
                <c:pt idx="38">
                  <c:v>5781.1680717657673</c:v>
                </c:pt>
                <c:pt idx="39">
                  <c:v>6737.6110386702421</c:v>
                </c:pt>
                <c:pt idx="40">
                  <c:v>6878.0469038551328</c:v>
                </c:pt>
                <c:pt idx="41">
                  <c:v>7402.3704602078506</c:v>
                </c:pt>
                <c:pt idx="42">
                  <c:v>7777.5792998633924</c:v>
                </c:pt>
                <c:pt idx="43">
                  <c:v>7904.1894828605182</c:v>
                </c:pt>
                <c:pt idx="44">
                  <c:v>8240.4089351033799</c:v>
                </c:pt>
                <c:pt idx="45">
                  <c:v>9389.6062709693288</c:v>
                </c:pt>
                <c:pt idx="46">
                  <c:v>9738.7672199071349</c:v>
                </c:pt>
                <c:pt idx="47">
                  <c:v>10170.045712954077</c:v>
                </c:pt>
                <c:pt idx="48">
                  <c:v>10667.760198793325</c:v>
                </c:pt>
                <c:pt idx="49">
                  <c:v>11120.416975732052</c:v>
                </c:pt>
                <c:pt idx="50">
                  <c:v>12066.485376835642</c:v>
                </c:pt>
                <c:pt idx="51">
                  <c:v>12499.283711043972</c:v>
                </c:pt>
                <c:pt idx="52">
                  <c:v>13137.010239898671</c:v>
                </c:pt>
                <c:pt idx="53">
                  <c:v>13575.819219704164</c:v>
                </c:pt>
                <c:pt idx="54">
                  <c:v>14005.09852513493</c:v>
                </c:pt>
                <c:pt idx="55">
                  <c:v>14224.627229337993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0C-49A3-A4FA-E5F13D4B34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Oil Production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Sheet1!$B$1:$BE$1</c:f>
              <c:strCache>
                <c:ptCount val="56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</c:strCache>
            </c:strRef>
          </c:cat>
          <c:val>
            <c:numRef>
              <c:f>Sheet1!$B$3:$BE$3</c:f>
              <c:numCache>
                <c:formatCode>General</c:formatCode>
                <c:ptCount val="56"/>
                <c:pt idx="0">
                  <c:v>227.12958904109593</c:v>
                </c:pt>
                <c:pt idx="1">
                  <c:v>292.19589041095895</c:v>
                </c:pt>
                <c:pt idx="2">
                  <c:v>278.74082191780826</c:v>
                </c:pt>
                <c:pt idx="3">
                  <c:v>320.23688524590165</c:v>
                </c:pt>
                <c:pt idx="4">
                  <c:v>436.58684931506855</c:v>
                </c:pt>
                <c:pt idx="5">
                  <c:v>615.51917808219173</c:v>
                </c:pt>
                <c:pt idx="6">
                  <c:v>791.43917808219192</c:v>
                </c:pt>
                <c:pt idx="7">
                  <c:v>914.64781420765019</c:v>
                </c:pt>
                <c:pt idx="8">
                  <c:v>1076.6063013698629</c:v>
                </c:pt>
                <c:pt idx="9">
                  <c:v>1302.3301369863011</c:v>
                </c:pt>
                <c:pt idx="10">
                  <c:v>1547.5336986301372</c:v>
                </c:pt>
                <c:pt idx="11">
                  <c:v>1745.5814207650271</c:v>
                </c:pt>
                <c:pt idx="12">
                  <c:v>1880.4964383561646</c:v>
                </c:pt>
                <c:pt idx="13">
                  <c:v>2089.5520547945207</c:v>
                </c:pt>
                <c:pt idx="14">
                  <c:v>2131.7246575342465</c:v>
                </c:pt>
                <c:pt idx="15">
                  <c:v>2121.8948087431695</c:v>
                </c:pt>
                <c:pt idx="16">
                  <c:v>2032.7194520547944</c:v>
                </c:pt>
                <c:pt idx="17">
                  <c:v>2050.7934246575346</c:v>
                </c:pt>
                <c:pt idx="18">
                  <c:v>2130.1180821917806</c:v>
                </c:pt>
                <c:pt idx="19">
                  <c:v>2295.3314207650274</c:v>
                </c:pt>
                <c:pt idx="20">
                  <c:v>2508.2657534246578</c:v>
                </c:pt>
                <c:pt idx="21">
                  <c:v>2624.5416438356165</c:v>
                </c:pt>
                <c:pt idx="22">
                  <c:v>2693.8252054794525</c:v>
                </c:pt>
                <c:pt idx="23">
                  <c:v>2744.7445355191262</c:v>
                </c:pt>
                <c:pt idx="24">
                  <c:v>2764.1128767123291</c:v>
                </c:pt>
                <c:pt idx="25">
                  <c:v>2777.5679452054796</c:v>
                </c:pt>
                <c:pt idx="26">
                  <c:v>2831.3882191780826</c:v>
                </c:pt>
                <c:pt idx="27">
                  <c:v>2844.6808743169399</c:v>
                </c:pt>
                <c:pt idx="28">
                  <c:v>2892.4380821917812</c:v>
                </c:pt>
                <c:pt idx="29">
                  <c:v>2933.6065753424659</c:v>
                </c:pt>
                <c:pt idx="30">
                  <c:v>2992.6482191780824</c:v>
                </c:pt>
                <c:pt idx="31">
                  <c:v>3174.7311475409838</c:v>
                </c:pt>
                <c:pt idx="32">
                  <c:v>3215.7613698630134</c:v>
                </c:pt>
                <c:pt idx="33">
                  <c:v>3216.7654794520554</c:v>
                </c:pt>
                <c:pt idx="34">
                  <c:v>3217.5687671232881</c:v>
                </c:pt>
                <c:pt idx="35">
                  <c:v>3256.8431693989073</c:v>
                </c:pt>
                <c:pt idx="36">
                  <c:v>3310.1476712328772</c:v>
                </c:pt>
                <c:pt idx="37">
                  <c:v>3351.0350136986303</c:v>
                </c:pt>
                <c:pt idx="38">
                  <c:v>3405.638493150685</c:v>
                </c:pt>
                <c:pt idx="39">
                  <c:v>3485.7754918032788</c:v>
                </c:pt>
                <c:pt idx="40">
                  <c:v>3641.9637178082189</c:v>
                </c:pt>
                <c:pt idx="41">
                  <c:v>3710.5002219178082</c:v>
                </c:pt>
                <c:pt idx="42">
                  <c:v>3741.677824657535</c:v>
                </c:pt>
                <c:pt idx="43">
                  <c:v>3813.9952677595625</c:v>
                </c:pt>
                <c:pt idx="44">
                  <c:v>3805.3745205479449</c:v>
                </c:pt>
                <c:pt idx="45">
                  <c:v>4076.966082191781</c:v>
                </c:pt>
                <c:pt idx="46">
                  <c:v>4074.1846986301375</c:v>
                </c:pt>
                <c:pt idx="47">
                  <c:v>4155.2287978142076</c:v>
                </c:pt>
                <c:pt idx="48">
                  <c:v>4216.4426275342466</c:v>
                </c:pt>
                <c:pt idx="49">
                  <c:v>4245.9577260273973</c:v>
                </c:pt>
                <c:pt idx="50">
                  <c:v>4308.8350684931511</c:v>
                </c:pt>
                <c:pt idx="51">
                  <c:v>3999.1558743169398</c:v>
                </c:pt>
                <c:pt idx="52">
                  <c:v>3845.8602191780819</c:v>
                </c:pt>
                <c:pt idx="53">
                  <c:v>3797.6629589041095</c:v>
                </c:pt>
                <c:pt idx="54">
                  <c:v>3835.9797808219182</c:v>
                </c:pt>
                <c:pt idx="55">
                  <c:v>3900.7015573770491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0C-49A3-A4FA-E5F13D4B3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4492104"/>
        <c:axId val="714486200"/>
      </c:lineChart>
      <c:catAx>
        <c:axId val="71449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86200"/>
        <c:crosses val="autoZero"/>
        <c:auto val="1"/>
        <c:lblAlgn val="ctr"/>
        <c:lblOffset val="100"/>
        <c:noMultiLvlLbl val="0"/>
      </c:catAx>
      <c:valAx>
        <c:axId val="71448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9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84240658356473E-2"/>
          <c:y val="3.7022899311499116E-2"/>
          <c:w val="0.91577629102714442"/>
          <c:h val="0.810700431975089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Sheet1!$A$2:$A$457</c:f>
              <c:numCache>
                <c:formatCode>mmm\-yy</c:formatCode>
                <c:ptCount val="456"/>
                <c:pt idx="0">
                  <c:v>31048</c:v>
                </c:pt>
                <c:pt idx="1">
                  <c:v>31079</c:v>
                </c:pt>
                <c:pt idx="2">
                  <c:v>31107</c:v>
                </c:pt>
                <c:pt idx="3">
                  <c:v>31138</c:v>
                </c:pt>
                <c:pt idx="4">
                  <c:v>31168</c:v>
                </c:pt>
                <c:pt idx="5">
                  <c:v>31199</c:v>
                </c:pt>
                <c:pt idx="6">
                  <c:v>31229</c:v>
                </c:pt>
                <c:pt idx="7">
                  <c:v>31260</c:v>
                </c:pt>
                <c:pt idx="8">
                  <c:v>31291</c:v>
                </c:pt>
                <c:pt idx="9">
                  <c:v>31321</c:v>
                </c:pt>
                <c:pt idx="10">
                  <c:v>31352</c:v>
                </c:pt>
                <c:pt idx="11">
                  <c:v>31382</c:v>
                </c:pt>
                <c:pt idx="12">
                  <c:v>31413</c:v>
                </c:pt>
                <c:pt idx="13">
                  <c:v>31444</c:v>
                </c:pt>
                <c:pt idx="14">
                  <c:v>31472</c:v>
                </c:pt>
                <c:pt idx="15">
                  <c:v>31503</c:v>
                </c:pt>
                <c:pt idx="16">
                  <c:v>31533</c:v>
                </c:pt>
                <c:pt idx="17">
                  <c:v>31564</c:v>
                </c:pt>
                <c:pt idx="18">
                  <c:v>31594</c:v>
                </c:pt>
                <c:pt idx="19">
                  <c:v>31625</c:v>
                </c:pt>
                <c:pt idx="20">
                  <c:v>31656</c:v>
                </c:pt>
                <c:pt idx="21">
                  <c:v>31686</c:v>
                </c:pt>
                <c:pt idx="22">
                  <c:v>31717</c:v>
                </c:pt>
                <c:pt idx="23">
                  <c:v>31747</c:v>
                </c:pt>
                <c:pt idx="24">
                  <c:v>31778</c:v>
                </c:pt>
                <c:pt idx="25">
                  <c:v>31809</c:v>
                </c:pt>
                <c:pt idx="26">
                  <c:v>31837</c:v>
                </c:pt>
                <c:pt idx="27">
                  <c:v>31868</c:v>
                </c:pt>
                <c:pt idx="28">
                  <c:v>31898</c:v>
                </c:pt>
                <c:pt idx="29">
                  <c:v>31929</c:v>
                </c:pt>
                <c:pt idx="30">
                  <c:v>31959</c:v>
                </c:pt>
                <c:pt idx="31">
                  <c:v>31990</c:v>
                </c:pt>
                <c:pt idx="32">
                  <c:v>32021</c:v>
                </c:pt>
                <c:pt idx="33">
                  <c:v>32051</c:v>
                </c:pt>
                <c:pt idx="34">
                  <c:v>32082</c:v>
                </c:pt>
                <c:pt idx="35">
                  <c:v>32112</c:v>
                </c:pt>
                <c:pt idx="36">
                  <c:v>32143</c:v>
                </c:pt>
                <c:pt idx="37">
                  <c:v>32174</c:v>
                </c:pt>
                <c:pt idx="38">
                  <c:v>32203</c:v>
                </c:pt>
                <c:pt idx="39">
                  <c:v>32234</c:v>
                </c:pt>
                <c:pt idx="40">
                  <c:v>32264</c:v>
                </c:pt>
                <c:pt idx="41">
                  <c:v>32295</c:v>
                </c:pt>
                <c:pt idx="42">
                  <c:v>32325</c:v>
                </c:pt>
                <c:pt idx="43">
                  <c:v>32356</c:v>
                </c:pt>
                <c:pt idx="44">
                  <c:v>32387</c:v>
                </c:pt>
                <c:pt idx="45">
                  <c:v>32417</c:v>
                </c:pt>
                <c:pt idx="46">
                  <c:v>32448</c:v>
                </c:pt>
                <c:pt idx="47">
                  <c:v>32478</c:v>
                </c:pt>
                <c:pt idx="48">
                  <c:v>32509</c:v>
                </c:pt>
                <c:pt idx="49">
                  <c:v>32540</c:v>
                </c:pt>
                <c:pt idx="50">
                  <c:v>32568</c:v>
                </c:pt>
                <c:pt idx="51">
                  <c:v>32599</c:v>
                </c:pt>
                <c:pt idx="52">
                  <c:v>32629</c:v>
                </c:pt>
                <c:pt idx="53">
                  <c:v>32660</c:v>
                </c:pt>
                <c:pt idx="54">
                  <c:v>32690</c:v>
                </c:pt>
                <c:pt idx="55">
                  <c:v>32721</c:v>
                </c:pt>
                <c:pt idx="56">
                  <c:v>32752</c:v>
                </c:pt>
                <c:pt idx="57">
                  <c:v>32782</c:v>
                </c:pt>
                <c:pt idx="58">
                  <c:v>32813</c:v>
                </c:pt>
                <c:pt idx="59">
                  <c:v>32843</c:v>
                </c:pt>
                <c:pt idx="60">
                  <c:v>32874</c:v>
                </c:pt>
                <c:pt idx="61">
                  <c:v>32905</c:v>
                </c:pt>
                <c:pt idx="62">
                  <c:v>32933</c:v>
                </c:pt>
                <c:pt idx="63">
                  <c:v>32964</c:v>
                </c:pt>
                <c:pt idx="64">
                  <c:v>32994</c:v>
                </c:pt>
                <c:pt idx="65">
                  <c:v>33025</c:v>
                </c:pt>
                <c:pt idx="66">
                  <c:v>33055</c:v>
                </c:pt>
                <c:pt idx="67">
                  <c:v>33086</c:v>
                </c:pt>
                <c:pt idx="68">
                  <c:v>33117</c:v>
                </c:pt>
                <c:pt idx="69">
                  <c:v>33147</c:v>
                </c:pt>
                <c:pt idx="70">
                  <c:v>33178</c:v>
                </c:pt>
                <c:pt idx="71">
                  <c:v>33208</c:v>
                </c:pt>
                <c:pt idx="72">
                  <c:v>33239</c:v>
                </c:pt>
                <c:pt idx="73">
                  <c:v>33270</c:v>
                </c:pt>
                <c:pt idx="74">
                  <c:v>33298</c:v>
                </c:pt>
                <c:pt idx="75">
                  <c:v>33329</c:v>
                </c:pt>
                <c:pt idx="76">
                  <c:v>33359</c:v>
                </c:pt>
                <c:pt idx="77">
                  <c:v>33390</c:v>
                </c:pt>
                <c:pt idx="78">
                  <c:v>33420</c:v>
                </c:pt>
                <c:pt idx="79">
                  <c:v>33451</c:v>
                </c:pt>
                <c:pt idx="80">
                  <c:v>33482</c:v>
                </c:pt>
                <c:pt idx="81">
                  <c:v>33512</c:v>
                </c:pt>
                <c:pt idx="82">
                  <c:v>33543</c:v>
                </c:pt>
                <c:pt idx="83">
                  <c:v>33573</c:v>
                </c:pt>
                <c:pt idx="84">
                  <c:v>33604</c:v>
                </c:pt>
                <c:pt idx="85">
                  <c:v>33635</c:v>
                </c:pt>
                <c:pt idx="86">
                  <c:v>33664</c:v>
                </c:pt>
                <c:pt idx="87">
                  <c:v>33695</c:v>
                </c:pt>
                <c:pt idx="88">
                  <c:v>33725</c:v>
                </c:pt>
                <c:pt idx="89">
                  <c:v>33756</c:v>
                </c:pt>
                <c:pt idx="90">
                  <c:v>33786</c:v>
                </c:pt>
                <c:pt idx="91">
                  <c:v>33817</c:v>
                </c:pt>
                <c:pt idx="92">
                  <c:v>33848</c:v>
                </c:pt>
                <c:pt idx="93">
                  <c:v>33878</c:v>
                </c:pt>
                <c:pt idx="94">
                  <c:v>33909</c:v>
                </c:pt>
                <c:pt idx="95">
                  <c:v>33939</c:v>
                </c:pt>
                <c:pt idx="96">
                  <c:v>33970</c:v>
                </c:pt>
                <c:pt idx="97">
                  <c:v>34001</c:v>
                </c:pt>
                <c:pt idx="98">
                  <c:v>34029</c:v>
                </c:pt>
                <c:pt idx="99">
                  <c:v>34060</c:v>
                </c:pt>
                <c:pt idx="100">
                  <c:v>34090</c:v>
                </c:pt>
                <c:pt idx="101">
                  <c:v>34121</c:v>
                </c:pt>
                <c:pt idx="102">
                  <c:v>34151</c:v>
                </c:pt>
                <c:pt idx="103">
                  <c:v>34182</c:v>
                </c:pt>
                <c:pt idx="104">
                  <c:v>34213</c:v>
                </c:pt>
                <c:pt idx="105">
                  <c:v>34243</c:v>
                </c:pt>
                <c:pt idx="106">
                  <c:v>34274</c:v>
                </c:pt>
                <c:pt idx="107">
                  <c:v>34304</c:v>
                </c:pt>
                <c:pt idx="108">
                  <c:v>34335</c:v>
                </c:pt>
                <c:pt idx="109">
                  <c:v>34366</c:v>
                </c:pt>
                <c:pt idx="110">
                  <c:v>34394</c:v>
                </c:pt>
                <c:pt idx="111">
                  <c:v>34425</c:v>
                </c:pt>
                <c:pt idx="112">
                  <c:v>34455</c:v>
                </c:pt>
                <c:pt idx="113">
                  <c:v>34486</c:v>
                </c:pt>
                <c:pt idx="114">
                  <c:v>34516</c:v>
                </c:pt>
                <c:pt idx="115">
                  <c:v>34547</c:v>
                </c:pt>
                <c:pt idx="116">
                  <c:v>34578</c:v>
                </c:pt>
                <c:pt idx="117">
                  <c:v>34608</c:v>
                </c:pt>
                <c:pt idx="118">
                  <c:v>34639</c:v>
                </c:pt>
                <c:pt idx="119">
                  <c:v>34669</c:v>
                </c:pt>
                <c:pt idx="120">
                  <c:v>34700</c:v>
                </c:pt>
                <c:pt idx="121">
                  <c:v>34731</c:v>
                </c:pt>
                <c:pt idx="122">
                  <c:v>34759</c:v>
                </c:pt>
                <c:pt idx="123">
                  <c:v>34790</c:v>
                </c:pt>
                <c:pt idx="124">
                  <c:v>34820</c:v>
                </c:pt>
                <c:pt idx="125">
                  <c:v>34851</c:v>
                </c:pt>
                <c:pt idx="126">
                  <c:v>34881</c:v>
                </c:pt>
                <c:pt idx="127">
                  <c:v>34912</c:v>
                </c:pt>
                <c:pt idx="128">
                  <c:v>34943</c:v>
                </c:pt>
                <c:pt idx="129">
                  <c:v>34973</c:v>
                </c:pt>
                <c:pt idx="130">
                  <c:v>35004</c:v>
                </c:pt>
                <c:pt idx="131">
                  <c:v>35034</c:v>
                </c:pt>
                <c:pt idx="132">
                  <c:v>35065</c:v>
                </c:pt>
                <c:pt idx="133">
                  <c:v>35096</c:v>
                </c:pt>
                <c:pt idx="134">
                  <c:v>35125</c:v>
                </c:pt>
                <c:pt idx="135">
                  <c:v>35156</c:v>
                </c:pt>
                <c:pt idx="136">
                  <c:v>35186</c:v>
                </c:pt>
                <c:pt idx="137">
                  <c:v>35217</c:v>
                </c:pt>
                <c:pt idx="138">
                  <c:v>35247</c:v>
                </c:pt>
                <c:pt idx="139">
                  <c:v>35278</c:v>
                </c:pt>
                <c:pt idx="140">
                  <c:v>35309</c:v>
                </c:pt>
                <c:pt idx="141">
                  <c:v>35339</c:v>
                </c:pt>
                <c:pt idx="142">
                  <c:v>35370</c:v>
                </c:pt>
                <c:pt idx="143">
                  <c:v>35400</c:v>
                </c:pt>
                <c:pt idx="144">
                  <c:v>35431</c:v>
                </c:pt>
                <c:pt idx="145">
                  <c:v>35462</c:v>
                </c:pt>
                <c:pt idx="146">
                  <c:v>35490</c:v>
                </c:pt>
                <c:pt idx="147">
                  <c:v>35521</c:v>
                </c:pt>
                <c:pt idx="148">
                  <c:v>35551</c:v>
                </c:pt>
                <c:pt idx="149">
                  <c:v>35582</c:v>
                </c:pt>
                <c:pt idx="150">
                  <c:v>35612</c:v>
                </c:pt>
                <c:pt idx="151">
                  <c:v>35643</c:v>
                </c:pt>
                <c:pt idx="152">
                  <c:v>35674</c:v>
                </c:pt>
                <c:pt idx="153">
                  <c:v>35704</c:v>
                </c:pt>
                <c:pt idx="154">
                  <c:v>35735</c:v>
                </c:pt>
                <c:pt idx="155">
                  <c:v>35765</c:v>
                </c:pt>
                <c:pt idx="156">
                  <c:v>35796</c:v>
                </c:pt>
                <c:pt idx="157">
                  <c:v>35827</c:v>
                </c:pt>
                <c:pt idx="158">
                  <c:v>35855</c:v>
                </c:pt>
                <c:pt idx="159">
                  <c:v>35886</c:v>
                </c:pt>
                <c:pt idx="160">
                  <c:v>35916</c:v>
                </c:pt>
                <c:pt idx="161">
                  <c:v>35947</c:v>
                </c:pt>
                <c:pt idx="162">
                  <c:v>35977</c:v>
                </c:pt>
                <c:pt idx="163">
                  <c:v>36008</c:v>
                </c:pt>
                <c:pt idx="164">
                  <c:v>36039</c:v>
                </c:pt>
                <c:pt idx="165">
                  <c:v>36069</c:v>
                </c:pt>
                <c:pt idx="166">
                  <c:v>36100</c:v>
                </c:pt>
                <c:pt idx="167">
                  <c:v>36130</c:v>
                </c:pt>
                <c:pt idx="168">
                  <c:v>36161</c:v>
                </c:pt>
                <c:pt idx="169">
                  <c:v>36192</c:v>
                </c:pt>
                <c:pt idx="170">
                  <c:v>36220</c:v>
                </c:pt>
                <c:pt idx="171">
                  <c:v>36251</c:v>
                </c:pt>
                <c:pt idx="172">
                  <c:v>36281</c:v>
                </c:pt>
                <c:pt idx="173">
                  <c:v>36312</c:v>
                </c:pt>
                <c:pt idx="174">
                  <c:v>36342</c:v>
                </c:pt>
                <c:pt idx="175">
                  <c:v>36373</c:v>
                </c:pt>
                <c:pt idx="176">
                  <c:v>36404</c:v>
                </c:pt>
                <c:pt idx="177">
                  <c:v>36434</c:v>
                </c:pt>
                <c:pt idx="178">
                  <c:v>36465</c:v>
                </c:pt>
                <c:pt idx="179">
                  <c:v>36495</c:v>
                </c:pt>
                <c:pt idx="180">
                  <c:v>36526</c:v>
                </c:pt>
                <c:pt idx="181">
                  <c:v>36557</c:v>
                </c:pt>
                <c:pt idx="182">
                  <c:v>36586</c:v>
                </c:pt>
                <c:pt idx="183">
                  <c:v>36617</c:v>
                </c:pt>
                <c:pt idx="184">
                  <c:v>36647</c:v>
                </c:pt>
                <c:pt idx="185">
                  <c:v>36678</c:v>
                </c:pt>
                <c:pt idx="186">
                  <c:v>36708</c:v>
                </c:pt>
                <c:pt idx="187">
                  <c:v>36739</c:v>
                </c:pt>
                <c:pt idx="188">
                  <c:v>36770</c:v>
                </c:pt>
                <c:pt idx="189">
                  <c:v>36800</c:v>
                </c:pt>
                <c:pt idx="190">
                  <c:v>36831</c:v>
                </c:pt>
                <c:pt idx="191">
                  <c:v>36861</c:v>
                </c:pt>
                <c:pt idx="192">
                  <c:v>36892</c:v>
                </c:pt>
                <c:pt idx="193">
                  <c:v>36923</c:v>
                </c:pt>
                <c:pt idx="194">
                  <c:v>36951</c:v>
                </c:pt>
                <c:pt idx="195">
                  <c:v>36982</c:v>
                </c:pt>
                <c:pt idx="196">
                  <c:v>37012</c:v>
                </c:pt>
                <c:pt idx="197">
                  <c:v>37043</c:v>
                </c:pt>
                <c:pt idx="198">
                  <c:v>37073</c:v>
                </c:pt>
                <c:pt idx="199">
                  <c:v>37104</c:v>
                </c:pt>
                <c:pt idx="200">
                  <c:v>37135</c:v>
                </c:pt>
                <c:pt idx="201">
                  <c:v>37165</c:v>
                </c:pt>
                <c:pt idx="202">
                  <c:v>37196</c:v>
                </c:pt>
                <c:pt idx="203">
                  <c:v>37226</c:v>
                </c:pt>
                <c:pt idx="204">
                  <c:v>37257</c:v>
                </c:pt>
                <c:pt idx="205">
                  <c:v>37288</c:v>
                </c:pt>
                <c:pt idx="206">
                  <c:v>37316</c:v>
                </c:pt>
                <c:pt idx="207">
                  <c:v>37347</c:v>
                </c:pt>
                <c:pt idx="208">
                  <c:v>37377</c:v>
                </c:pt>
                <c:pt idx="209">
                  <c:v>37408</c:v>
                </c:pt>
                <c:pt idx="210">
                  <c:v>37438</c:v>
                </c:pt>
                <c:pt idx="211">
                  <c:v>37469</c:v>
                </c:pt>
                <c:pt idx="212">
                  <c:v>37500</c:v>
                </c:pt>
                <c:pt idx="213">
                  <c:v>37530</c:v>
                </c:pt>
                <c:pt idx="214">
                  <c:v>37561</c:v>
                </c:pt>
                <c:pt idx="215">
                  <c:v>37591</c:v>
                </c:pt>
                <c:pt idx="216">
                  <c:v>37622</c:v>
                </c:pt>
                <c:pt idx="217">
                  <c:v>37653</c:v>
                </c:pt>
                <c:pt idx="218">
                  <c:v>37681</c:v>
                </c:pt>
                <c:pt idx="219">
                  <c:v>37712</c:v>
                </c:pt>
                <c:pt idx="220">
                  <c:v>37742</c:v>
                </c:pt>
                <c:pt idx="221">
                  <c:v>37773</c:v>
                </c:pt>
                <c:pt idx="222">
                  <c:v>37803</c:v>
                </c:pt>
                <c:pt idx="223">
                  <c:v>37834</c:v>
                </c:pt>
                <c:pt idx="224">
                  <c:v>37865</c:v>
                </c:pt>
                <c:pt idx="225">
                  <c:v>37895</c:v>
                </c:pt>
                <c:pt idx="226">
                  <c:v>37926</c:v>
                </c:pt>
                <c:pt idx="227">
                  <c:v>37956</c:v>
                </c:pt>
                <c:pt idx="228">
                  <c:v>37987</c:v>
                </c:pt>
                <c:pt idx="229">
                  <c:v>38018</c:v>
                </c:pt>
                <c:pt idx="230">
                  <c:v>38047</c:v>
                </c:pt>
                <c:pt idx="231">
                  <c:v>38078</c:v>
                </c:pt>
                <c:pt idx="232">
                  <c:v>38108</c:v>
                </c:pt>
                <c:pt idx="233">
                  <c:v>38139</c:v>
                </c:pt>
                <c:pt idx="234">
                  <c:v>38169</c:v>
                </c:pt>
                <c:pt idx="235">
                  <c:v>38200</c:v>
                </c:pt>
                <c:pt idx="236">
                  <c:v>38231</c:v>
                </c:pt>
                <c:pt idx="237">
                  <c:v>38261</c:v>
                </c:pt>
                <c:pt idx="238">
                  <c:v>38292</c:v>
                </c:pt>
                <c:pt idx="239">
                  <c:v>38322</c:v>
                </c:pt>
                <c:pt idx="240">
                  <c:v>38353</c:v>
                </c:pt>
                <c:pt idx="241">
                  <c:v>38384</c:v>
                </c:pt>
                <c:pt idx="242">
                  <c:v>38412</c:v>
                </c:pt>
                <c:pt idx="243">
                  <c:v>38443</c:v>
                </c:pt>
                <c:pt idx="244">
                  <c:v>38473</c:v>
                </c:pt>
                <c:pt idx="245">
                  <c:v>38504</c:v>
                </c:pt>
                <c:pt idx="246">
                  <c:v>38534</c:v>
                </c:pt>
                <c:pt idx="247">
                  <c:v>38565</c:v>
                </c:pt>
                <c:pt idx="248">
                  <c:v>38596</c:v>
                </c:pt>
                <c:pt idx="249">
                  <c:v>38626</c:v>
                </c:pt>
                <c:pt idx="250">
                  <c:v>38657</c:v>
                </c:pt>
                <c:pt idx="251">
                  <c:v>38687</c:v>
                </c:pt>
                <c:pt idx="252">
                  <c:v>38718</c:v>
                </c:pt>
                <c:pt idx="253">
                  <c:v>38749</c:v>
                </c:pt>
                <c:pt idx="254">
                  <c:v>38777</c:v>
                </c:pt>
                <c:pt idx="255">
                  <c:v>38808</c:v>
                </c:pt>
                <c:pt idx="256">
                  <c:v>38838</c:v>
                </c:pt>
                <c:pt idx="257">
                  <c:v>38869</c:v>
                </c:pt>
                <c:pt idx="258">
                  <c:v>38899</c:v>
                </c:pt>
                <c:pt idx="259">
                  <c:v>38930</c:v>
                </c:pt>
                <c:pt idx="260">
                  <c:v>38961</c:v>
                </c:pt>
                <c:pt idx="261">
                  <c:v>38991</c:v>
                </c:pt>
                <c:pt idx="262">
                  <c:v>39022</c:v>
                </c:pt>
                <c:pt idx="263">
                  <c:v>39052</c:v>
                </c:pt>
                <c:pt idx="264">
                  <c:v>39083</c:v>
                </c:pt>
                <c:pt idx="265">
                  <c:v>39114</c:v>
                </c:pt>
                <c:pt idx="266">
                  <c:v>39142</c:v>
                </c:pt>
                <c:pt idx="267">
                  <c:v>39173</c:v>
                </c:pt>
                <c:pt idx="268">
                  <c:v>39203</c:v>
                </c:pt>
                <c:pt idx="269">
                  <c:v>39234</c:v>
                </c:pt>
                <c:pt idx="270">
                  <c:v>39264</c:v>
                </c:pt>
                <c:pt idx="271">
                  <c:v>39295</c:v>
                </c:pt>
                <c:pt idx="272">
                  <c:v>39326</c:v>
                </c:pt>
                <c:pt idx="273">
                  <c:v>39356</c:v>
                </c:pt>
                <c:pt idx="274">
                  <c:v>39387</c:v>
                </c:pt>
                <c:pt idx="275">
                  <c:v>39417</c:v>
                </c:pt>
                <c:pt idx="276">
                  <c:v>39448</c:v>
                </c:pt>
                <c:pt idx="277">
                  <c:v>39479</c:v>
                </c:pt>
                <c:pt idx="278">
                  <c:v>39508</c:v>
                </c:pt>
                <c:pt idx="279">
                  <c:v>39539</c:v>
                </c:pt>
                <c:pt idx="280">
                  <c:v>39569</c:v>
                </c:pt>
                <c:pt idx="281">
                  <c:v>39600</c:v>
                </c:pt>
                <c:pt idx="282">
                  <c:v>39630</c:v>
                </c:pt>
                <c:pt idx="283">
                  <c:v>39661</c:v>
                </c:pt>
                <c:pt idx="284">
                  <c:v>39692</c:v>
                </c:pt>
                <c:pt idx="285">
                  <c:v>39722</c:v>
                </c:pt>
                <c:pt idx="286">
                  <c:v>39753</c:v>
                </c:pt>
                <c:pt idx="287">
                  <c:v>39783</c:v>
                </c:pt>
                <c:pt idx="288">
                  <c:v>39814</c:v>
                </c:pt>
                <c:pt idx="289">
                  <c:v>39845</c:v>
                </c:pt>
                <c:pt idx="290">
                  <c:v>39873</c:v>
                </c:pt>
                <c:pt idx="291">
                  <c:v>39904</c:v>
                </c:pt>
                <c:pt idx="292">
                  <c:v>39934</c:v>
                </c:pt>
                <c:pt idx="293">
                  <c:v>39965</c:v>
                </c:pt>
                <c:pt idx="294">
                  <c:v>39995</c:v>
                </c:pt>
                <c:pt idx="295">
                  <c:v>40026</c:v>
                </c:pt>
                <c:pt idx="296">
                  <c:v>40057</c:v>
                </c:pt>
                <c:pt idx="297">
                  <c:v>40087</c:v>
                </c:pt>
                <c:pt idx="298">
                  <c:v>40118</c:v>
                </c:pt>
                <c:pt idx="299">
                  <c:v>40148</c:v>
                </c:pt>
                <c:pt idx="300">
                  <c:v>40179</c:v>
                </c:pt>
                <c:pt idx="301">
                  <c:v>40210</c:v>
                </c:pt>
                <c:pt idx="302">
                  <c:v>40238</c:v>
                </c:pt>
                <c:pt idx="303">
                  <c:v>40269</c:v>
                </c:pt>
                <c:pt idx="304">
                  <c:v>40299</c:v>
                </c:pt>
                <c:pt idx="305">
                  <c:v>40330</c:v>
                </c:pt>
                <c:pt idx="306">
                  <c:v>40360</c:v>
                </c:pt>
                <c:pt idx="307">
                  <c:v>40391</c:v>
                </c:pt>
                <c:pt idx="308">
                  <c:v>40422</c:v>
                </c:pt>
                <c:pt idx="309">
                  <c:v>40452</c:v>
                </c:pt>
                <c:pt idx="310">
                  <c:v>40483</c:v>
                </c:pt>
                <c:pt idx="311">
                  <c:v>40513</c:v>
                </c:pt>
                <c:pt idx="312">
                  <c:v>40544</c:v>
                </c:pt>
                <c:pt idx="313">
                  <c:v>40575</c:v>
                </c:pt>
                <c:pt idx="314">
                  <c:v>40603</c:v>
                </c:pt>
                <c:pt idx="315">
                  <c:v>40634</c:v>
                </c:pt>
                <c:pt idx="316">
                  <c:v>40664</c:v>
                </c:pt>
                <c:pt idx="317">
                  <c:v>40695</c:v>
                </c:pt>
                <c:pt idx="318">
                  <c:v>40725</c:v>
                </c:pt>
                <c:pt idx="319">
                  <c:v>40756</c:v>
                </c:pt>
                <c:pt idx="320">
                  <c:v>40787</c:v>
                </c:pt>
                <c:pt idx="321">
                  <c:v>40817</c:v>
                </c:pt>
                <c:pt idx="322">
                  <c:v>40848</c:v>
                </c:pt>
                <c:pt idx="323">
                  <c:v>40878</c:v>
                </c:pt>
                <c:pt idx="324">
                  <c:v>40909</c:v>
                </c:pt>
                <c:pt idx="325">
                  <c:v>40940</c:v>
                </c:pt>
                <c:pt idx="326">
                  <c:v>40969</c:v>
                </c:pt>
                <c:pt idx="327">
                  <c:v>41000</c:v>
                </c:pt>
                <c:pt idx="328">
                  <c:v>41030</c:v>
                </c:pt>
                <c:pt idx="329">
                  <c:v>41061</c:v>
                </c:pt>
                <c:pt idx="330">
                  <c:v>41091</c:v>
                </c:pt>
                <c:pt idx="331">
                  <c:v>41122</c:v>
                </c:pt>
                <c:pt idx="332">
                  <c:v>41153</c:v>
                </c:pt>
                <c:pt idx="333">
                  <c:v>41183</c:v>
                </c:pt>
                <c:pt idx="334">
                  <c:v>41214</c:v>
                </c:pt>
                <c:pt idx="335">
                  <c:v>41244</c:v>
                </c:pt>
                <c:pt idx="336">
                  <c:v>41275</c:v>
                </c:pt>
                <c:pt idx="337">
                  <c:v>41306</c:v>
                </c:pt>
                <c:pt idx="338">
                  <c:v>41334</c:v>
                </c:pt>
                <c:pt idx="339">
                  <c:v>41365</c:v>
                </c:pt>
                <c:pt idx="340">
                  <c:v>41395</c:v>
                </c:pt>
                <c:pt idx="341">
                  <c:v>41426</c:v>
                </c:pt>
                <c:pt idx="342">
                  <c:v>41456</c:v>
                </c:pt>
                <c:pt idx="343">
                  <c:v>41487</c:v>
                </c:pt>
                <c:pt idx="344">
                  <c:v>41518</c:v>
                </c:pt>
                <c:pt idx="345">
                  <c:v>41548</c:v>
                </c:pt>
                <c:pt idx="346">
                  <c:v>41579</c:v>
                </c:pt>
                <c:pt idx="347">
                  <c:v>41609</c:v>
                </c:pt>
                <c:pt idx="348">
                  <c:v>41640</c:v>
                </c:pt>
                <c:pt idx="349">
                  <c:v>41671</c:v>
                </c:pt>
                <c:pt idx="350">
                  <c:v>41699</c:v>
                </c:pt>
                <c:pt idx="351">
                  <c:v>41730</c:v>
                </c:pt>
                <c:pt idx="352">
                  <c:v>41760</c:v>
                </c:pt>
                <c:pt idx="353">
                  <c:v>41791</c:v>
                </c:pt>
                <c:pt idx="354">
                  <c:v>41821</c:v>
                </c:pt>
                <c:pt idx="355">
                  <c:v>41852</c:v>
                </c:pt>
                <c:pt idx="356">
                  <c:v>41883</c:v>
                </c:pt>
                <c:pt idx="357">
                  <c:v>41913</c:v>
                </c:pt>
                <c:pt idx="358">
                  <c:v>41944</c:v>
                </c:pt>
                <c:pt idx="359">
                  <c:v>41974</c:v>
                </c:pt>
                <c:pt idx="360">
                  <c:v>42005</c:v>
                </c:pt>
                <c:pt idx="361">
                  <c:v>42036</c:v>
                </c:pt>
                <c:pt idx="362">
                  <c:v>42064</c:v>
                </c:pt>
                <c:pt idx="363">
                  <c:v>42095</c:v>
                </c:pt>
                <c:pt idx="364">
                  <c:v>42125</c:v>
                </c:pt>
                <c:pt idx="365">
                  <c:v>42156</c:v>
                </c:pt>
                <c:pt idx="366">
                  <c:v>42186</c:v>
                </c:pt>
                <c:pt idx="367">
                  <c:v>42217</c:v>
                </c:pt>
                <c:pt idx="368">
                  <c:v>42248</c:v>
                </c:pt>
                <c:pt idx="369">
                  <c:v>42278</c:v>
                </c:pt>
                <c:pt idx="370">
                  <c:v>42309</c:v>
                </c:pt>
                <c:pt idx="371">
                  <c:v>42339</c:v>
                </c:pt>
                <c:pt idx="372">
                  <c:v>42370</c:v>
                </c:pt>
                <c:pt idx="373">
                  <c:v>42401</c:v>
                </c:pt>
                <c:pt idx="374">
                  <c:v>42430</c:v>
                </c:pt>
                <c:pt idx="375">
                  <c:v>42461</c:v>
                </c:pt>
                <c:pt idx="376">
                  <c:v>42491</c:v>
                </c:pt>
                <c:pt idx="377">
                  <c:v>42522</c:v>
                </c:pt>
                <c:pt idx="378">
                  <c:v>42552</c:v>
                </c:pt>
                <c:pt idx="379">
                  <c:v>42583</c:v>
                </c:pt>
                <c:pt idx="380">
                  <c:v>42614</c:v>
                </c:pt>
                <c:pt idx="381">
                  <c:v>42644</c:v>
                </c:pt>
                <c:pt idx="382">
                  <c:v>42675</c:v>
                </c:pt>
                <c:pt idx="383">
                  <c:v>42705</c:v>
                </c:pt>
                <c:pt idx="384">
                  <c:v>42736</c:v>
                </c:pt>
                <c:pt idx="385">
                  <c:v>42767</c:v>
                </c:pt>
                <c:pt idx="386">
                  <c:v>42795</c:v>
                </c:pt>
                <c:pt idx="387">
                  <c:v>42826</c:v>
                </c:pt>
                <c:pt idx="388">
                  <c:v>42856</c:v>
                </c:pt>
                <c:pt idx="389">
                  <c:v>42887</c:v>
                </c:pt>
                <c:pt idx="390">
                  <c:v>42917</c:v>
                </c:pt>
                <c:pt idx="391">
                  <c:v>42948</c:v>
                </c:pt>
                <c:pt idx="392">
                  <c:v>42979</c:v>
                </c:pt>
                <c:pt idx="393">
                  <c:v>43009</c:v>
                </c:pt>
                <c:pt idx="394">
                  <c:v>43040</c:v>
                </c:pt>
                <c:pt idx="395">
                  <c:v>43070</c:v>
                </c:pt>
                <c:pt idx="396">
                  <c:v>43101</c:v>
                </c:pt>
                <c:pt idx="397">
                  <c:v>43132</c:v>
                </c:pt>
                <c:pt idx="398">
                  <c:v>43160</c:v>
                </c:pt>
                <c:pt idx="399">
                  <c:v>43191</c:v>
                </c:pt>
                <c:pt idx="400">
                  <c:v>43221</c:v>
                </c:pt>
                <c:pt idx="401">
                  <c:v>43252</c:v>
                </c:pt>
                <c:pt idx="402">
                  <c:v>43282</c:v>
                </c:pt>
                <c:pt idx="403">
                  <c:v>43313</c:v>
                </c:pt>
                <c:pt idx="404">
                  <c:v>43344</c:v>
                </c:pt>
                <c:pt idx="405">
                  <c:v>43374</c:v>
                </c:pt>
                <c:pt idx="406">
                  <c:v>43405</c:v>
                </c:pt>
                <c:pt idx="407">
                  <c:v>43435</c:v>
                </c:pt>
                <c:pt idx="408">
                  <c:v>43466</c:v>
                </c:pt>
                <c:pt idx="409">
                  <c:v>43497</c:v>
                </c:pt>
                <c:pt idx="410">
                  <c:v>43525</c:v>
                </c:pt>
                <c:pt idx="411">
                  <c:v>43556</c:v>
                </c:pt>
                <c:pt idx="412">
                  <c:v>43586</c:v>
                </c:pt>
                <c:pt idx="413">
                  <c:v>43617</c:v>
                </c:pt>
                <c:pt idx="414">
                  <c:v>43647</c:v>
                </c:pt>
                <c:pt idx="415">
                  <c:v>43678</c:v>
                </c:pt>
                <c:pt idx="416">
                  <c:v>43709</c:v>
                </c:pt>
                <c:pt idx="417">
                  <c:v>43739</c:v>
                </c:pt>
                <c:pt idx="418">
                  <c:v>43770</c:v>
                </c:pt>
                <c:pt idx="419">
                  <c:v>43800</c:v>
                </c:pt>
                <c:pt idx="420">
                  <c:v>43831</c:v>
                </c:pt>
                <c:pt idx="421">
                  <c:v>43862</c:v>
                </c:pt>
                <c:pt idx="422">
                  <c:v>43891</c:v>
                </c:pt>
                <c:pt idx="423">
                  <c:v>43922</c:v>
                </c:pt>
                <c:pt idx="424">
                  <c:v>43952</c:v>
                </c:pt>
                <c:pt idx="425">
                  <c:v>43983</c:v>
                </c:pt>
                <c:pt idx="426">
                  <c:v>44013</c:v>
                </c:pt>
                <c:pt idx="427">
                  <c:v>44044</c:v>
                </c:pt>
                <c:pt idx="428">
                  <c:v>44075</c:v>
                </c:pt>
                <c:pt idx="429">
                  <c:v>44105</c:v>
                </c:pt>
                <c:pt idx="430">
                  <c:v>44136</c:v>
                </c:pt>
                <c:pt idx="431">
                  <c:v>44166</c:v>
                </c:pt>
                <c:pt idx="432">
                  <c:v>44217</c:v>
                </c:pt>
                <c:pt idx="433">
                  <c:v>44248</c:v>
                </c:pt>
                <c:pt idx="434">
                  <c:v>44276</c:v>
                </c:pt>
                <c:pt idx="435">
                  <c:v>44307</c:v>
                </c:pt>
                <c:pt idx="436">
                  <c:v>44337</c:v>
                </c:pt>
                <c:pt idx="437">
                  <c:v>44368</c:v>
                </c:pt>
                <c:pt idx="438">
                  <c:v>44398</c:v>
                </c:pt>
                <c:pt idx="439">
                  <c:v>44409</c:v>
                </c:pt>
                <c:pt idx="440">
                  <c:v>44440</c:v>
                </c:pt>
                <c:pt idx="441">
                  <c:v>44470</c:v>
                </c:pt>
                <c:pt idx="442">
                  <c:v>44501</c:v>
                </c:pt>
                <c:pt idx="443">
                  <c:v>44531</c:v>
                </c:pt>
                <c:pt idx="444">
                  <c:v>44562</c:v>
                </c:pt>
                <c:pt idx="445">
                  <c:v>44593</c:v>
                </c:pt>
                <c:pt idx="446">
                  <c:v>44621</c:v>
                </c:pt>
                <c:pt idx="447">
                  <c:v>44652</c:v>
                </c:pt>
                <c:pt idx="448">
                  <c:v>44682</c:v>
                </c:pt>
                <c:pt idx="449">
                  <c:v>44734</c:v>
                </c:pt>
                <c:pt idx="450">
                  <c:v>44743</c:v>
                </c:pt>
                <c:pt idx="451">
                  <c:v>44774</c:v>
                </c:pt>
                <c:pt idx="452">
                  <c:v>44805</c:v>
                </c:pt>
                <c:pt idx="453">
                  <c:v>44835</c:v>
                </c:pt>
                <c:pt idx="454">
                  <c:v>44866</c:v>
                </c:pt>
                <c:pt idx="455">
                  <c:v>44896</c:v>
                </c:pt>
              </c:numCache>
            </c:numRef>
          </c:cat>
          <c:val>
            <c:numRef>
              <c:f>Sheet1!$B$2:$B$457</c:f>
              <c:numCache>
                <c:formatCode>General</c:formatCode>
                <c:ptCount val="456"/>
                <c:pt idx="0">
                  <c:v>319.2</c:v>
                </c:pt>
                <c:pt idx="1">
                  <c:v>222.7</c:v>
                </c:pt>
                <c:pt idx="2">
                  <c:v>239.5</c:v>
                </c:pt>
                <c:pt idx="3">
                  <c:v>265.60000000000002</c:v>
                </c:pt>
                <c:pt idx="4">
                  <c:v>329.3</c:v>
                </c:pt>
                <c:pt idx="5">
                  <c:v>280.89999999999998</c:v>
                </c:pt>
                <c:pt idx="6">
                  <c:v>383.1</c:v>
                </c:pt>
                <c:pt idx="7">
                  <c:v>320.89999999999998</c:v>
                </c:pt>
                <c:pt idx="8">
                  <c:v>339.1</c:v>
                </c:pt>
                <c:pt idx="9">
                  <c:v>377.1</c:v>
                </c:pt>
                <c:pt idx="10">
                  <c:v>316.3</c:v>
                </c:pt>
                <c:pt idx="11">
                  <c:v>462</c:v>
                </c:pt>
                <c:pt idx="12">
                  <c:v>300</c:v>
                </c:pt>
                <c:pt idx="13">
                  <c:v>330.6</c:v>
                </c:pt>
                <c:pt idx="14">
                  <c:v>289.60000000000002</c:v>
                </c:pt>
                <c:pt idx="15">
                  <c:v>318.89999999999998</c:v>
                </c:pt>
                <c:pt idx="16">
                  <c:v>256.8</c:v>
                </c:pt>
                <c:pt idx="17">
                  <c:v>275.3</c:v>
                </c:pt>
                <c:pt idx="18">
                  <c:v>198.6</c:v>
                </c:pt>
                <c:pt idx="19">
                  <c:v>235.6</c:v>
                </c:pt>
                <c:pt idx="20">
                  <c:v>216.4</c:v>
                </c:pt>
                <c:pt idx="21">
                  <c:v>198.8</c:v>
                </c:pt>
                <c:pt idx="22">
                  <c:v>226.7</c:v>
                </c:pt>
                <c:pt idx="23">
                  <c:v>259</c:v>
                </c:pt>
                <c:pt idx="24">
                  <c:v>213.3</c:v>
                </c:pt>
                <c:pt idx="25">
                  <c:v>212.7</c:v>
                </c:pt>
                <c:pt idx="26">
                  <c:v>207.6</c:v>
                </c:pt>
                <c:pt idx="27">
                  <c:v>439.6</c:v>
                </c:pt>
                <c:pt idx="28">
                  <c:v>228.7</c:v>
                </c:pt>
                <c:pt idx="29">
                  <c:v>261.8</c:v>
                </c:pt>
                <c:pt idx="30">
                  <c:v>227.4</c:v>
                </c:pt>
                <c:pt idx="31">
                  <c:v>278.2</c:v>
                </c:pt>
                <c:pt idx="32">
                  <c:v>304.10000000000002</c:v>
                </c:pt>
                <c:pt idx="33">
                  <c:v>376.9</c:v>
                </c:pt>
                <c:pt idx="34">
                  <c:v>350.5</c:v>
                </c:pt>
                <c:pt idx="35">
                  <c:v>396.5</c:v>
                </c:pt>
                <c:pt idx="36">
                  <c:v>289.5</c:v>
                </c:pt>
                <c:pt idx="37">
                  <c:v>360.3</c:v>
                </c:pt>
                <c:pt idx="38">
                  <c:v>407.8</c:v>
                </c:pt>
                <c:pt idx="39">
                  <c:v>446.5</c:v>
                </c:pt>
                <c:pt idx="40">
                  <c:v>313.8</c:v>
                </c:pt>
                <c:pt idx="41">
                  <c:v>503.2</c:v>
                </c:pt>
                <c:pt idx="42">
                  <c:v>483.6</c:v>
                </c:pt>
                <c:pt idx="43">
                  <c:v>424.4</c:v>
                </c:pt>
                <c:pt idx="44">
                  <c:v>396.4</c:v>
                </c:pt>
                <c:pt idx="45">
                  <c:v>412.9</c:v>
                </c:pt>
                <c:pt idx="46">
                  <c:v>449.3</c:v>
                </c:pt>
                <c:pt idx="47">
                  <c:v>533.9</c:v>
                </c:pt>
                <c:pt idx="48">
                  <c:v>439</c:v>
                </c:pt>
                <c:pt idx="49">
                  <c:v>464.7</c:v>
                </c:pt>
                <c:pt idx="50">
                  <c:v>565.4</c:v>
                </c:pt>
                <c:pt idx="51">
                  <c:v>415.3</c:v>
                </c:pt>
                <c:pt idx="52">
                  <c:v>482.4</c:v>
                </c:pt>
                <c:pt idx="53">
                  <c:v>362.7</c:v>
                </c:pt>
                <c:pt idx="54">
                  <c:v>637.70000000000005</c:v>
                </c:pt>
                <c:pt idx="55">
                  <c:v>688.5</c:v>
                </c:pt>
                <c:pt idx="56">
                  <c:v>427.9</c:v>
                </c:pt>
                <c:pt idx="57">
                  <c:v>542.4</c:v>
                </c:pt>
                <c:pt idx="58">
                  <c:v>305</c:v>
                </c:pt>
                <c:pt idx="59">
                  <c:v>424.4</c:v>
                </c:pt>
                <c:pt idx="60">
                  <c:v>361.2</c:v>
                </c:pt>
                <c:pt idx="61">
                  <c:v>519.6</c:v>
                </c:pt>
                <c:pt idx="62">
                  <c:v>376.1</c:v>
                </c:pt>
                <c:pt idx="63">
                  <c:v>343.6</c:v>
                </c:pt>
                <c:pt idx="64">
                  <c:v>379.9</c:v>
                </c:pt>
                <c:pt idx="65">
                  <c:v>504.5</c:v>
                </c:pt>
                <c:pt idx="66">
                  <c:v>394.4</c:v>
                </c:pt>
                <c:pt idx="67">
                  <c:v>408.4</c:v>
                </c:pt>
                <c:pt idx="68">
                  <c:v>358.6</c:v>
                </c:pt>
                <c:pt idx="69">
                  <c:v>459</c:v>
                </c:pt>
                <c:pt idx="70">
                  <c:v>327.9</c:v>
                </c:pt>
                <c:pt idx="71">
                  <c:v>373.2</c:v>
                </c:pt>
                <c:pt idx="72">
                  <c:v>406</c:v>
                </c:pt>
                <c:pt idx="73">
                  <c:v>487.6</c:v>
                </c:pt>
                <c:pt idx="74">
                  <c:v>472.3</c:v>
                </c:pt>
                <c:pt idx="75">
                  <c:v>440.3</c:v>
                </c:pt>
                <c:pt idx="76">
                  <c:v>625.29999999999995</c:v>
                </c:pt>
                <c:pt idx="77">
                  <c:v>530.20000000000005</c:v>
                </c:pt>
                <c:pt idx="78">
                  <c:v>522.79999999999995</c:v>
                </c:pt>
                <c:pt idx="79">
                  <c:v>565.20000000000005</c:v>
                </c:pt>
                <c:pt idx="80">
                  <c:v>501.9</c:v>
                </c:pt>
                <c:pt idx="81">
                  <c:v>552.29999999999995</c:v>
                </c:pt>
                <c:pt idx="82">
                  <c:v>595.29999999999995</c:v>
                </c:pt>
                <c:pt idx="83">
                  <c:v>579</c:v>
                </c:pt>
                <c:pt idx="84">
                  <c:v>502.5</c:v>
                </c:pt>
                <c:pt idx="85">
                  <c:v>471.1</c:v>
                </c:pt>
                <c:pt idx="86">
                  <c:v>646.29999999999995</c:v>
                </c:pt>
                <c:pt idx="87">
                  <c:v>580.70000000000005</c:v>
                </c:pt>
                <c:pt idx="88">
                  <c:v>621.70000000000005</c:v>
                </c:pt>
                <c:pt idx="89">
                  <c:v>689.2</c:v>
                </c:pt>
                <c:pt idx="90">
                  <c:v>438.8</c:v>
                </c:pt>
                <c:pt idx="91">
                  <c:v>730.4</c:v>
                </c:pt>
                <c:pt idx="92">
                  <c:v>489.3</c:v>
                </c:pt>
                <c:pt idx="93">
                  <c:v>746.3</c:v>
                </c:pt>
                <c:pt idx="94">
                  <c:v>620.5</c:v>
                </c:pt>
                <c:pt idx="95">
                  <c:v>881.7</c:v>
                </c:pt>
                <c:pt idx="96">
                  <c:v>620.70000000000005</c:v>
                </c:pt>
                <c:pt idx="97">
                  <c:v>683.8</c:v>
                </c:pt>
                <c:pt idx="98">
                  <c:v>621.6</c:v>
                </c:pt>
                <c:pt idx="99">
                  <c:v>728.4</c:v>
                </c:pt>
                <c:pt idx="100">
                  <c:v>586.20000000000005</c:v>
                </c:pt>
                <c:pt idx="101">
                  <c:v>754.8</c:v>
                </c:pt>
                <c:pt idx="102">
                  <c:v>711.6</c:v>
                </c:pt>
                <c:pt idx="103">
                  <c:v>766.5</c:v>
                </c:pt>
                <c:pt idx="104">
                  <c:v>836.2</c:v>
                </c:pt>
                <c:pt idx="105">
                  <c:v>623.79999999999995</c:v>
                </c:pt>
                <c:pt idx="106">
                  <c:v>781.8</c:v>
                </c:pt>
                <c:pt idx="107" formatCode="#,##0.00">
                  <c:v>1047.5</c:v>
                </c:pt>
                <c:pt idx="108">
                  <c:v>551</c:v>
                </c:pt>
                <c:pt idx="109">
                  <c:v>877.9</c:v>
                </c:pt>
                <c:pt idx="110">
                  <c:v>783.7</c:v>
                </c:pt>
                <c:pt idx="111">
                  <c:v>712.7</c:v>
                </c:pt>
                <c:pt idx="112">
                  <c:v>757.3</c:v>
                </c:pt>
                <c:pt idx="113" formatCode="#,##0.00">
                  <c:v>1009.4</c:v>
                </c:pt>
                <c:pt idx="114">
                  <c:v>970.4</c:v>
                </c:pt>
                <c:pt idx="115">
                  <c:v>926.4</c:v>
                </c:pt>
                <c:pt idx="116">
                  <c:v>628.5</c:v>
                </c:pt>
                <c:pt idx="117">
                  <c:v>618.4</c:v>
                </c:pt>
                <c:pt idx="118">
                  <c:v>648</c:v>
                </c:pt>
                <c:pt idx="119">
                  <c:v>798</c:v>
                </c:pt>
                <c:pt idx="120">
                  <c:v>744.9</c:v>
                </c:pt>
                <c:pt idx="121" formatCode="#,##0.00">
                  <c:v>1085.5</c:v>
                </c:pt>
                <c:pt idx="122" formatCode="#,##0.00">
                  <c:v>1070.0999999999999</c:v>
                </c:pt>
                <c:pt idx="123">
                  <c:v>896.4</c:v>
                </c:pt>
                <c:pt idx="124">
                  <c:v>831</c:v>
                </c:pt>
                <c:pt idx="125">
                  <c:v>946.7</c:v>
                </c:pt>
                <c:pt idx="126">
                  <c:v>985.7</c:v>
                </c:pt>
                <c:pt idx="127">
                  <c:v>881.4</c:v>
                </c:pt>
                <c:pt idx="128">
                  <c:v>959.6</c:v>
                </c:pt>
                <c:pt idx="129" formatCode="#,##0.00">
                  <c:v>1097.4000000000001</c:v>
                </c:pt>
                <c:pt idx="130" formatCode="#,##0.00">
                  <c:v>1124.7</c:v>
                </c:pt>
                <c:pt idx="131" formatCode="#,##0.00">
                  <c:v>1130.3</c:v>
                </c:pt>
                <c:pt idx="132">
                  <c:v>929.2</c:v>
                </c:pt>
                <c:pt idx="133" formatCode="#,##0.00">
                  <c:v>1146.9000000000001</c:v>
                </c:pt>
                <c:pt idx="134" formatCode="#,##0.00">
                  <c:v>1092.5</c:v>
                </c:pt>
                <c:pt idx="135">
                  <c:v>841.3</c:v>
                </c:pt>
                <c:pt idx="136">
                  <c:v>881.6</c:v>
                </c:pt>
                <c:pt idx="137">
                  <c:v>771.6</c:v>
                </c:pt>
                <c:pt idx="138">
                  <c:v>998.2</c:v>
                </c:pt>
                <c:pt idx="139">
                  <c:v>778.3</c:v>
                </c:pt>
                <c:pt idx="140">
                  <c:v>753.4</c:v>
                </c:pt>
                <c:pt idx="141">
                  <c:v>927.5</c:v>
                </c:pt>
                <c:pt idx="142" formatCode="#,##0.00">
                  <c:v>1586.4</c:v>
                </c:pt>
                <c:pt idx="143" formatCode="#,##0.00">
                  <c:v>1285.7</c:v>
                </c:pt>
                <c:pt idx="144">
                  <c:v>938.4</c:v>
                </c:pt>
                <c:pt idx="145">
                  <c:v>913.3</c:v>
                </c:pt>
                <c:pt idx="146" formatCode="#,##0.00">
                  <c:v>1021.6</c:v>
                </c:pt>
                <c:pt idx="147">
                  <c:v>964.7</c:v>
                </c:pt>
                <c:pt idx="148" formatCode="#,##0.00">
                  <c:v>1056.8</c:v>
                </c:pt>
                <c:pt idx="149">
                  <c:v>920.3</c:v>
                </c:pt>
                <c:pt idx="150" formatCode="#,##0.00">
                  <c:v>1097.0999999999999</c:v>
                </c:pt>
                <c:pt idx="151">
                  <c:v>938</c:v>
                </c:pt>
                <c:pt idx="152" formatCode="#,##0.00">
                  <c:v>1039.8</c:v>
                </c:pt>
                <c:pt idx="153" formatCode="#,##0.00">
                  <c:v>1438.8</c:v>
                </c:pt>
                <c:pt idx="154" formatCode="#,##0.00">
                  <c:v>1300.7</c:v>
                </c:pt>
                <c:pt idx="155" formatCode="#,##0.00">
                  <c:v>1232.7</c:v>
                </c:pt>
                <c:pt idx="156" formatCode="#,##0.00">
                  <c:v>1271.0999999999999</c:v>
                </c:pt>
                <c:pt idx="157" formatCode="#,##0.00">
                  <c:v>1019.3</c:v>
                </c:pt>
                <c:pt idx="158" formatCode="#,##0.00">
                  <c:v>1034.2</c:v>
                </c:pt>
                <c:pt idx="159">
                  <c:v>984.9</c:v>
                </c:pt>
                <c:pt idx="160">
                  <c:v>911.3</c:v>
                </c:pt>
                <c:pt idx="161" formatCode="#,##0.00">
                  <c:v>1282.7</c:v>
                </c:pt>
                <c:pt idx="162" formatCode="#,##0.00">
                  <c:v>1100.8</c:v>
                </c:pt>
                <c:pt idx="163">
                  <c:v>869.9</c:v>
                </c:pt>
                <c:pt idx="164" formatCode="#,##0.00">
                  <c:v>1214.9000000000001</c:v>
                </c:pt>
                <c:pt idx="165" formatCode="#,##0.00">
                  <c:v>1855.2</c:v>
                </c:pt>
                <c:pt idx="166" formatCode="#,##0.00">
                  <c:v>1317.2</c:v>
                </c:pt>
                <c:pt idx="167" formatCode="#,##0.00">
                  <c:v>1379.7</c:v>
                </c:pt>
                <c:pt idx="168">
                  <c:v>781.3</c:v>
                </c:pt>
                <c:pt idx="169">
                  <c:v>923.9</c:v>
                </c:pt>
                <c:pt idx="170" formatCode="#,##0.00">
                  <c:v>1076</c:v>
                </c:pt>
                <c:pt idx="171" formatCode="#,##0.00">
                  <c:v>1035</c:v>
                </c:pt>
                <c:pt idx="172" formatCode="#,##0.00">
                  <c:v>1113.8</c:v>
                </c:pt>
                <c:pt idx="173" formatCode="#,##0.00">
                  <c:v>1442</c:v>
                </c:pt>
                <c:pt idx="174" formatCode="#,##0.00">
                  <c:v>1074</c:v>
                </c:pt>
                <c:pt idx="175" formatCode="#,##0.00">
                  <c:v>1151.3</c:v>
                </c:pt>
                <c:pt idx="176" formatCode="#,##0.00">
                  <c:v>1325.3</c:v>
                </c:pt>
                <c:pt idx="177" formatCode="#,##0.00">
                  <c:v>1069.0999999999999</c:v>
                </c:pt>
                <c:pt idx="178" formatCode="#,##0.00">
                  <c:v>1025.5</c:v>
                </c:pt>
                <c:pt idx="179" formatCode="#,##0.00">
                  <c:v>1093.9000000000001</c:v>
                </c:pt>
                <c:pt idx="180">
                  <c:v>863.1</c:v>
                </c:pt>
                <c:pt idx="181">
                  <c:v>972.7</c:v>
                </c:pt>
                <c:pt idx="182" formatCode="#,##0.00">
                  <c:v>1330.5</c:v>
                </c:pt>
                <c:pt idx="183" formatCode="#,##0.00">
                  <c:v>1227.5</c:v>
                </c:pt>
                <c:pt idx="184" formatCode="#,##0.00">
                  <c:v>1526.3</c:v>
                </c:pt>
                <c:pt idx="185" formatCode="#,##0.00">
                  <c:v>1335.6</c:v>
                </c:pt>
                <c:pt idx="186" formatCode="#,##0.00">
                  <c:v>1642.8</c:v>
                </c:pt>
                <c:pt idx="187" formatCode="#,##0.00">
                  <c:v>1429</c:v>
                </c:pt>
                <c:pt idx="188" formatCode="#,##0.00">
                  <c:v>1333.3</c:v>
                </c:pt>
                <c:pt idx="189" formatCode="#,##0.00">
                  <c:v>1487.3</c:v>
                </c:pt>
                <c:pt idx="190" formatCode="#,##0.00">
                  <c:v>1450.4</c:v>
                </c:pt>
                <c:pt idx="191" formatCode="#,##0.00">
                  <c:v>1586.7</c:v>
                </c:pt>
                <c:pt idx="192" formatCode="#,##0.00">
                  <c:v>1187.5</c:v>
                </c:pt>
                <c:pt idx="193" formatCode="#,##0.00">
                  <c:v>1289.8</c:v>
                </c:pt>
                <c:pt idx="194" formatCode="#,##0.00">
                  <c:v>1855.8</c:v>
                </c:pt>
                <c:pt idx="195" formatCode="#,##0.00">
                  <c:v>1398.9</c:v>
                </c:pt>
                <c:pt idx="196" formatCode="#,##0.00">
                  <c:v>1596</c:v>
                </c:pt>
                <c:pt idx="197" formatCode="#,##0.00">
                  <c:v>1786.4</c:v>
                </c:pt>
                <c:pt idx="198" formatCode="#,##0.00">
                  <c:v>1487</c:v>
                </c:pt>
                <c:pt idx="199" formatCode="#,##0.00">
                  <c:v>1929.7</c:v>
                </c:pt>
                <c:pt idx="200" formatCode="#,##0.00">
                  <c:v>1427.8</c:v>
                </c:pt>
                <c:pt idx="201" formatCode="#,##0.00">
                  <c:v>1647.7</c:v>
                </c:pt>
                <c:pt idx="202" formatCode="#,##0.00">
                  <c:v>1674.5</c:v>
                </c:pt>
                <c:pt idx="203" formatCode="#,##0.00">
                  <c:v>1901.2</c:v>
                </c:pt>
                <c:pt idx="204" formatCode="#,##0.00">
                  <c:v>1569.3</c:v>
                </c:pt>
                <c:pt idx="205" formatCode="#,##0.00">
                  <c:v>1529.5</c:v>
                </c:pt>
                <c:pt idx="206" formatCode="#,##0.00">
                  <c:v>1620.5</c:v>
                </c:pt>
                <c:pt idx="207" formatCode="#,##0.00">
                  <c:v>1544.5</c:v>
                </c:pt>
                <c:pt idx="208" formatCode="#,##0.00">
                  <c:v>1773.9</c:v>
                </c:pt>
                <c:pt idx="209" formatCode="#,##0.00">
                  <c:v>2205.9</c:v>
                </c:pt>
                <c:pt idx="210" formatCode="#,##0.00">
                  <c:v>1848</c:v>
                </c:pt>
                <c:pt idx="211" formatCode="#,##0.00">
                  <c:v>1839.8</c:v>
                </c:pt>
                <c:pt idx="212" formatCode="#,##0.00">
                  <c:v>2023.7</c:v>
                </c:pt>
                <c:pt idx="213" formatCode="#,##0.00">
                  <c:v>1962.7</c:v>
                </c:pt>
                <c:pt idx="214" formatCode="#,##0.00">
                  <c:v>2160.8000000000002</c:v>
                </c:pt>
                <c:pt idx="215" formatCode="#,##0.00">
                  <c:v>2049.1</c:v>
                </c:pt>
                <c:pt idx="216" formatCode="#,##0.00">
                  <c:v>2069.8000000000002</c:v>
                </c:pt>
                <c:pt idx="217" formatCode="#,##0.00">
                  <c:v>2048.6999999999998</c:v>
                </c:pt>
                <c:pt idx="218" formatCode="#,##0.00">
                  <c:v>2423.1</c:v>
                </c:pt>
                <c:pt idx="219" formatCode="#,##0.00">
                  <c:v>2121.9</c:v>
                </c:pt>
                <c:pt idx="220" formatCode="#,##0.00">
                  <c:v>1984.3</c:v>
                </c:pt>
                <c:pt idx="221" formatCode="#,##0.00">
                  <c:v>2119.6</c:v>
                </c:pt>
                <c:pt idx="222" formatCode="#,##0.00">
                  <c:v>2067.4</c:v>
                </c:pt>
                <c:pt idx="223" formatCode="#,##0.00">
                  <c:v>2034.4</c:v>
                </c:pt>
                <c:pt idx="224" formatCode="#,##0.00">
                  <c:v>2091</c:v>
                </c:pt>
                <c:pt idx="225" formatCode="#,##0.00">
                  <c:v>2778.3</c:v>
                </c:pt>
                <c:pt idx="226" formatCode="#,##0.00">
                  <c:v>3319.7</c:v>
                </c:pt>
                <c:pt idx="227" formatCode="#,##0.00">
                  <c:v>3309.6</c:v>
                </c:pt>
                <c:pt idx="228" formatCode="#,##0.00">
                  <c:v>2629</c:v>
                </c:pt>
                <c:pt idx="229" formatCode="#,##0.00">
                  <c:v>2979.4</c:v>
                </c:pt>
                <c:pt idx="230" formatCode="#,##0.00">
                  <c:v>3374.6</c:v>
                </c:pt>
                <c:pt idx="231" formatCode="#,##0.00">
                  <c:v>2734.6</c:v>
                </c:pt>
                <c:pt idx="232" formatCode="#,##0.00">
                  <c:v>2874.2</c:v>
                </c:pt>
                <c:pt idx="233" formatCode="#,##0.00">
                  <c:v>2790.8</c:v>
                </c:pt>
                <c:pt idx="234" formatCode="#,##0.00">
                  <c:v>2667.9</c:v>
                </c:pt>
                <c:pt idx="235" formatCode="#,##0.00">
                  <c:v>2674.9</c:v>
                </c:pt>
                <c:pt idx="236" formatCode="#,##0.00">
                  <c:v>2861.5</c:v>
                </c:pt>
                <c:pt idx="237" formatCode="#,##0.00">
                  <c:v>2946.7</c:v>
                </c:pt>
                <c:pt idx="238" formatCode="#,##0.00">
                  <c:v>2964.5</c:v>
                </c:pt>
                <c:pt idx="239" formatCode="#,##0.00">
                  <c:v>3246</c:v>
                </c:pt>
                <c:pt idx="240" formatCode="#,##0.00">
                  <c:v>2609.3000000000002</c:v>
                </c:pt>
                <c:pt idx="241" formatCode="#,##0.00">
                  <c:v>3108.1</c:v>
                </c:pt>
                <c:pt idx="242" formatCode="#,##0.00">
                  <c:v>3336.4</c:v>
                </c:pt>
                <c:pt idx="243" formatCode="#,##0.00">
                  <c:v>3371.8</c:v>
                </c:pt>
                <c:pt idx="244" formatCode="#,##0.00">
                  <c:v>3236.8</c:v>
                </c:pt>
                <c:pt idx="245" formatCode="#,##0.00">
                  <c:v>3430.9</c:v>
                </c:pt>
                <c:pt idx="246" formatCode="#,##0.00">
                  <c:v>3631.6</c:v>
                </c:pt>
                <c:pt idx="247" formatCode="#,##0.00">
                  <c:v>3888.7</c:v>
                </c:pt>
                <c:pt idx="248" formatCode="#,##0.00">
                  <c:v>3209.1</c:v>
                </c:pt>
                <c:pt idx="249" formatCode="#,##0.00">
                  <c:v>3947.6</c:v>
                </c:pt>
                <c:pt idx="250" formatCode="#,##0.00">
                  <c:v>3890</c:v>
                </c:pt>
                <c:pt idx="251" formatCode="#,##0.00">
                  <c:v>4265</c:v>
                </c:pt>
                <c:pt idx="252" formatCode="#,##0.00">
                  <c:v>3479.4</c:v>
                </c:pt>
                <c:pt idx="253" formatCode="#,##0.00">
                  <c:v>4098.3999999999996</c:v>
                </c:pt>
                <c:pt idx="254" formatCode="#,##0.00">
                  <c:v>4958.8999999999996</c:v>
                </c:pt>
                <c:pt idx="255" formatCode="#,##0.00">
                  <c:v>4328.3999999999996</c:v>
                </c:pt>
                <c:pt idx="256" formatCode="#,##0.00">
                  <c:v>4500.8999999999996</c:v>
                </c:pt>
                <c:pt idx="257" formatCode="#,##0.00">
                  <c:v>4348</c:v>
                </c:pt>
                <c:pt idx="258" formatCode="#,##0.00">
                  <c:v>5060</c:v>
                </c:pt>
                <c:pt idx="259" formatCode="#,##0.00">
                  <c:v>4758.2</c:v>
                </c:pt>
                <c:pt idx="260" formatCode="#,##0.00">
                  <c:v>4644.6000000000004</c:v>
                </c:pt>
                <c:pt idx="261" formatCode="#,##0.00">
                  <c:v>4991.3</c:v>
                </c:pt>
                <c:pt idx="262" formatCode="#,##0.00">
                  <c:v>4809.1000000000004</c:v>
                </c:pt>
                <c:pt idx="263" formatCode="#,##0.00">
                  <c:v>5208.6000000000004</c:v>
                </c:pt>
                <c:pt idx="264" formatCode="#,##0.00">
                  <c:v>4441.8999999999996</c:v>
                </c:pt>
                <c:pt idx="265" formatCode="#,##0.00">
                  <c:v>4633.8999999999996</c:v>
                </c:pt>
                <c:pt idx="266" formatCode="#,##0.00">
                  <c:v>5574.3</c:v>
                </c:pt>
                <c:pt idx="267" formatCode="#,##0.00">
                  <c:v>4758</c:v>
                </c:pt>
                <c:pt idx="268" formatCode="#,##0.00">
                  <c:v>5238.3</c:v>
                </c:pt>
                <c:pt idx="269" formatCode="#,##0.00">
                  <c:v>5910.9</c:v>
                </c:pt>
                <c:pt idx="270" formatCode="#,##0.00">
                  <c:v>4792.6000000000004</c:v>
                </c:pt>
                <c:pt idx="271" formatCode="#,##0.00">
                  <c:v>5882.8</c:v>
                </c:pt>
                <c:pt idx="272" formatCode="#,##0.00">
                  <c:v>5608.6</c:v>
                </c:pt>
                <c:pt idx="273" formatCode="#,##0.00">
                  <c:v>5684.1</c:v>
                </c:pt>
                <c:pt idx="274" formatCode="#,##0.00">
                  <c:v>5847.9</c:v>
                </c:pt>
                <c:pt idx="275" formatCode="#,##0.00">
                  <c:v>6862.9</c:v>
                </c:pt>
                <c:pt idx="276" formatCode="#,##0.00">
                  <c:v>5854.9</c:v>
                </c:pt>
                <c:pt idx="277" formatCode="#,##0.00">
                  <c:v>5773.9</c:v>
                </c:pt>
                <c:pt idx="278" formatCode="#,##0.00">
                  <c:v>6354.1</c:v>
                </c:pt>
                <c:pt idx="279" formatCode="#,##0.00">
                  <c:v>5680.6</c:v>
                </c:pt>
                <c:pt idx="280" formatCode="#,##0.00">
                  <c:v>6614.3</c:v>
                </c:pt>
                <c:pt idx="281" formatCode="#,##0.00">
                  <c:v>6413.7</c:v>
                </c:pt>
                <c:pt idx="282" formatCode="#,##0.00">
                  <c:v>6437.3</c:v>
                </c:pt>
                <c:pt idx="283" formatCode="#,##0.00">
                  <c:v>6506.7</c:v>
                </c:pt>
                <c:pt idx="284" formatCode="#,##0.00">
                  <c:v>5320.4</c:v>
                </c:pt>
                <c:pt idx="285" formatCode="#,##0.00">
                  <c:v>6071.6</c:v>
                </c:pt>
                <c:pt idx="286" formatCode="#,##0.00">
                  <c:v>5223.3999999999996</c:v>
                </c:pt>
                <c:pt idx="287" formatCode="#,##0.00">
                  <c:v>5206.1000000000004</c:v>
                </c:pt>
                <c:pt idx="288" formatCode="#,##0.00">
                  <c:v>4178.1000000000004</c:v>
                </c:pt>
                <c:pt idx="289" formatCode="#,##0.00">
                  <c:v>4678.3999999999996</c:v>
                </c:pt>
                <c:pt idx="290">
                  <c:v>5569.9</c:v>
                </c:pt>
                <c:pt idx="291">
                  <c:v>5164.8999999999996</c:v>
                </c:pt>
                <c:pt idx="292">
                  <c:v>5247.8</c:v>
                </c:pt>
                <c:pt idx="293">
                  <c:v>5549.2</c:v>
                </c:pt>
                <c:pt idx="294">
                  <c:v>5274.3</c:v>
                </c:pt>
                <c:pt idx="295" formatCode="#,##0.00">
                  <c:v>5553.1</c:v>
                </c:pt>
                <c:pt idx="296" formatCode="#,##0.00">
                  <c:v>5813.7</c:v>
                </c:pt>
                <c:pt idx="297" formatCode="#,##0.00">
                  <c:v>6857.4</c:v>
                </c:pt>
                <c:pt idx="298" formatCode="#,##0.00">
                  <c:v>7326.3</c:v>
                </c:pt>
                <c:pt idx="299" formatCode="#,##0.00">
                  <c:v>8362.9</c:v>
                </c:pt>
                <c:pt idx="300" formatCode="#,##0.00">
                  <c:v>6888.8</c:v>
                </c:pt>
                <c:pt idx="301" formatCode="#,##0.00">
                  <c:v>6855.1</c:v>
                </c:pt>
                <c:pt idx="302">
                  <c:v>7403.6</c:v>
                </c:pt>
                <c:pt idx="303" formatCode="#,##0.00">
                  <c:v>6591.2</c:v>
                </c:pt>
                <c:pt idx="304" formatCode="#,##0.00">
                  <c:v>6752.7</c:v>
                </c:pt>
                <c:pt idx="305" formatCode="#,##0.00">
                  <c:v>6715</c:v>
                </c:pt>
                <c:pt idx="306" formatCode="#,##0.00">
                  <c:v>7344.7</c:v>
                </c:pt>
                <c:pt idx="307" formatCode="#,##0.00">
                  <c:v>7253.5</c:v>
                </c:pt>
                <c:pt idx="308" formatCode="#,##0.00">
                  <c:v>7168.2</c:v>
                </c:pt>
                <c:pt idx="309" formatCode="#,##0.00">
                  <c:v>9303.4</c:v>
                </c:pt>
                <c:pt idx="310" formatCode="#,##0.00">
                  <c:v>9481.4</c:v>
                </c:pt>
                <c:pt idx="311" formatCode="#,##0.00">
                  <c:v>10120.700000000001</c:v>
                </c:pt>
                <c:pt idx="312" formatCode="#,##0.00">
                  <c:v>8017.8</c:v>
                </c:pt>
                <c:pt idx="313" formatCode="#,##0.00">
                  <c:v>8383.2999999999993</c:v>
                </c:pt>
                <c:pt idx="314" formatCode="#,##0.00">
                  <c:v>9563.7000000000007</c:v>
                </c:pt>
                <c:pt idx="315" formatCode="#,##0.00">
                  <c:v>8000.5</c:v>
                </c:pt>
                <c:pt idx="316" formatCode="#,##0.00">
                  <c:v>7849.2</c:v>
                </c:pt>
                <c:pt idx="317" formatCode="#,##0.00">
                  <c:v>7867</c:v>
                </c:pt>
                <c:pt idx="318" formatCode="#,##0.00">
                  <c:v>8157.9</c:v>
                </c:pt>
                <c:pt idx="319" formatCode="#,##0.00">
                  <c:v>8421.6</c:v>
                </c:pt>
                <c:pt idx="320" formatCode="#,##0.00">
                  <c:v>8370.1</c:v>
                </c:pt>
                <c:pt idx="321" formatCode="#,##0.00">
                  <c:v>9745.6</c:v>
                </c:pt>
                <c:pt idx="322" formatCode="#,##0.00">
                  <c:v>9997.2000000000007</c:v>
                </c:pt>
                <c:pt idx="323" formatCode="#,##0.00">
                  <c:v>9747.7000000000007</c:v>
                </c:pt>
                <c:pt idx="324" formatCode="#,##0.00">
                  <c:v>8359.7999999999993</c:v>
                </c:pt>
                <c:pt idx="325" formatCode="#,##0.00">
                  <c:v>8785.1</c:v>
                </c:pt>
                <c:pt idx="326" formatCode="#,##0.00">
                  <c:v>9812</c:v>
                </c:pt>
                <c:pt idx="327" formatCode="#,##0.00">
                  <c:v>8467.2999999999993</c:v>
                </c:pt>
                <c:pt idx="328" formatCode="#,##0.00">
                  <c:v>8959.9</c:v>
                </c:pt>
                <c:pt idx="329" formatCode="#,##0.00">
                  <c:v>8478.5</c:v>
                </c:pt>
                <c:pt idx="330" formatCode="#,##0.00">
                  <c:v>8515</c:v>
                </c:pt>
                <c:pt idx="331" formatCode="#,##0.00">
                  <c:v>8615.5</c:v>
                </c:pt>
                <c:pt idx="332" formatCode="#,##0.00">
                  <c:v>8804.1</c:v>
                </c:pt>
                <c:pt idx="333" formatCode="#,##0.00">
                  <c:v>10822.4</c:v>
                </c:pt>
                <c:pt idx="334" formatCode="#,##0.00">
                  <c:v>10586.9</c:v>
                </c:pt>
                <c:pt idx="335" formatCode="#,##0.00">
                  <c:v>10308.9</c:v>
                </c:pt>
                <c:pt idx="336" formatCode="#,##0.00">
                  <c:v>9383.4</c:v>
                </c:pt>
                <c:pt idx="337" formatCode="#,##0.00">
                  <c:v>9133.9</c:v>
                </c:pt>
                <c:pt idx="338" formatCode="#,##0.00">
                  <c:v>9534.2999999999993</c:v>
                </c:pt>
                <c:pt idx="339" formatCode="#,##0.00">
                  <c:v>8947.6</c:v>
                </c:pt>
                <c:pt idx="340" formatCode="#,##0.00">
                  <c:v>8748.6</c:v>
                </c:pt>
                <c:pt idx="341" formatCode="#,##0.00">
                  <c:v>9218.6</c:v>
                </c:pt>
                <c:pt idx="342" formatCode="#,##0.00">
                  <c:v>8722.7000000000007</c:v>
                </c:pt>
                <c:pt idx="343" formatCode="#,##0.00">
                  <c:v>9349.7000000000007</c:v>
                </c:pt>
                <c:pt idx="344" formatCode="#,##0.00">
                  <c:v>9521.5</c:v>
                </c:pt>
                <c:pt idx="345" formatCode="#,##0.00">
                  <c:v>13105.3</c:v>
                </c:pt>
                <c:pt idx="346" formatCode="#,##0.00">
                  <c:v>13064.7</c:v>
                </c:pt>
                <c:pt idx="347" formatCode="#,##0.00">
                  <c:v>13006</c:v>
                </c:pt>
                <c:pt idx="348" formatCode="#,##0.00">
                  <c:v>10266.1</c:v>
                </c:pt>
                <c:pt idx="349" formatCode="#,##0.00">
                  <c:v>9766.4</c:v>
                </c:pt>
                <c:pt idx="350" formatCode="#,##0.00">
                  <c:v>10922</c:v>
                </c:pt>
                <c:pt idx="351" formatCode="#,##0.00">
                  <c:v>9027.2000000000007</c:v>
                </c:pt>
                <c:pt idx="352" formatCode="#,##0.00">
                  <c:v>9220.2000000000007</c:v>
                </c:pt>
                <c:pt idx="353" formatCode="#,##0.00">
                  <c:v>9335.9</c:v>
                </c:pt>
                <c:pt idx="354" formatCode="#,##0.00">
                  <c:v>9288.1</c:v>
                </c:pt>
                <c:pt idx="355" formatCode="#,##0.00">
                  <c:v>9623.1</c:v>
                </c:pt>
                <c:pt idx="356" formatCode="#,##0.00">
                  <c:v>9313</c:v>
                </c:pt>
                <c:pt idx="357" formatCode="#,##0.00">
                  <c:v>12629.9</c:v>
                </c:pt>
                <c:pt idx="358" formatCode="#,##0.00">
                  <c:v>12117.7</c:v>
                </c:pt>
                <c:pt idx="359" formatCode="#,##0.00">
                  <c:v>12166.2</c:v>
                </c:pt>
                <c:pt idx="360" formatCode="#,##0.00">
                  <c:v>9552</c:v>
                </c:pt>
                <c:pt idx="361" formatCode="#,##0.00">
                  <c:v>8699.7999999999993</c:v>
                </c:pt>
                <c:pt idx="362" formatCode="#,##0.00">
                  <c:v>9887.2000000000007</c:v>
                </c:pt>
                <c:pt idx="363" formatCode="#,##0.00">
                  <c:v>9316.7999999999993</c:v>
                </c:pt>
                <c:pt idx="364" formatCode="#,##0.00">
                  <c:v>8758.7999999999993</c:v>
                </c:pt>
                <c:pt idx="365" formatCode="#,##0.00">
                  <c:v>9687.7999999999993</c:v>
                </c:pt>
                <c:pt idx="366" formatCode="#,##0.00">
                  <c:v>9500.7000000000007</c:v>
                </c:pt>
                <c:pt idx="367" formatCode="#,##0.00">
                  <c:v>9166.7000000000007</c:v>
                </c:pt>
                <c:pt idx="368" formatCode="#,##0.00">
                  <c:v>9423.7000000000007</c:v>
                </c:pt>
                <c:pt idx="369" formatCode="#,##0.00">
                  <c:v>11384.3</c:v>
                </c:pt>
                <c:pt idx="370" formatCode="#,##0.00">
                  <c:v>10681</c:v>
                </c:pt>
                <c:pt idx="371" formatCode="#,##0.00">
                  <c:v>10127.4</c:v>
                </c:pt>
                <c:pt idx="372" formatCode="#,##0.00">
                  <c:v>8218.2999999999993</c:v>
                </c:pt>
                <c:pt idx="373" formatCode="#,##0.00">
                  <c:v>8055.1</c:v>
                </c:pt>
                <c:pt idx="374" formatCode="#,##0.00">
                  <c:v>8913.4</c:v>
                </c:pt>
                <c:pt idx="375" formatCode="#,##0.00">
                  <c:v>8670.6</c:v>
                </c:pt>
                <c:pt idx="376" formatCode="#,##0.00">
                  <c:v>8537.2999999999993</c:v>
                </c:pt>
                <c:pt idx="377" formatCode="#,##0.00">
                  <c:v>8838.2999999999993</c:v>
                </c:pt>
                <c:pt idx="378" formatCode="#,##0.00">
                  <c:v>9125.2999999999993</c:v>
                </c:pt>
                <c:pt idx="379" formatCode="#,##0.00">
                  <c:v>9369.1</c:v>
                </c:pt>
                <c:pt idx="380" formatCode="#,##0.00">
                  <c:v>9507.1</c:v>
                </c:pt>
                <c:pt idx="381" formatCode="#,##0.00">
                  <c:v>12616</c:v>
                </c:pt>
                <c:pt idx="382" formatCode="#,##0.00">
                  <c:v>12069.8</c:v>
                </c:pt>
                <c:pt idx="383" formatCode="#,##0.00">
                  <c:v>11681.8</c:v>
                </c:pt>
                <c:pt idx="384" formatCode="#,##0.00">
                  <c:v>9961.1</c:v>
                </c:pt>
                <c:pt idx="385" formatCode="#,##0.00">
                  <c:v>9735.7999999999993</c:v>
                </c:pt>
                <c:pt idx="386" formatCode="#,##0.00">
                  <c:v>9719.2000000000007</c:v>
                </c:pt>
                <c:pt idx="387" formatCode="#,##0.00">
                  <c:v>9805.7000000000007</c:v>
                </c:pt>
                <c:pt idx="388" formatCode="#,##0.00">
                  <c:v>9862.2000000000007</c:v>
                </c:pt>
                <c:pt idx="389" formatCode="#,##0.00">
                  <c:v>9717.4</c:v>
                </c:pt>
                <c:pt idx="390" formatCode="#,##0.00">
                  <c:v>9979.1</c:v>
                </c:pt>
                <c:pt idx="391" formatCode="#,##0.00">
                  <c:v>10828.3</c:v>
                </c:pt>
                <c:pt idx="392" formatCode="#,##0.00">
                  <c:v>10911.7</c:v>
                </c:pt>
                <c:pt idx="393" formatCode="#,##0.00">
                  <c:v>12963.4</c:v>
                </c:pt>
                <c:pt idx="394" formatCode="#,##0.00">
                  <c:v>12765</c:v>
                </c:pt>
                <c:pt idx="395" formatCode="#,##0.00">
                  <c:v>13644.8</c:v>
                </c:pt>
                <c:pt idx="396" formatCode="#,##0.00">
                  <c:v>9835.2999999999993</c:v>
                </c:pt>
                <c:pt idx="397" formatCode="#,##0.00">
                  <c:v>9806.1</c:v>
                </c:pt>
                <c:pt idx="398" formatCode="#,##0.00">
                  <c:v>12382.1</c:v>
                </c:pt>
                <c:pt idx="399" formatCode="#,##0.00">
                  <c:v>10268</c:v>
                </c:pt>
                <c:pt idx="400" formatCode="#,##0.00">
                  <c:v>10610.8</c:v>
                </c:pt>
                <c:pt idx="401" formatCode="#,##0.00">
                  <c:v>11115.6</c:v>
                </c:pt>
                <c:pt idx="402" formatCode="#,##0.00">
                  <c:v>10261.700000000001</c:v>
                </c:pt>
                <c:pt idx="403" formatCode="#,##0.00">
                  <c:v>9294.2999999999993</c:v>
                </c:pt>
                <c:pt idx="404" formatCode="#,##0.00">
                  <c:v>9789.1</c:v>
                </c:pt>
                <c:pt idx="405" formatCode="#,##0.00">
                  <c:v>9130.5</c:v>
                </c:pt>
                <c:pt idx="406" formatCode="#,##0.00">
                  <c:v>8664.9</c:v>
                </c:pt>
                <c:pt idx="407" formatCode="#,##0.00">
                  <c:v>9183</c:v>
                </c:pt>
                <c:pt idx="408" formatCode="#,##0.00">
                  <c:v>7105.1</c:v>
                </c:pt>
                <c:pt idx="409" formatCode="#,##0.00">
                  <c:v>8083.3</c:v>
                </c:pt>
                <c:pt idx="410" formatCode="#,##0.00">
                  <c:v>10574.9</c:v>
                </c:pt>
                <c:pt idx="411" formatCode="#,##0.00">
                  <c:v>7883</c:v>
                </c:pt>
                <c:pt idx="412" formatCode="#,##0.00">
                  <c:v>9069.4</c:v>
                </c:pt>
                <c:pt idx="413" formatCode="#,##0.00">
                  <c:v>9166.7000000000007</c:v>
                </c:pt>
                <c:pt idx="414" formatCode="#,##0.00">
                  <c:v>8694.2999999999993</c:v>
                </c:pt>
                <c:pt idx="415" formatCode="#,##0.00">
                  <c:v>9415.6</c:v>
                </c:pt>
                <c:pt idx="416" formatCode="#,##0.00">
                  <c:v>8597.2999999999993</c:v>
                </c:pt>
                <c:pt idx="417" formatCode="#,##0.00">
                  <c:v>8851.2000000000007</c:v>
                </c:pt>
                <c:pt idx="418" formatCode="#,##0.00">
                  <c:v>10103.299999999999</c:v>
                </c:pt>
                <c:pt idx="419" formatCode="#,##0.00">
                  <c:v>8899</c:v>
                </c:pt>
                <c:pt idx="420" formatCode="#,##0.00">
                  <c:v>7153.7</c:v>
                </c:pt>
                <c:pt idx="421" formatCode="#,##0.00">
                  <c:v>6828.4</c:v>
                </c:pt>
                <c:pt idx="422" formatCode="#,##0.00">
                  <c:v>7900.4</c:v>
                </c:pt>
                <c:pt idx="423" formatCode="#,##0.00">
                  <c:v>8624.4</c:v>
                </c:pt>
                <c:pt idx="424" formatCode="#,##0.00">
                  <c:v>9671.6</c:v>
                </c:pt>
                <c:pt idx="425" formatCode="#,##0.00">
                  <c:v>9236.6</c:v>
                </c:pt>
                <c:pt idx="426" formatCode="#,##0.00">
                  <c:v>9088.2999999999993</c:v>
                </c:pt>
                <c:pt idx="427" formatCode="#,##0.00">
                  <c:v>10961.7</c:v>
                </c:pt>
                <c:pt idx="428" formatCode="#,##0.00">
                  <c:v>11497.7</c:v>
                </c:pt>
                <c:pt idx="429" formatCode="#,##0.00">
                  <c:v>14773.1</c:v>
                </c:pt>
                <c:pt idx="430" formatCode="#,##0.00">
                  <c:v>14219.7</c:v>
                </c:pt>
                <c:pt idx="431" formatCode="#,##0.00">
                  <c:v>14529.6</c:v>
                </c:pt>
                <c:pt idx="432" formatCode="#,##0.00">
                  <c:v>12860.9</c:v>
                </c:pt>
                <c:pt idx="433" formatCode="#,##0.00">
                  <c:v>9410.5</c:v>
                </c:pt>
                <c:pt idx="434" formatCode="#,##0.00">
                  <c:v>12542.3</c:v>
                </c:pt>
                <c:pt idx="435" formatCode="#,##0.00">
                  <c:v>11759.9</c:v>
                </c:pt>
                <c:pt idx="436" formatCode="#,##0.00">
                  <c:v>12411.3</c:v>
                </c:pt>
                <c:pt idx="437" formatCode="#,##0.00">
                  <c:v>12102</c:v>
                </c:pt>
                <c:pt idx="438" formatCode="#,##0.00">
                  <c:v>11720</c:v>
                </c:pt>
                <c:pt idx="439" formatCode="#,##0.00">
                  <c:v>11258.7</c:v>
                </c:pt>
                <c:pt idx="440" formatCode="#,##0.00">
                  <c:v>10910.6</c:v>
                </c:pt>
                <c:pt idx="441" formatCode="#,##0.00">
                  <c:v>16635.3</c:v>
                </c:pt>
                <c:pt idx="442" formatCode="#,##0.00">
                  <c:v>16069</c:v>
                </c:pt>
                <c:pt idx="443" formatCode="#,##0.00">
                  <c:v>13384.7</c:v>
                </c:pt>
                <c:pt idx="444" formatCode="#,##0.00">
                  <c:v>11475.2</c:v>
                </c:pt>
                <c:pt idx="445" formatCode="#,##0.00">
                  <c:v>11594</c:v>
                </c:pt>
                <c:pt idx="446" formatCode="#,##0.00">
                  <c:v>13375.1</c:v>
                </c:pt>
                <c:pt idx="447" formatCode="#,##0.00">
                  <c:v>11201.7</c:v>
                </c:pt>
                <c:pt idx="448" formatCode="#,##0.00">
                  <c:v>12321.3</c:v>
                </c:pt>
                <c:pt idx="449" formatCode="#,##0.00">
                  <c:v>11678.4</c:v>
                </c:pt>
                <c:pt idx="450" formatCode="#,##0.00">
                  <c:v>12267.2</c:v>
                </c:pt>
                <c:pt idx="451" formatCode="#,##0.00">
                  <c:v>12906.7</c:v>
                </c:pt>
                <c:pt idx="452" formatCode="#,##0.00">
                  <c:v>11953.5</c:v>
                </c:pt>
                <c:pt idx="453" formatCode="#,##0.00">
                  <c:v>15698.3</c:v>
                </c:pt>
                <c:pt idx="454" formatCode="#,##0.00">
                  <c:v>15576</c:v>
                </c:pt>
                <c:pt idx="455" formatCode="#,##0.00">
                  <c:v>13789.6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85-48DF-A1A9-A632F0E6EA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Sheet1!$A$2:$A$457</c:f>
              <c:numCache>
                <c:formatCode>mmm\-yy</c:formatCode>
                <c:ptCount val="456"/>
                <c:pt idx="0">
                  <c:v>31048</c:v>
                </c:pt>
                <c:pt idx="1">
                  <c:v>31079</c:v>
                </c:pt>
                <c:pt idx="2">
                  <c:v>31107</c:v>
                </c:pt>
                <c:pt idx="3">
                  <c:v>31138</c:v>
                </c:pt>
                <c:pt idx="4">
                  <c:v>31168</c:v>
                </c:pt>
                <c:pt idx="5">
                  <c:v>31199</c:v>
                </c:pt>
                <c:pt idx="6">
                  <c:v>31229</c:v>
                </c:pt>
                <c:pt idx="7">
                  <c:v>31260</c:v>
                </c:pt>
                <c:pt idx="8">
                  <c:v>31291</c:v>
                </c:pt>
                <c:pt idx="9">
                  <c:v>31321</c:v>
                </c:pt>
                <c:pt idx="10">
                  <c:v>31352</c:v>
                </c:pt>
                <c:pt idx="11">
                  <c:v>31382</c:v>
                </c:pt>
                <c:pt idx="12">
                  <c:v>31413</c:v>
                </c:pt>
                <c:pt idx="13">
                  <c:v>31444</c:v>
                </c:pt>
                <c:pt idx="14">
                  <c:v>31472</c:v>
                </c:pt>
                <c:pt idx="15">
                  <c:v>31503</c:v>
                </c:pt>
                <c:pt idx="16">
                  <c:v>31533</c:v>
                </c:pt>
                <c:pt idx="17">
                  <c:v>31564</c:v>
                </c:pt>
                <c:pt idx="18">
                  <c:v>31594</c:v>
                </c:pt>
                <c:pt idx="19">
                  <c:v>31625</c:v>
                </c:pt>
                <c:pt idx="20">
                  <c:v>31656</c:v>
                </c:pt>
                <c:pt idx="21">
                  <c:v>31686</c:v>
                </c:pt>
                <c:pt idx="22">
                  <c:v>31717</c:v>
                </c:pt>
                <c:pt idx="23">
                  <c:v>31747</c:v>
                </c:pt>
                <c:pt idx="24">
                  <c:v>31778</c:v>
                </c:pt>
                <c:pt idx="25">
                  <c:v>31809</c:v>
                </c:pt>
                <c:pt idx="26">
                  <c:v>31837</c:v>
                </c:pt>
                <c:pt idx="27">
                  <c:v>31868</c:v>
                </c:pt>
                <c:pt idx="28">
                  <c:v>31898</c:v>
                </c:pt>
                <c:pt idx="29">
                  <c:v>31929</c:v>
                </c:pt>
                <c:pt idx="30">
                  <c:v>31959</c:v>
                </c:pt>
                <c:pt idx="31">
                  <c:v>31990</c:v>
                </c:pt>
                <c:pt idx="32">
                  <c:v>32021</c:v>
                </c:pt>
                <c:pt idx="33">
                  <c:v>32051</c:v>
                </c:pt>
                <c:pt idx="34">
                  <c:v>32082</c:v>
                </c:pt>
                <c:pt idx="35">
                  <c:v>32112</c:v>
                </c:pt>
                <c:pt idx="36">
                  <c:v>32143</c:v>
                </c:pt>
                <c:pt idx="37">
                  <c:v>32174</c:v>
                </c:pt>
                <c:pt idx="38">
                  <c:v>32203</c:v>
                </c:pt>
                <c:pt idx="39">
                  <c:v>32234</c:v>
                </c:pt>
                <c:pt idx="40">
                  <c:v>32264</c:v>
                </c:pt>
                <c:pt idx="41">
                  <c:v>32295</c:v>
                </c:pt>
                <c:pt idx="42">
                  <c:v>32325</c:v>
                </c:pt>
                <c:pt idx="43">
                  <c:v>32356</c:v>
                </c:pt>
                <c:pt idx="44">
                  <c:v>32387</c:v>
                </c:pt>
                <c:pt idx="45">
                  <c:v>32417</c:v>
                </c:pt>
                <c:pt idx="46">
                  <c:v>32448</c:v>
                </c:pt>
                <c:pt idx="47">
                  <c:v>32478</c:v>
                </c:pt>
                <c:pt idx="48">
                  <c:v>32509</c:v>
                </c:pt>
                <c:pt idx="49">
                  <c:v>32540</c:v>
                </c:pt>
                <c:pt idx="50">
                  <c:v>32568</c:v>
                </c:pt>
                <c:pt idx="51">
                  <c:v>32599</c:v>
                </c:pt>
                <c:pt idx="52">
                  <c:v>32629</c:v>
                </c:pt>
                <c:pt idx="53">
                  <c:v>32660</c:v>
                </c:pt>
                <c:pt idx="54">
                  <c:v>32690</c:v>
                </c:pt>
                <c:pt idx="55">
                  <c:v>32721</c:v>
                </c:pt>
                <c:pt idx="56">
                  <c:v>32752</c:v>
                </c:pt>
                <c:pt idx="57">
                  <c:v>32782</c:v>
                </c:pt>
                <c:pt idx="58">
                  <c:v>32813</c:v>
                </c:pt>
                <c:pt idx="59">
                  <c:v>32843</c:v>
                </c:pt>
                <c:pt idx="60">
                  <c:v>32874</c:v>
                </c:pt>
                <c:pt idx="61">
                  <c:v>32905</c:v>
                </c:pt>
                <c:pt idx="62">
                  <c:v>32933</c:v>
                </c:pt>
                <c:pt idx="63">
                  <c:v>32964</c:v>
                </c:pt>
                <c:pt idx="64">
                  <c:v>32994</c:v>
                </c:pt>
                <c:pt idx="65">
                  <c:v>33025</c:v>
                </c:pt>
                <c:pt idx="66">
                  <c:v>33055</c:v>
                </c:pt>
                <c:pt idx="67">
                  <c:v>33086</c:v>
                </c:pt>
                <c:pt idx="68">
                  <c:v>33117</c:v>
                </c:pt>
                <c:pt idx="69">
                  <c:v>33147</c:v>
                </c:pt>
                <c:pt idx="70">
                  <c:v>33178</c:v>
                </c:pt>
                <c:pt idx="71">
                  <c:v>33208</c:v>
                </c:pt>
                <c:pt idx="72">
                  <c:v>33239</c:v>
                </c:pt>
                <c:pt idx="73">
                  <c:v>33270</c:v>
                </c:pt>
                <c:pt idx="74">
                  <c:v>33298</c:v>
                </c:pt>
                <c:pt idx="75">
                  <c:v>33329</c:v>
                </c:pt>
                <c:pt idx="76">
                  <c:v>33359</c:v>
                </c:pt>
                <c:pt idx="77">
                  <c:v>33390</c:v>
                </c:pt>
                <c:pt idx="78">
                  <c:v>33420</c:v>
                </c:pt>
                <c:pt idx="79">
                  <c:v>33451</c:v>
                </c:pt>
                <c:pt idx="80">
                  <c:v>33482</c:v>
                </c:pt>
                <c:pt idx="81">
                  <c:v>33512</c:v>
                </c:pt>
                <c:pt idx="82">
                  <c:v>33543</c:v>
                </c:pt>
                <c:pt idx="83">
                  <c:v>33573</c:v>
                </c:pt>
                <c:pt idx="84">
                  <c:v>33604</c:v>
                </c:pt>
                <c:pt idx="85">
                  <c:v>33635</c:v>
                </c:pt>
                <c:pt idx="86">
                  <c:v>33664</c:v>
                </c:pt>
                <c:pt idx="87">
                  <c:v>33695</c:v>
                </c:pt>
                <c:pt idx="88">
                  <c:v>33725</c:v>
                </c:pt>
                <c:pt idx="89">
                  <c:v>33756</c:v>
                </c:pt>
                <c:pt idx="90">
                  <c:v>33786</c:v>
                </c:pt>
                <c:pt idx="91">
                  <c:v>33817</c:v>
                </c:pt>
                <c:pt idx="92">
                  <c:v>33848</c:v>
                </c:pt>
                <c:pt idx="93">
                  <c:v>33878</c:v>
                </c:pt>
                <c:pt idx="94">
                  <c:v>33909</c:v>
                </c:pt>
                <c:pt idx="95">
                  <c:v>33939</c:v>
                </c:pt>
                <c:pt idx="96">
                  <c:v>33970</c:v>
                </c:pt>
                <c:pt idx="97">
                  <c:v>34001</c:v>
                </c:pt>
                <c:pt idx="98">
                  <c:v>34029</c:v>
                </c:pt>
                <c:pt idx="99">
                  <c:v>34060</c:v>
                </c:pt>
                <c:pt idx="100">
                  <c:v>34090</c:v>
                </c:pt>
                <c:pt idx="101">
                  <c:v>34121</c:v>
                </c:pt>
                <c:pt idx="102">
                  <c:v>34151</c:v>
                </c:pt>
                <c:pt idx="103">
                  <c:v>34182</c:v>
                </c:pt>
                <c:pt idx="104">
                  <c:v>34213</c:v>
                </c:pt>
                <c:pt idx="105">
                  <c:v>34243</c:v>
                </c:pt>
                <c:pt idx="106">
                  <c:v>34274</c:v>
                </c:pt>
                <c:pt idx="107">
                  <c:v>34304</c:v>
                </c:pt>
                <c:pt idx="108">
                  <c:v>34335</c:v>
                </c:pt>
                <c:pt idx="109">
                  <c:v>34366</c:v>
                </c:pt>
                <c:pt idx="110">
                  <c:v>34394</c:v>
                </c:pt>
                <c:pt idx="111">
                  <c:v>34425</c:v>
                </c:pt>
                <c:pt idx="112">
                  <c:v>34455</c:v>
                </c:pt>
                <c:pt idx="113">
                  <c:v>34486</c:v>
                </c:pt>
                <c:pt idx="114">
                  <c:v>34516</c:v>
                </c:pt>
                <c:pt idx="115">
                  <c:v>34547</c:v>
                </c:pt>
                <c:pt idx="116">
                  <c:v>34578</c:v>
                </c:pt>
                <c:pt idx="117">
                  <c:v>34608</c:v>
                </c:pt>
                <c:pt idx="118">
                  <c:v>34639</c:v>
                </c:pt>
                <c:pt idx="119">
                  <c:v>34669</c:v>
                </c:pt>
                <c:pt idx="120">
                  <c:v>34700</c:v>
                </c:pt>
                <c:pt idx="121">
                  <c:v>34731</c:v>
                </c:pt>
                <c:pt idx="122">
                  <c:v>34759</c:v>
                </c:pt>
                <c:pt idx="123">
                  <c:v>34790</c:v>
                </c:pt>
                <c:pt idx="124">
                  <c:v>34820</c:v>
                </c:pt>
                <c:pt idx="125">
                  <c:v>34851</c:v>
                </c:pt>
                <c:pt idx="126">
                  <c:v>34881</c:v>
                </c:pt>
                <c:pt idx="127">
                  <c:v>34912</c:v>
                </c:pt>
                <c:pt idx="128">
                  <c:v>34943</c:v>
                </c:pt>
                <c:pt idx="129">
                  <c:v>34973</c:v>
                </c:pt>
                <c:pt idx="130">
                  <c:v>35004</c:v>
                </c:pt>
                <c:pt idx="131">
                  <c:v>35034</c:v>
                </c:pt>
                <c:pt idx="132">
                  <c:v>35065</c:v>
                </c:pt>
                <c:pt idx="133">
                  <c:v>35096</c:v>
                </c:pt>
                <c:pt idx="134">
                  <c:v>35125</c:v>
                </c:pt>
                <c:pt idx="135">
                  <c:v>35156</c:v>
                </c:pt>
                <c:pt idx="136">
                  <c:v>35186</c:v>
                </c:pt>
                <c:pt idx="137">
                  <c:v>35217</c:v>
                </c:pt>
                <c:pt idx="138">
                  <c:v>35247</c:v>
                </c:pt>
                <c:pt idx="139">
                  <c:v>35278</c:v>
                </c:pt>
                <c:pt idx="140">
                  <c:v>35309</c:v>
                </c:pt>
                <c:pt idx="141">
                  <c:v>35339</c:v>
                </c:pt>
                <c:pt idx="142">
                  <c:v>35370</c:v>
                </c:pt>
                <c:pt idx="143">
                  <c:v>35400</c:v>
                </c:pt>
                <c:pt idx="144">
                  <c:v>35431</c:v>
                </c:pt>
                <c:pt idx="145">
                  <c:v>35462</c:v>
                </c:pt>
                <c:pt idx="146">
                  <c:v>35490</c:v>
                </c:pt>
                <c:pt idx="147">
                  <c:v>35521</c:v>
                </c:pt>
                <c:pt idx="148">
                  <c:v>35551</c:v>
                </c:pt>
                <c:pt idx="149">
                  <c:v>35582</c:v>
                </c:pt>
                <c:pt idx="150">
                  <c:v>35612</c:v>
                </c:pt>
                <c:pt idx="151">
                  <c:v>35643</c:v>
                </c:pt>
                <c:pt idx="152">
                  <c:v>35674</c:v>
                </c:pt>
                <c:pt idx="153">
                  <c:v>35704</c:v>
                </c:pt>
                <c:pt idx="154">
                  <c:v>35735</c:v>
                </c:pt>
                <c:pt idx="155">
                  <c:v>35765</c:v>
                </c:pt>
                <c:pt idx="156">
                  <c:v>35796</c:v>
                </c:pt>
                <c:pt idx="157">
                  <c:v>35827</c:v>
                </c:pt>
                <c:pt idx="158">
                  <c:v>35855</c:v>
                </c:pt>
                <c:pt idx="159">
                  <c:v>35886</c:v>
                </c:pt>
                <c:pt idx="160">
                  <c:v>35916</c:v>
                </c:pt>
                <c:pt idx="161">
                  <c:v>35947</c:v>
                </c:pt>
                <c:pt idx="162">
                  <c:v>35977</c:v>
                </c:pt>
                <c:pt idx="163">
                  <c:v>36008</c:v>
                </c:pt>
                <c:pt idx="164">
                  <c:v>36039</c:v>
                </c:pt>
                <c:pt idx="165">
                  <c:v>36069</c:v>
                </c:pt>
                <c:pt idx="166">
                  <c:v>36100</c:v>
                </c:pt>
                <c:pt idx="167">
                  <c:v>36130</c:v>
                </c:pt>
                <c:pt idx="168">
                  <c:v>36161</c:v>
                </c:pt>
                <c:pt idx="169">
                  <c:v>36192</c:v>
                </c:pt>
                <c:pt idx="170">
                  <c:v>36220</c:v>
                </c:pt>
                <c:pt idx="171">
                  <c:v>36251</c:v>
                </c:pt>
                <c:pt idx="172">
                  <c:v>36281</c:v>
                </c:pt>
                <c:pt idx="173">
                  <c:v>36312</c:v>
                </c:pt>
                <c:pt idx="174">
                  <c:v>36342</c:v>
                </c:pt>
                <c:pt idx="175">
                  <c:v>36373</c:v>
                </c:pt>
                <c:pt idx="176">
                  <c:v>36404</c:v>
                </c:pt>
                <c:pt idx="177">
                  <c:v>36434</c:v>
                </c:pt>
                <c:pt idx="178">
                  <c:v>36465</c:v>
                </c:pt>
                <c:pt idx="179">
                  <c:v>36495</c:v>
                </c:pt>
                <c:pt idx="180">
                  <c:v>36526</c:v>
                </c:pt>
                <c:pt idx="181">
                  <c:v>36557</c:v>
                </c:pt>
                <c:pt idx="182">
                  <c:v>36586</c:v>
                </c:pt>
                <c:pt idx="183">
                  <c:v>36617</c:v>
                </c:pt>
                <c:pt idx="184">
                  <c:v>36647</c:v>
                </c:pt>
                <c:pt idx="185">
                  <c:v>36678</c:v>
                </c:pt>
                <c:pt idx="186">
                  <c:v>36708</c:v>
                </c:pt>
                <c:pt idx="187">
                  <c:v>36739</c:v>
                </c:pt>
                <c:pt idx="188">
                  <c:v>36770</c:v>
                </c:pt>
                <c:pt idx="189">
                  <c:v>36800</c:v>
                </c:pt>
                <c:pt idx="190">
                  <c:v>36831</c:v>
                </c:pt>
                <c:pt idx="191">
                  <c:v>36861</c:v>
                </c:pt>
                <c:pt idx="192">
                  <c:v>36892</c:v>
                </c:pt>
                <c:pt idx="193">
                  <c:v>36923</c:v>
                </c:pt>
                <c:pt idx="194">
                  <c:v>36951</c:v>
                </c:pt>
                <c:pt idx="195">
                  <c:v>36982</c:v>
                </c:pt>
                <c:pt idx="196">
                  <c:v>37012</c:v>
                </c:pt>
                <c:pt idx="197">
                  <c:v>37043</c:v>
                </c:pt>
                <c:pt idx="198">
                  <c:v>37073</c:v>
                </c:pt>
                <c:pt idx="199">
                  <c:v>37104</c:v>
                </c:pt>
                <c:pt idx="200">
                  <c:v>37135</c:v>
                </c:pt>
                <c:pt idx="201">
                  <c:v>37165</c:v>
                </c:pt>
                <c:pt idx="202">
                  <c:v>37196</c:v>
                </c:pt>
                <c:pt idx="203">
                  <c:v>37226</c:v>
                </c:pt>
                <c:pt idx="204">
                  <c:v>37257</c:v>
                </c:pt>
                <c:pt idx="205">
                  <c:v>37288</c:v>
                </c:pt>
                <c:pt idx="206">
                  <c:v>37316</c:v>
                </c:pt>
                <c:pt idx="207">
                  <c:v>37347</c:v>
                </c:pt>
                <c:pt idx="208">
                  <c:v>37377</c:v>
                </c:pt>
                <c:pt idx="209">
                  <c:v>37408</c:v>
                </c:pt>
                <c:pt idx="210">
                  <c:v>37438</c:v>
                </c:pt>
                <c:pt idx="211">
                  <c:v>37469</c:v>
                </c:pt>
                <c:pt idx="212">
                  <c:v>37500</c:v>
                </c:pt>
                <c:pt idx="213">
                  <c:v>37530</c:v>
                </c:pt>
                <c:pt idx="214">
                  <c:v>37561</c:v>
                </c:pt>
                <c:pt idx="215">
                  <c:v>37591</c:v>
                </c:pt>
                <c:pt idx="216">
                  <c:v>37622</c:v>
                </c:pt>
                <c:pt idx="217">
                  <c:v>37653</c:v>
                </c:pt>
                <c:pt idx="218">
                  <c:v>37681</c:v>
                </c:pt>
                <c:pt idx="219">
                  <c:v>37712</c:v>
                </c:pt>
                <c:pt idx="220">
                  <c:v>37742</c:v>
                </c:pt>
                <c:pt idx="221">
                  <c:v>37773</c:v>
                </c:pt>
                <c:pt idx="222">
                  <c:v>37803</c:v>
                </c:pt>
                <c:pt idx="223">
                  <c:v>37834</c:v>
                </c:pt>
                <c:pt idx="224">
                  <c:v>37865</c:v>
                </c:pt>
                <c:pt idx="225">
                  <c:v>37895</c:v>
                </c:pt>
                <c:pt idx="226">
                  <c:v>37926</c:v>
                </c:pt>
                <c:pt idx="227">
                  <c:v>37956</c:v>
                </c:pt>
                <c:pt idx="228">
                  <c:v>37987</c:v>
                </c:pt>
                <c:pt idx="229">
                  <c:v>38018</c:v>
                </c:pt>
                <c:pt idx="230">
                  <c:v>38047</c:v>
                </c:pt>
                <c:pt idx="231">
                  <c:v>38078</c:v>
                </c:pt>
                <c:pt idx="232">
                  <c:v>38108</c:v>
                </c:pt>
                <c:pt idx="233">
                  <c:v>38139</c:v>
                </c:pt>
                <c:pt idx="234">
                  <c:v>38169</c:v>
                </c:pt>
                <c:pt idx="235">
                  <c:v>38200</c:v>
                </c:pt>
                <c:pt idx="236">
                  <c:v>38231</c:v>
                </c:pt>
                <c:pt idx="237">
                  <c:v>38261</c:v>
                </c:pt>
                <c:pt idx="238">
                  <c:v>38292</c:v>
                </c:pt>
                <c:pt idx="239">
                  <c:v>38322</c:v>
                </c:pt>
                <c:pt idx="240">
                  <c:v>38353</c:v>
                </c:pt>
                <c:pt idx="241">
                  <c:v>38384</c:v>
                </c:pt>
                <c:pt idx="242">
                  <c:v>38412</c:v>
                </c:pt>
                <c:pt idx="243">
                  <c:v>38443</c:v>
                </c:pt>
                <c:pt idx="244">
                  <c:v>38473</c:v>
                </c:pt>
                <c:pt idx="245">
                  <c:v>38504</c:v>
                </c:pt>
                <c:pt idx="246">
                  <c:v>38534</c:v>
                </c:pt>
                <c:pt idx="247">
                  <c:v>38565</c:v>
                </c:pt>
                <c:pt idx="248">
                  <c:v>38596</c:v>
                </c:pt>
                <c:pt idx="249">
                  <c:v>38626</c:v>
                </c:pt>
                <c:pt idx="250">
                  <c:v>38657</c:v>
                </c:pt>
                <c:pt idx="251">
                  <c:v>38687</c:v>
                </c:pt>
                <c:pt idx="252">
                  <c:v>38718</c:v>
                </c:pt>
                <c:pt idx="253">
                  <c:v>38749</c:v>
                </c:pt>
                <c:pt idx="254">
                  <c:v>38777</c:v>
                </c:pt>
                <c:pt idx="255">
                  <c:v>38808</c:v>
                </c:pt>
                <c:pt idx="256">
                  <c:v>38838</c:v>
                </c:pt>
                <c:pt idx="257">
                  <c:v>38869</c:v>
                </c:pt>
                <c:pt idx="258">
                  <c:v>38899</c:v>
                </c:pt>
                <c:pt idx="259">
                  <c:v>38930</c:v>
                </c:pt>
                <c:pt idx="260">
                  <c:v>38961</c:v>
                </c:pt>
                <c:pt idx="261">
                  <c:v>38991</c:v>
                </c:pt>
                <c:pt idx="262">
                  <c:v>39022</c:v>
                </c:pt>
                <c:pt idx="263">
                  <c:v>39052</c:v>
                </c:pt>
                <c:pt idx="264">
                  <c:v>39083</c:v>
                </c:pt>
                <c:pt idx="265">
                  <c:v>39114</c:v>
                </c:pt>
                <c:pt idx="266">
                  <c:v>39142</c:v>
                </c:pt>
                <c:pt idx="267">
                  <c:v>39173</c:v>
                </c:pt>
                <c:pt idx="268">
                  <c:v>39203</c:v>
                </c:pt>
                <c:pt idx="269">
                  <c:v>39234</c:v>
                </c:pt>
                <c:pt idx="270">
                  <c:v>39264</c:v>
                </c:pt>
                <c:pt idx="271">
                  <c:v>39295</c:v>
                </c:pt>
                <c:pt idx="272">
                  <c:v>39326</c:v>
                </c:pt>
                <c:pt idx="273">
                  <c:v>39356</c:v>
                </c:pt>
                <c:pt idx="274">
                  <c:v>39387</c:v>
                </c:pt>
                <c:pt idx="275">
                  <c:v>39417</c:v>
                </c:pt>
                <c:pt idx="276">
                  <c:v>39448</c:v>
                </c:pt>
                <c:pt idx="277">
                  <c:v>39479</c:v>
                </c:pt>
                <c:pt idx="278">
                  <c:v>39508</c:v>
                </c:pt>
                <c:pt idx="279">
                  <c:v>39539</c:v>
                </c:pt>
                <c:pt idx="280">
                  <c:v>39569</c:v>
                </c:pt>
                <c:pt idx="281">
                  <c:v>39600</c:v>
                </c:pt>
                <c:pt idx="282">
                  <c:v>39630</c:v>
                </c:pt>
                <c:pt idx="283">
                  <c:v>39661</c:v>
                </c:pt>
                <c:pt idx="284">
                  <c:v>39692</c:v>
                </c:pt>
                <c:pt idx="285">
                  <c:v>39722</c:v>
                </c:pt>
                <c:pt idx="286">
                  <c:v>39753</c:v>
                </c:pt>
                <c:pt idx="287">
                  <c:v>39783</c:v>
                </c:pt>
                <c:pt idx="288">
                  <c:v>39814</c:v>
                </c:pt>
                <c:pt idx="289">
                  <c:v>39845</c:v>
                </c:pt>
                <c:pt idx="290">
                  <c:v>39873</c:v>
                </c:pt>
                <c:pt idx="291">
                  <c:v>39904</c:v>
                </c:pt>
                <c:pt idx="292">
                  <c:v>39934</c:v>
                </c:pt>
                <c:pt idx="293">
                  <c:v>39965</c:v>
                </c:pt>
                <c:pt idx="294">
                  <c:v>39995</c:v>
                </c:pt>
                <c:pt idx="295">
                  <c:v>40026</c:v>
                </c:pt>
                <c:pt idx="296">
                  <c:v>40057</c:v>
                </c:pt>
                <c:pt idx="297">
                  <c:v>40087</c:v>
                </c:pt>
                <c:pt idx="298">
                  <c:v>40118</c:v>
                </c:pt>
                <c:pt idx="299">
                  <c:v>40148</c:v>
                </c:pt>
                <c:pt idx="300">
                  <c:v>40179</c:v>
                </c:pt>
                <c:pt idx="301">
                  <c:v>40210</c:v>
                </c:pt>
                <c:pt idx="302">
                  <c:v>40238</c:v>
                </c:pt>
                <c:pt idx="303">
                  <c:v>40269</c:v>
                </c:pt>
                <c:pt idx="304">
                  <c:v>40299</c:v>
                </c:pt>
                <c:pt idx="305">
                  <c:v>40330</c:v>
                </c:pt>
                <c:pt idx="306">
                  <c:v>40360</c:v>
                </c:pt>
                <c:pt idx="307">
                  <c:v>40391</c:v>
                </c:pt>
                <c:pt idx="308">
                  <c:v>40422</c:v>
                </c:pt>
                <c:pt idx="309">
                  <c:v>40452</c:v>
                </c:pt>
                <c:pt idx="310">
                  <c:v>40483</c:v>
                </c:pt>
                <c:pt idx="311">
                  <c:v>40513</c:v>
                </c:pt>
                <c:pt idx="312">
                  <c:v>40544</c:v>
                </c:pt>
                <c:pt idx="313">
                  <c:v>40575</c:v>
                </c:pt>
                <c:pt idx="314">
                  <c:v>40603</c:v>
                </c:pt>
                <c:pt idx="315">
                  <c:v>40634</c:v>
                </c:pt>
                <c:pt idx="316">
                  <c:v>40664</c:v>
                </c:pt>
                <c:pt idx="317">
                  <c:v>40695</c:v>
                </c:pt>
                <c:pt idx="318">
                  <c:v>40725</c:v>
                </c:pt>
                <c:pt idx="319">
                  <c:v>40756</c:v>
                </c:pt>
                <c:pt idx="320">
                  <c:v>40787</c:v>
                </c:pt>
                <c:pt idx="321">
                  <c:v>40817</c:v>
                </c:pt>
                <c:pt idx="322">
                  <c:v>40848</c:v>
                </c:pt>
                <c:pt idx="323">
                  <c:v>40878</c:v>
                </c:pt>
                <c:pt idx="324">
                  <c:v>40909</c:v>
                </c:pt>
                <c:pt idx="325">
                  <c:v>40940</c:v>
                </c:pt>
                <c:pt idx="326">
                  <c:v>40969</c:v>
                </c:pt>
                <c:pt idx="327">
                  <c:v>41000</c:v>
                </c:pt>
                <c:pt idx="328">
                  <c:v>41030</c:v>
                </c:pt>
                <c:pt idx="329">
                  <c:v>41061</c:v>
                </c:pt>
                <c:pt idx="330">
                  <c:v>41091</c:v>
                </c:pt>
                <c:pt idx="331">
                  <c:v>41122</c:v>
                </c:pt>
                <c:pt idx="332">
                  <c:v>41153</c:v>
                </c:pt>
                <c:pt idx="333">
                  <c:v>41183</c:v>
                </c:pt>
                <c:pt idx="334">
                  <c:v>41214</c:v>
                </c:pt>
                <c:pt idx="335">
                  <c:v>41244</c:v>
                </c:pt>
                <c:pt idx="336">
                  <c:v>41275</c:v>
                </c:pt>
                <c:pt idx="337">
                  <c:v>41306</c:v>
                </c:pt>
                <c:pt idx="338">
                  <c:v>41334</c:v>
                </c:pt>
                <c:pt idx="339">
                  <c:v>41365</c:v>
                </c:pt>
                <c:pt idx="340">
                  <c:v>41395</c:v>
                </c:pt>
                <c:pt idx="341">
                  <c:v>41426</c:v>
                </c:pt>
                <c:pt idx="342">
                  <c:v>41456</c:v>
                </c:pt>
                <c:pt idx="343">
                  <c:v>41487</c:v>
                </c:pt>
                <c:pt idx="344">
                  <c:v>41518</c:v>
                </c:pt>
                <c:pt idx="345">
                  <c:v>41548</c:v>
                </c:pt>
                <c:pt idx="346">
                  <c:v>41579</c:v>
                </c:pt>
                <c:pt idx="347">
                  <c:v>41609</c:v>
                </c:pt>
                <c:pt idx="348">
                  <c:v>41640</c:v>
                </c:pt>
                <c:pt idx="349">
                  <c:v>41671</c:v>
                </c:pt>
                <c:pt idx="350">
                  <c:v>41699</c:v>
                </c:pt>
                <c:pt idx="351">
                  <c:v>41730</c:v>
                </c:pt>
                <c:pt idx="352">
                  <c:v>41760</c:v>
                </c:pt>
                <c:pt idx="353">
                  <c:v>41791</c:v>
                </c:pt>
                <c:pt idx="354">
                  <c:v>41821</c:v>
                </c:pt>
                <c:pt idx="355">
                  <c:v>41852</c:v>
                </c:pt>
                <c:pt idx="356">
                  <c:v>41883</c:v>
                </c:pt>
                <c:pt idx="357">
                  <c:v>41913</c:v>
                </c:pt>
                <c:pt idx="358">
                  <c:v>41944</c:v>
                </c:pt>
                <c:pt idx="359">
                  <c:v>41974</c:v>
                </c:pt>
                <c:pt idx="360">
                  <c:v>42005</c:v>
                </c:pt>
                <c:pt idx="361">
                  <c:v>42036</c:v>
                </c:pt>
                <c:pt idx="362">
                  <c:v>42064</c:v>
                </c:pt>
                <c:pt idx="363">
                  <c:v>42095</c:v>
                </c:pt>
                <c:pt idx="364">
                  <c:v>42125</c:v>
                </c:pt>
                <c:pt idx="365">
                  <c:v>42156</c:v>
                </c:pt>
                <c:pt idx="366">
                  <c:v>42186</c:v>
                </c:pt>
                <c:pt idx="367">
                  <c:v>42217</c:v>
                </c:pt>
                <c:pt idx="368">
                  <c:v>42248</c:v>
                </c:pt>
                <c:pt idx="369">
                  <c:v>42278</c:v>
                </c:pt>
                <c:pt idx="370">
                  <c:v>42309</c:v>
                </c:pt>
                <c:pt idx="371">
                  <c:v>42339</c:v>
                </c:pt>
                <c:pt idx="372">
                  <c:v>42370</c:v>
                </c:pt>
                <c:pt idx="373">
                  <c:v>42401</c:v>
                </c:pt>
                <c:pt idx="374">
                  <c:v>42430</c:v>
                </c:pt>
                <c:pt idx="375">
                  <c:v>42461</c:v>
                </c:pt>
                <c:pt idx="376">
                  <c:v>42491</c:v>
                </c:pt>
                <c:pt idx="377">
                  <c:v>42522</c:v>
                </c:pt>
                <c:pt idx="378">
                  <c:v>42552</c:v>
                </c:pt>
                <c:pt idx="379">
                  <c:v>42583</c:v>
                </c:pt>
                <c:pt idx="380">
                  <c:v>42614</c:v>
                </c:pt>
                <c:pt idx="381">
                  <c:v>42644</c:v>
                </c:pt>
                <c:pt idx="382">
                  <c:v>42675</c:v>
                </c:pt>
                <c:pt idx="383">
                  <c:v>42705</c:v>
                </c:pt>
                <c:pt idx="384">
                  <c:v>42736</c:v>
                </c:pt>
                <c:pt idx="385">
                  <c:v>42767</c:v>
                </c:pt>
                <c:pt idx="386">
                  <c:v>42795</c:v>
                </c:pt>
                <c:pt idx="387">
                  <c:v>42826</c:v>
                </c:pt>
                <c:pt idx="388">
                  <c:v>42856</c:v>
                </c:pt>
                <c:pt idx="389">
                  <c:v>42887</c:v>
                </c:pt>
                <c:pt idx="390">
                  <c:v>42917</c:v>
                </c:pt>
                <c:pt idx="391">
                  <c:v>42948</c:v>
                </c:pt>
                <c:pt idx="392">
                  <c:v>42979</c:v>
                </c:pt>
                <c:pt idx="393">
                  <c:v>43009</c:v>
                </c:pt>
                <c:pt idx="394">
                  <c:v>43040</c:v>
                </c:pt>
                <c:pt idx="395">
                  <c:v>43070</c:v>
                </c:pt>
                <c:pt idx="396">
                  <c:v>43101</c:v>
                </c:pt>
                <c:pt idx="397">
                  <c:v>43132</c:v>
                </c:pt>
                <c:pt idx="398">
                  <c:v>43160</c:v>
                </c:pt>
                <c:pt idx="399">
                  <c:v>43191</c:v>
                </c:pt>
                <c:pt idx="400">
                  <c:v>43221</c:v>
                </c:pt>
                <c:pt idx="401">
                  <c:v>43252</c:v>
                </c:pt>
                <c:pt idx="402">
                  <c:v>43282</c:v>
                </c:pt>
                <c:pt idx="403">
                  <c:v>43313</c:v>
                </c:pt>
                <c:pt idx="404">
                  <c:v>43344</c:v>
                </c:pt>
                <c:pt idx="405">
                  <c:v>43374</c:v>
                </c:pt>
                <c:pt idx="406">
                  <c:v>43405</c:v>
                </c:pt>
                <c:pt idx="407">
                  <c:v>43435</c:v>
                </c:pt>
                <c:pt idx="408">
                  <c:v>43466</c:v>
                </c:pt>
                <c:pt idx="409">
                  <c:v>43497</c:v>
                </c:pt>
                <c:pt idx="410">
                  <c:v>43525</c:v>
                </c:pt>
                <c:pt idx="411">
                  <c:v>43556</c:v>
                </c:pt>
                <c:pt idx="412">
                  <c:v>43586</c:v>
                </c:pt>
                <c:pt idx="413">
                  <c:v>43617</c:v>
                </c:pt>
                <c:pt idx="414">
                  <c:v>43647</c:v>
                </c:pt>
                <c:pt idx="415">
                  <c:v>43678</c:v>
                </c:pt>
                <c:pt idx="416">
                  <c:v>43709</c:v>
                </c:pt>
                <c:pt idx="417">
                  <c:v>43739</c:v>
                </c:pt>
                <c:pt idx="418">
                  <c:v>43770</c:v>
                </c:pt>
                <c:pt idx="419">
                  <c:v>43800</c:v>
                </c:pt>
                <c:pt idx="420">
                  <c:v>43831</c:v>
                </c:pt>
                <c:pt idx="421">
                  <c:v>43862</c:v>
                </c:pt>
                <c:pt idx="422">
                  <c:v>43891</c:v>
                </c:pt>
                <c:pt idx="423">
                  <c:v>43922</c:v>
                </c:pt>
                <c:pt idx="424">
                  <c:v>43952</c:v>
                </c:pt>
                <c:pt idx="425">
                  <c:v>43983</c:v>
                </c:pt>
                <c:pt idx="426">
                  <c:v>44013</c:v>
                </c:pt>
                <c:pt idx="427">
                  <c:v>44044</c:v>
                </c:pt>
                <c:pt idx="428">
                  <c:v>44075</c:v>
                </c:pt>
                <c:pt idx="429">
                  <c:v>44105</c:v>
                </c:pt>
                <c:pt idx="430">
                  <c:v>44136</c:v>
                </c:pt>
                <c:pt idx="431">
                  <c:v>44166</c:v>
                </c:pt>
                <c:pt idx="432">
                  <c:v>44217</c:v>
                </c:pt>
                <c:pt idx="433">
                  <c:v>44248</c:v>
                </c:pt>
                <c:pt idx="434">
                  <c:v>44276</c:v>
                </c:pt>
                <c:pt idx="435">
                  <c:v>44307</c:v>
                </c:pt>
                <c:pt idx="436">
                  <c:v>44337</c:v>
                </c:pt>
                <c:pt idx="437">
                  <c:v>44368</c:v>
                </c:pt>
                <c:pt idx="438">
                  <c:v>44398</c:v>
                </c:pt>
                <c:pt idx="439">
                  <c:v>44409</c:v>
                </c:pt>
                <c:pt idx="440">
                  <c:v>44440</c:v>
                </c:pt>
                <c:pt idx="441">
                  <c:v>44470</c:v>
                </c:pt>
                <c:pt idx="442">
                  <c:v>44501</c:v>
                </c:pt>
                <c:pt idx="443">
                  <c:v>44531</c:v>
                </c:pt>
                <c:pt idx="444">
                  <c:v>44562</c:v>
                </c:pt>
                <c:pt idx="445">
                  <c:v>44593</c:v>
                </c:pt>
                <c:pt idx="446">
                  <c:v>44621</c:v>
                </c:pt>
                <c:pt idx="447">
                  <c:v>44652</c:v>
                </c:pt>
                <c:pt idx="448">
                  <c:v>44682</c:v>
                </c:pt>
                <c:pt idx="449">
                  <c:v>44734</c:v>
                </c:pt>
                <c:pt idx="450">
                  <c:v>44743</c:v>
                </c:pt>
                <c:pt idx="451">
                  <c:v>44774</c:v>
                </c:pt>
                <c:pt idx="452">
                  <c:v>44805</c:v>
                </c:pt>
                <c:pt idx="453">
                  <c:v>44835</c:v>
                </c:pt>
                <c:pt idx="454">
                  <c:v>44866</c:v>
                </c:pt>
                <c:pt idx="455">
                  <c:v>44896</c:v>
                </c:pt>
              </c:numCache>
            </c:numRef>
          </c:cat>
          <c:val>
            <c:numRef>
              <c:f>Sheet1!$C$2:$C$457</c:f>
              <c:numCache>
                <c:formatCode>General</c:formatCode>
                <c:ptCount val="456"/>
                <c:pt idx="0">
                  <c:v>293.10000000000002</c:v>
                </c:pt>
                <c:pt idx="1">
                  <c:v>281</c:v>
                </c:pt>
                <c:pt idx="2">
                  <c:v>293</c:v>
                </c:pt>
                <c:pt idx="3">
                  <c:v>283.3</c:v>
                </c:pt>
                <c:pt idx="4">
                  <c:v>295.10000000000002</c:v>
                </c:pt>
                <c:pt idx="5">
                  <c:v>348.7</c:v>
                </c:pt>
                <c:pt idx="6">
                  <c:v>344.4</c:v>
                </c:pt>
                <c:pt idx="7">
                  <c:v>311.8</c:v>
                </c:pt>
                <c:pt idx="8">
                  <c:v>391.8</c:v>
                </c:pt>
                <c:pt idx="9">
                  <c:v>385.5</c:v>
                </c:pt>
                <c:pt idx="10">
                  <c:v>327.5</c:v>
                </c:pt>
                <c:pt idx="11">
                  <c:v>306.5</c:v>
                </c:pt>
                <c:pt idx="12">
                  <c:v>459.5</c:v>
                </c:pt>
                <c:pt idx="13">
                  <c:v>376.6</c:v>
                </c:pt>
                <c:pt idx="14">
                  <c:v>401.8</c:v>
                </c:pt>
                <c:pt idx="15">
                  <c:v>264.89999999999998</c:v>
                </c:pt>
                <c:pt idx="16">
                  <c:v>319</c:v>
                </c:pt>
                <c:pt idx="17">
                  <c:v>375.7</c:v>
                </c:pt>
                <c:pt idx="18">
                  <c:v>450.2</c:v>
                </c:pt>
                <c:pt idx="19">
                  <c:v>434.7</c:v>
                </c:pt>
                <c:pt idx="20">
                  <c:v>413.4</c:v>
                </c:pt>
                <c:pt idx="21">
                  <c:v>398.5</c:v>
                </c:pt>
                <c:pt idx="22">
                  <c:v>486</c:v>
                </c:pt>
                <c:pt idx="23">
                  <c:v>390.7</c:v>
                </c:pt>
                <c:pt idx="24">
                  <c:v>520.6</c:v>
                </c:pt>
                <c:pt idx="25">
                  <c:v>565.29999999999995</c:v>
                </c:pt>
                <c:pt idx="26">
                  <c:v>482.5</c:v>
                </c:pt>
                <c:pt idx="27">
                  <c:v>468.3</c:v>
                </c:pt>
                <c:pt idx="28">
                  <c:v>514.70000000000005</c:v>
                </c:pt>
                <c:pt idx="29">
                  <c:v>536.29999999999995</c:v>
                </c:pt>
                <c:pt idx="30">
                  <c:v>560</c:v>
                </c:pt>
                <c:pt idx="31">
                  <c:v>598.1</c:v>
                </c:pt>
                <c:pt idx="32">
                  <c:v>549.6</c:v>
                </c:pt>
                <c:pt idx="33">
                  <c:v>567.9</c:v>
                </c:pt>
                <c:pt idx="34">
                  <c:v>489.8</c:v>
                </c:pt>
                <c:pt idx="35">
                  <c:v>440.5</c:v>
                </c:pt>
                <c:pt idx="36">
                  <c:v>652.79999999999995</c:v>
                </c:pt>
                <c:pt idx="37">
                  <c:v>650.6</c:v>
                </c:pt>
                <c:pt idx="38">
                  <c:v>509.9</c:v>
                </c:pt>
                <c:pt idx="39">
                  <c:v>551.9</c:v>
                </c:pt>
                <c:pt idx="40">
                  <c:v>615.1</c:v>
                </c:pt>
                <c:pt idx="41">
                  <c:v>720.8</c:v>
                </c:pt>
                <c:pt idx="42">
                  <c:v>761.6</c:v>
                </c:pt>
                <c:pt idx="43">
                  <c:v>803.9</c:v>
                </c:pt>
                <c:pt idx="44">
                  <c:v>793.3</c:v>
                </c:pt>
                <c:pt idx="45">
                  <c:v>834</c:v>
                </c:pt>
                <c:pt idx="46">
                  <c:v>798.8</c:v>
                </c:pt>
                <c:pt idx="47">
                  <c:v>818.2</c:v>
                </c:pt>
                <c:pt idx="48">
                  <c:v>788.9</c:v>
                </c:pt>
                <c:pt idx="49">
                  <c:v>798.1</c:v>
                </c:pt>
                <c:pt idx="50">
                  <c:v>667.3</c:v>
                </c:pt>
                <c:pt idx="51">
                  <c:v>728.5</c:v>
                </c:pt>
                <c:pt idx="52">
                  <c:v>937.9</c:v>
                </c:pt>
                <c:pt idx="53" formatCode="#,##0.00">
                  <c:v>1021.7</c:v>
                </c:pt>
                <c:pt idx="54" formatCode="#,##0.00">
                  <c:v>1162.7</c:v>
                </c:pt>
                <c:pt idx="55" formatCode="#,##0.00">
                  <c:v>1279.5999999999999</c:v>
                </c:pt>
                <c:pt idx="56" formatCode="#,##0.00">
                  <c:v>1179.3</c:v>
                </c:pt>
                <c:pt idx="57" formatCode="#,##0.00">
                  <c:v>1340.4</c:v>
                </c:pt>
                <c:pt idx="58" formatCode="#,##0.00">
                  <c:v>1133.8</c:v>
                </c:pt>
                <c:pt idx="59">
                  <c:v>951.5</c:v>
                </c:pt>
                <c:pt idx="60" formatCode="#,##0.00">
                  <c:v>1186.0999999999999</c:v>
                </c:pt>
                <c:pt idx="61">
                  <c:v>993.8</c:v>
                </c:pt>
                <c:pt idx="62">
                  <c:v>931</c:v>
                </c:pt>
                <c:pt idx="63">
                  <c:v>996.4</c:v>
                </c:pt>
                <c:pt idx="64" formatCode="#,##0.00">
                  <c:v>1173.5</c:v>
                </c:pt>
                <c:pt idx="65" formatCode="#,##0.00">
                  <c:v>1317.2</c:v>
                </c:pt>
                <c:pt idx="66" formatCode="#,##0.00">
                  <c:v>1492.5</c:v>
                </c:pt>
                <c:pt idx="67" formatCode="#,##0.00">
                  <c:v>1568.6</c:v>
                </c:pt>
                <c:pt idx="68" formatCode="#,##0.00">
                  <c:v>1432.1</c:v>
                </c:pt>
                <c:pt idx="69" formatCode="#,##0.00">
                  <c:v>1652.1</c:v>
                </c:pt>
                <c:pt idx="70" formatCode="#,##0.00">
                  <c:v>1367.9</c:v>
                </c:pt>
                <c:pt idx="71" formatCode="#,##0.00">
                  <c:v>1126.2</c:v>
                </c:pt>
                <c:pt idx="72" formatCode="#,##0.00">
                  <c:v>1321.6</c:v>
                </c:pt>
                <c:pt idx="73" formatCode="#,##0.00">
                  <c:v>1253.7</c:v>
                </c:pt>
                <c:pt idx="74">
                  <c:v>974.3</c:v>
                </c:pt>
                <c:pt idx="75" formatCode="#,##0.00">
                  <c:v>1104.2</c:v>
                </c:pt>
                <c:pt idx="76" formatCode="#,##0.00">
                  <c:v>1380.8</c:v>
                </c:pt>
                <c:pt idx="77" formatCode="#,##0.00">
                  <c:v>1525.5</c:v>
                </c:pt>
                <c:pt idx="78" formatCode="#,##0.00">
                  <c:v>1813.2</c:v>
                </c:pt>
                <c:pt idx="79" formatCode="#,##0.00">
                  <c:v>1872.4</c:v>
                </c:pt>
                <c:pt idx="80" formatCode="#,##0.00">
                  <c:v>1936.3</c:v>
                </c:pt>
                <c:pt idx="81" formatCode="#,##0.00">
                  <c:v>2236.4</c:v>
                </c:pt>
                <c:pt idx="82" formatCode="#,##0.00">
                  <c:v>1957.6</c:v>
                </c:pt>
                <c:pt idx="83" formatCode="#,##0.00">
                  <c:v>1593.2</c:v>
                </c:pt>
                <c:pt idx="84" formatCode="#,##0.00">
                  <c:v>1912.6</c:v>
                </c:pt>
                <c:pt idx="85" formatCode="#,##0.00">
                  <c:v>1693.7</c:v>
                </c:pt>
                <c:pt idx="86" formatCode="#,##0.00">
                  <c:v>1441.8</c:v>
                </c:pt>
                <c:pt idx="87" formatCode="#,##0.00">
                  <c:v>1677.6</c:v>
                </c:pt>
                <c:pt idx="88" formatCode="#,##0.00">
                  <c:v>1853.9</c:v>
                </c:pt>
                <c:pt idx="89" formatCode="#,##0.00">
                  <c:v>2179.1999999999998</c:v>
                </c:pt>
                <c:pt idx="90" formatCode="#,##0.00">
                  <c:v>2503.8000000000002</c:v>
                </c:pt>
                <c:pt idx="91" formatCode="#,##0.00">
                  <c:v>2613</c:v>
                </c:pt>
                <c:pt idx="92" formatCode="#,##0.00">
                  <c:v>2760.5</c:v>
                </c:pt>
                <c:pt idx="93" formatCode="#,##0.00">
                  <c:v>2748.4</c:v>
                </c:pt>
                <c:pt idx="94" formatCode="#,##0.00">
                  <c:v>2316</c:v>
                </c:pt>
                <c:pt idx="95" formatCode="#,##0.00">
                  <c:v>2027</c:v>
                </c:pt>
                <c:pt idx="96" formatCode="#,##0.00">
                  <c:v>2187.6</c:v>
                </c:pt>
                <c:pt idx="97" formatCode="#,##0.00">
                  <c:v>1862.4</c:v>
                </c:pt>
                <c:pt idx="98" formatCode="#,##0.00">
                  <c:v>2083.1999999999998</c:v>
                </c:pt>
                <c:pt idx="99" formatCode="#,##0.00">
                  <c:v>2226.3000000000002</c:v>
                </c:pt>
                <c:pt idx="100" formatCode="#,##0.00">
                  <c:v>2376.3000000000002</c:v>
                </c:pt>
                <c:pt idx="101" formatCode="#,##0.00">
                  <c:v>2754.2</c:v>
                </c:pt>
                <c:pt idx="102" formatCode="#,##0.00">
                  <c:v>2981.1</c:v>
                </c:pt>
                <c:pt idx="103" formatCode="#,##0.00">
                  <c:v>3223.3</c:v>
                </c:pt>
                <c:pt idx="104" formatCode="#,##0.00">
                  <c:v>3338.7</c:v>
                </c:pt>
                <c:pt idx="105" formatCode="#,##0.00">
                  <c:v>3277.6</c:v>
                </c:pt>
                <c:pt idx="106" formatCode="#,##0.00">
                  <c:v>2899.6</c:v>
                </c:pt>
                <c:pt idx="107" formatCode="#,##0.00">
                  <c:v>2329.6</c:v>
                </c:pt>
                <c:pt idx="108" formatCode="#,##0.00">
                  <c:v>2763.1</c:v>
                </c:pt>
                <c:pt idx="109" formatCode="#,##0.00">
                  <c:v>2499.1999999999998</c:v>
                </c:pt>
                <c:pt idx="110" formatCode="#,##0.00">
                  <c:v>2183</c:v>
                </c:pt>
                <c:pt idx="111" formatCode="#,##0.00">
                  <c:v>2491.6</c:v>
                </c:pt>
                <c:pt idx="112" formatCode="#,##0.00">
                  <c:v>2979</c:v>
                </c:pt>
                <c:pt idx="113" formatCode="#,##0.00">
                  <c:v>3463.3</c:v>
                </c:pt>
                <c:pt idx="114" formatCode="#,##0.00">
                  <c:v>3645.4</c:v>
                </c:pt>
                <c:pt idx="115" formatCode="#,##0.00">
                  <c:v>4165.8</c:v>
                </c:pt>
                <c:pt idx="116" formatCode="#,##0.00">
                  <c:v>4134.3999999999996</c:v>
                </c:pt>
                <c:pt idx="117" formatCode="#,##0.00">
                  <c:v>4101.2</c:v>
                </c:pt>
                <c:pt idx="118" formatCode="#,##0.00">
                  <c:v>3534.3</c:v>
                </c:pt>
                <c:pt idx="119" formatCode="#,##0.00">
                  <c:v>2826.5</c:v>
                </c:pt>
                <c:pt idx="120" formatCode="#,##0.00">
                  <c:v>3450.6</c:v>
                </c:pt>
                <c:pt idx="121" formatCode="#,##0.00">
                  <c:v>3001.5</c:v>
                </c:pt>
                <c:pt idx="122" formatCode="#,##0.00">
                  <c:v>2910.4</c:v>
                </c:pt>
                <c:pt idx="123" formatCode="#,##0.00">
                  <c:v>3148.3</c:v>
                </c:pt>
                <c:pt idx="124" formatCode="#,##0.00">
                  <c:v>3654.9</c:v>
                </c:pt>
                <c:pt idx="125" formatCode="#,##0.00">
                  <c:v>3960.7</c:v>
                </c:pt>
                <c:pt idx="126" formatCode="#,##0.00">
                  <c:v>4311.8</c:v>
                </c:pt>
                <c:pt idx="127" formatCode="#,##0.00">
                  <c:v>4804.7</c:v>
                </c:pt>
                <c:pt idx="128" formatCode="#,##0.00">
                  <c:v>4584.1000000000004</c:v>
                </c:pt>
                <c:pt idx="129" formatCode="#,##0.00">
                  <c:v>4714.3</c:v>
                </c:pt>
                <c:pt idx="130" formatCode="#,##0.00">
                  <c:v>3868</c:v>
                </c:pt>
                <c:pt idx="131" formatCode="#,##0.00">
                  <c:v>3133.9</c:v>
                </c:pt>
                <c:pt idx="132" formatCode="#,##0.00">
                  <c:v>3657.7</c:v>
                </c:pt>
                <c:pt idx="133" formatCode="#,##0.00">
                  <c:v>3539.6</c:v>
                </c:pt>
                <c:pt idx="134" formatCode="#,##0.00">
                  <c:v>2863.7</c:v>
                </c:pt>
                <c:pt idx="135" formatCode="#,##0.00">
                  <c:v>3247.9</c:v>
                </c:pt>
                <c:pt idx="136" formatCode="#,##0.00">
                  <c:v>3954.3</c:v>
                </c:pt>
                <c:pt idx="137" formatCode="#,##0.00">
                  <c:v>4111.2</c:v>
                </c:pt>
                <c:pt idx="138" formatCode="#,##0.00">
                  <c:v>4816.7</c:v>
                </c:pt>
                <c:pt idx="139" formatCode="#,##0.00">
                  <c:v>5495.7</c:v>
                </c:pt>
                <c:pt idx="140" formatCode="#,##0.00">
                  <c:v>5480.7</c:v>
                </c:pt>
                <c:pt idx="141" formatCode="#,##0.00">
                  <c:v>5812.9</c:v>
                </c:pt>
                <c:pt idx="142" formatCode="#,##0.00">
                  <c:v>4585.3999999999996</c:v>
                </c:pt>
                <c:pt idx="143" formatCode="#,##0.00">
                  <c:v>3947</c:v>
                </c:pt>
                <c:pt idx="144" formatCode="#,##0.00">
                  <c:v>4667.6000000000004</c:v>
                </c:pt>
                <c:pt idx="145" formatCode="#,##0.00">
                  <c:v>4262.3999999999996</c:v>
                </c:pt>
                <c:pt idx="146" formatCode="#,##0.00">
                  <c:v>3628.6</c:v>
                </c:pt>
                <c:pt idx="147" formatCode="#,##0.00">
                  <c:v>4445</c:v>
                </c:pt>
                <c:pt idx="148" formatCode="#,##0.00">
                  <c:v>4795.1000000000004</c:v>
                </c:pt>
                <c:pt idx="149" formatCode="#,##0.00">
                  <c:v>5213.5</c:v>
                </c:pt>
                <c:pt idx="150" formatCode="#,##0.00">
                  <c:v>5777.2</c:v>
                </c:pt>
                <c:pt idx="151" formatCode="#,##0.00">
                  <c:v>6073.6</c:v>
                </c:pt>
                <c:pt idx="152" formatCode="#,##0.00">
                  <c:v>6561.4</c:v>
                </c:pt>
                <c:pt idx="153" formatCode="#,##0.00">
                  <c:v>6606.5</c:v>
                </c:pt>
                <c:pt idx="154" formatCode="#,##0.00">
                  <c:v>5425.7</c:v>
                </c:pt>
                <c:pt idx="155" formatCode="#,##0.00">
                  <c:v>5101.1000000000004</c:v>
                </c:pt>
                <c:pt idx="156" formatCode="#,##0.00">
                  <c:v>5453.2</c:v>
                </c:pt>
                <c:pt idx="157" formatCode="#,##0.00">
                  <c:v>4559.6000000000004</c:v>
                </c:pt>
                <c:pt idx="158" formatCode="#,##0.00">
                  <c:v>4798.1000000000004</c:v>
                </c:pt>
                <c:pt idx="159" formatCode="#,##0.00">
                  <c:v>5262.9</c:v>
                </c:pt>
                <c:pt idx="160" formatCode="#,##0.00">
                  <c:v>5539.4</c:v>
                </c:pt>
                <c:pt idx="161" formatCode="#,##0.00">
                  <c:v>6020.2</c:v>
                </c:pt>
                <c:pt idx="162" formatCode="#,##0.00">
                  <c:v>6556.2</c:v>
                </c:pt>
                <c:pt idx="163" formatCode="#,##0.00">
                  <c:v>6779.9</c:v>
                </c:pt>
                <c:pt idx="164" formatCode="#,##0.00">
                  <c:v>7125.2</c:v>
                </c:pt>
                <c:pt idx="165" formatCode="#,##0.00">
                  <c:v>7377.7</c:v>
                </c:pt>
                <c:pt idx="166" formatCode="#,##0.00">
                  <c:v>6374.1</c:v>
                </c:pt>
                <c:pt idx="167" formatCode="#,##0.00">
                  <c:v>5322.1</c:v>
                </c:pt>
                <c:pt idx="168" formatCode="#,##0.00">
                  <c:v>5654</c:v>
                </c:pt>
                <c:pt idx="169" formatCode="#,##0.00">
                  <c:v>5563.1</c:v>
                </c:pt>
                <c:pt idx="170" formatCode="#,##0.00">
                  <c:v>5204</c:v>
                </c:pt>
                <c:pt idx="171" formatCode="#,##0.00">
                  <c:v>5818.9</c:v>
                </c:pt>
                <c:pt idx="172" formatCode="#,##0.00">
                  <c:v>6363.1</c:v>
                </c:pt>
                <c:pt idx="173" formatCode="#,##0.00">
                  <c:v>7117.4</c:v>
                </c:pt>
                <c:pt idx="174" formatCode="#,##0.00">
                  <c:v>7405.7</c:v>
                </c:pt>
                <c:pt idx="175" formatCode="#,##0.00">
                  <c:v>8022.1</c:v>
                </c:pt>
                <c:pt idx="176" formatCode="#,##0.00">
                  <c:v>8198.2000000000007</c:v>
                </c:pt>
                <c:pt idx="177" formatCode="#,##0.00">
                  <c:v>8207.9</c:v>
                </c:pt>
                <c:pt idx="178" formatCode="#,##0.00">
                  <c:v>7543.5</c:v>
                </c:pt>
                <c:pt idx="179" formatCode="#,##0.00">
                  <c:v>6690.3</c:v>
                </c:pt>
                <c:pt idx="180" formatCode="#,##0.00">
                  <c:v>6902.1</c:v>
                </c:pt>
                <c:pt idx="181" formatCode="#,##0.00">
                  <c:v>6584.4</c:v>
                </c:pt>
                <c:pt idx="182" formatCode="#,##0.00">
                  <c:v>6424.1</c:v>
                </c:pt>
                <c:pt idx="183" formatCode="#,##0.00">
                  <c:v>7070.5</c:v>
                </c:pt>
                <c:pt idx="184" formatCode="#,##0.00">
                  <c:v>7850.2</c:v>
                </c:pt>
                <c:pt idx="185" formatCode="#,##0.00">
                  <c:v>8541.7000000000007</c:v>
                </c:pt>
                <c:pt idx="186" formatCode="#,##0.00">
                  <c:v>9246.4</c:v>
                </c:pt>
                <c:pt idx="187" formatCode="#,##0.00">
                  <c:v>10054</c:v>
                </c:pt>
                <c:pt idx="188" formatCode="#,##0.00">
                  <c:v>10061.700000000001</c:v>
                </c:pt>
                <c:pt idx="189" formatCode="#,##0.00">
                  <c:v>10611.6</c:v>
                </c:pt>
                <c:pt idx="190" formatCode="#,##0.00">
                  <c:v>9066.7999999999993</c:v>
                </c:pt>
                <c:pt idx="191" formatCode="#,##0.00">
                  <c:v>7604.7</c:v>
                </c:pt>
                <c:pt idx="192" formatCode="#,##0.00">
                  <c:v>8427.5</c:v>
                </c:pt>
                <c:pt idx="193" formatCode="#,##0.00">
                  <c:v>6375.6</c:v>
                </c:pt>
                <c:pt idx="194" formatCode="#,##0.00">
                  <c:v>7590.2</c:v>
                </c:pt>
                <c:pt idx="195" formatCode="#,##0.00">
                  <c:v>7686.8</c:v>
                </c:pt>
                <c:pt idx="196" formatCode="#,##0.00">
                  <c:v>7757.9</c:v>
                </c:pt>
                <c:pt idx="197" formatCode="#,##0.00">
                  <c:v>8398.2000000000007</c:v>
                </c:pt>
                <c:pt idx="198" formatCode="#,##0.00">
                  <c:v>8975.2999999999993</c:v>
                </c:pt>
                <c:pt idx="199" formatCode="#,##0.00">
                  <c:v>10042.9</c:v>
                </c:pt>
                <c:pt idx="200" formatCode="#,##0.00">
                  <c:v>9927.7999999999993</c:v>
                </c:pt>
                <c:pt idx="201" formatCode="#,##0.00">
                  <c:v>10808.3</c:v>
                </c:pt>
                <c:pt idx="202" formatCode="#,##0.00">
                  <c:v>8878.7999999999993</c:v>
                </c:pt>
                <c:pt idx="203" formatCode="#,##0.00">
                  <c:v>7409.1</c:v>
                </c:pt>
                <c:pt idx="204" formatCode="#,##0.00">
                  <c:v>8415.4</c:v>
                </c:pt>
                <c:pt idx="205" formatCode="#,##0.00">
                  <c:v>8020.8</c:v>
                </c:pt>
                <c:pt idx="206" formatCode="#,##0.00">
                  <c:v>7259</c:v>
                </c:pt>
                <c:pt idx="207" formatCode="#,##0.00">
                  <c:v>9097.6</c:v>
                </c:pt>
                <c:pt idx="208" formatCode="#,##0.00">
                  <c:v>9846.9</c:v>
                </c:pt>
                <c:pt idx="209" formatCode="#,##0.00">
                  <c:v>10727.2</c:v>
                </c:pt>
                <c:pt idx="210" formatCode="#,##0.00">
                  <c:v>11213.2</c:v>
                </c:pt>
                <c:pt idx="211" formatCode="#,##0.00">
                  <c:v>12671.4</c:v>
                </c:pt>
                <c:pt idx="212" formatCode="#,##0.00">
                  <c:v>12291.5</c:v>
                </c:pt>
                <c:pt idx="213" formatCode="#,##0.00">
                  <c:v>11455</c:v>
                </c:pt>
                <c:pt idx="214" formatCode="#,##0.00">
                  <c:v>12569.6</c:v>
                </c:pt>
                <c:pt idx="215" formatCode="#,##0.00">
                  <c:v>11625</c:v>
                </c:pt>
                <c:pt idx="216" formatCode="#,##0.00">
                  <c:v>11403.5</c:v>
                </c:pt>
                <c:pt idx="217" formatCode="#,##0.00">
                  <c:v>9629.6</c:v>
                </c:pt>
                <c:pt idx="218" formatCode="#,##0.00">
                  <c:v>10110</c:v>
                </c:pt>
                <c:pt idx="219" formatCode="#,##0.00">
                  <c:v>11521.9</c:v>
                </c:pt>
                <c:pt idx="220" formatCode="#,##0.00">
                  <c:v>11884.7</c:v>
                </c:pt>
                <c:pt idx="221" formatCode="#,##0.00">
                  <c:v>12127.3</c:v>
                </c:pt>
                <c:pt idx="222" formatCode="#,##0.00">
                  <c:v>13438.6</c:v>
                </c:pt>
                <c:pt idx="223" formatCode="#,##0.00">
                  <c:v>13764.9</c:v>
                </c:pt>
                <c:pt idx="224" formatCode="#,##0.00">
                  <c:v>14747.5</c:v>
                </c:pt>
                <c:pt idx="225" formatCode="#,##0.00">
                  <c:v>16458.3</c:v>
                </c:pt>
                <c:pt idx="226" formatCode="#,##0.00">
                  <c:v>14156.9</c:v>
                </c:pt>
                <c:pt idx="227" formatCode="#,##0.00">
                  <c:v>13192.8</c:v>
                </c:pt>
                <c:pt idx="228" formatCode="#,##0.00">
                  <c:v>14089</c:v>
                </c:pt>
                <c:pt idx="229" formatCode="#,##0.00">
                  <c:v>11267.1</c:v>
                </c:pt>
                <c:pt idx="230" formatCode="#,##0.00">
                  <c:v>13800.1</c:v>
                </c:pt>
                <c:pt idx="231" formatCode="#,##0.00">
                  <c:v>14744.8</c:v>
                </c:pt>
                <c:pt idx="232" formatCode="#,##0.00">
                  <c:v>15067.1</c:v>
                </c:pt>
                <c:pt idx="233" formatCode="#,##0.00">
                  <c:v>16887.8</c:v>
                </c:pt>
                <c:pt idx="234" formatCode="#,##0.00">
                  <c:v>17562.099999999999</c:v>
                </c:pt>
                <c:pt idx="235" formatCode="#,##0.00">
                  <c:v>18067.900000000001</c:v>
                </c:pt>
                <c:pt idx="236" formatCode="#,##0.00">
                  <c:v>18386.900000000001</c:v>
                </c:pt>
                <c:pt idx="237" formatCode="#,##0.00">
                  <c:v>19718.2</c:v>
                </c:pt>
                <c:pt idx="238" formatCode="#,##0.00">
                  <c:v>19679</c:v>
                </c:pt>
                <c:pt idx="239" formatCode="#,##0.00">
                  <c:v>17412</c:v>
                </c:pt>
                <c:pt idx="240" formatCode="#,##0.00">
                  <c:v>17885.8</c:v>
                </c:pt>
                <c:pt idx="241" formatCode="#,##0.00">
                  <c:v>16937.599999999999</c:v>
                </c:pt>
                <c:pt idx="242" formatCode="#,##0.00">
                  <c:v>16184.9</c:v>
                </c:pt>
                <c:pt idx="243" formatCode="#,##0.00">
                  <c:v>18148.5</c:v>
                </c:pt>
                <c:pt idx="244" formatCode="#,##0.00">
                  <c:v>19053.2</c:v>
                </c:pt>
                <c:pt idx="245" formatCode="#,##0.00">
                  <c:v>20976.7</c:v>
                </c:pt>
                <c:pt idx="246" formatCode="#,##0.00">
                  <c:v>21272.7</c:v>
                </c:pt>
                <c:pt idx="247" formatCode="#,##0.00">
                  <c:v>22421.3</c:v>
                </c:pt>
                <c:pt idx="248" formatCode="#,##0.00">
                  <c:v>23294.5</c:v>
                </c:pt>
                <c:pt idx="249" formatCode="#,##0.00">
                  <c:v>24382.9</c:v>
                </c:pt>
                <c:pt idx="250" formatCode="#,##0.00">
                  <c:v>22426.1</c:v>
                </c:pt>
                <c:pt idx="251" formatCode="#,##0.00">
                  <c:v>20486</c:v>
                </c:pt>
                <c:pt idx="252" formatCode="#,##0.00">
                  <c:v>21382.5</c:v>
                </c:pt>
                <c:pt idx="253" formatCode="#,##0.00">
                  <c:v>17905.400000000001</c:v>
                </c:pt>
                <c:pt idx="254" formatCode="#,##0.00">
                  <c:v>20531.3</c:v>
                </c:pt>
                <c:pt idx="255" formatCode="#,##0.00">
                  <c:v>21459.1</c:v>
                </c:pt>
                <c:pt idx="256" formatCode="#,##0.00">
                  <c:v>22317.599999999999</c:v>
                </c:pt>
                <c:pt idx="257" formatCode="#,##0.00">
                  <c:v>23989.7</c:v>
                </c:pt>
                <c:pt idx="258" formatCode="#,##0.00">
                  <c:v>24632</c:v>
                </c:pt>
                <c:pt idx="259" formatCode="#,##0.00">
                  <c:v>26713.3</c:v>
                </c:pt>
                <c:pt idx="260" formatCode="#,##0.00">
                  <c:v>27570.6</c:v>
                </c:pt>
                <c:pt idx="261" formatCode="#,##0.00">
                  <c:v>29388.6</c:v>
                </c:pt>
                <c:pt idx="262" formatCode="#,##0.00">
                  <c:v>27775.1</c:v>
                </c:pt>
                <c:pt idx="263" formatCode="#,##0.00">
                  <c:v>24109.200000000001</c:v>
                </c:pt>
                <c:pt idx="264" formatCode="#,##0.00">
                  <c:v>25640.6</c:v>
                </c:pt>
                <c:pt idx="265" formatCode="#,##0.00">
                  <c:v>23038.9</c:v>
                </c:pt>
                <c:pt idx="266" formatCode="#,##0.00">
                  <c:v>22723</c:v>
                </c:pt>
                <c:pt idx="267" formatCode="#,##0.00">
                  <c:v>24241.5</c:v>
                </c:pt>
                <c:pt idx="268" formatCode="#,##0.00">
                  <c:v>25290.6</c:v>
                </c:pt>
                <c:pt idx="269" formatCode="#,##0.00">
                  <c:v>27071</c:v>
                </c:pt>
                <c:pt idx="270" formatCode="#,##0.00">
                  <c:v>28601.200000000001</c:v>
                </c:pt>
                <c:pt idx="271" formatCode="#,##0.00">
                  <c:v>28424.5</c:v>
                </c:pt>
                <c:pt idx="272" formatCode="#,##0.00">
                  <c:v>29419</c:v>
                </c:pt>
                <c:pt idx="273" formatCode="#,##0.00">
                  <c:v>31555.4</c:v>
                </c:pt>
                <c:pt idx="274" formatCode="#,##0.00">
                  <c:v>29780.7</c:v>
                </c:pt>
                <c:pt idx="275" formatCode="#,##0.00">
                  <c:v>25656.6</c:v>
                </c:pt>
                <c:pt idx="276" formatCode="#,##0.00">
                  <c:v>26167.7</c:v>
                </c:pt>
                <c:pt idx="277" formatCode="#,##0.00">
                  <c:v>24128.6</c:v>
                </c:pt>
                <c:pt idx="278" formatCode="#,##0.00">
                  <c:v>22432</c:v>
                </c:pt>
                <c:pt idx="279" formatCode="#,##0.00">
                  <c:v>25919.3</c:v>
                </c:pt>
                <c:pt idx="280" formatCode="#,##0.00">
                  <c:v>27663.599999999999</c:v>
                </c:pt>
                <c:pt idx="281" formatCode="#,##0.00">
                  <c:v>27843.3</c:v>
                </c:pt>
                <c:pt idx="282" formatCode="#,##0.00">
                  <c:v>31314</c:v>
                </c:pt>
                <c:pt idx="283" formatCode="#,##0.00">
                  <c:v>31840.2</c:v>
                </c:pt>
                <c:pt idx="284" formatCode="#,##0.00">
                  <c:v>33086.400000000001</c:v>
                </c:pt>
                <c:pt idx="285" formatCode="#,##0.00">
                  <c:v>34028.300000000003</c:v>
                </c:pt>
                <c:pt idx="286" formatCode="#,##0.00">
                  <c:v>28280.6</c:v>
                </c:pt>
                <c:pt idx="287" formatCode="#,##0.00">
                  <c:v>25085.8</c:v>
                </c:pt>
                <c:pt idx="288" formatCode="#,##0.00">
                  <c:v>24748</c:v>
                </c:pt>
                <c:pt idx="289" formatCode="#,##0.00">
                  <c:v>18874.5</c:v>
                </c:pt>
                <c:pt idx="290">
                  <c:v>21178.7</c:v>
                </c:pt>
                <c:pt idx="291">
                  <c:v>21918.7</c:v>
                </c:pt>
                <c:pt idx="292">
                  <c:v>22731.5</c:v>
                </c:pt>
                <c:pt idx="293">
                  <c:v>23979.1</c:v>
                </c:pt>
                <c:pt idx="294">
                  <c:v>25691.200000000001</c:v>
                </c:pt>
                <c:pt idx="295" formatCode="#,##0.00">
                  <c:v>25784.7</c:v>
                </c:pt>
                <c:pt idx="296" formatCode="#,##0.00">
                  <c:v>27914.9</c:v>
                </c:pt>
                <c:pt idx="297" formatCode="#,##0.00">
                  <c:v>29520.799999999999</c:v>
                </c:pt>
                <c:pt idx="298" formatCode="#,##0.00">
                  <c:v>27549.9</c:v>
                </c:pt>
                <c:pt idx="299" formatCode="#,##0.00">
                  <c:v>26501</c:v>
                </c:pt>
                <c:pt idx="300" formatCode="#,##0.00">
                  <c:v>25185.1</c:v>
                </c:pt>
                <c:pt idx="301" formatCode="#,##0.00">
                  <c:v>23363.8</c:v>
                </c:pt>
                <c:pt idx="302">
                  <c:v>24300.2</c:v>
                </c:pt>
                <c:pt idx="303" formatCode="#,##0.00">
                  <c:v>25905.7</c:v>
                </c:pt>
                <c:pt idx="304" formatCode="#,##0.00">
                  <c:v>29036.799999999999</c:v>
                </c:pt>
                <c:pt idx="305" formatCode="#,##0.00">
                  <c:v>32866.5</c:v>
                </c:pt>
                <c:pt idx="306" formatCode="#,##0.00">
                  <c:v>33260</c:v>
                </c:pt>
                <c:pt idx="307" formatCode="#,##0.00">
                  <c:v>35288.5</c:v>
                </c:pt>
                <c:pt idx="308" formatCode="#,##0.00">
                  <c:v>34999.199999999997</c:v>
                </c:pt>
                <c:pt idx="309" formatCode="#,##0.00">
                  <c:v>34820.199999999997</c:v>
                </c:pt>
                <c:pt idx="310" formatCode="#,##0.00">
                  <c:v>35115.5</c:v>
                </c:pt>
                <c:pt idx="311" formatCode="#,##0.00">
                  <c:v>30802.3</c:v>
                </c:pt>
                <c:pt idx="312" formatCode="#,##0.00">
                  <c:v>31377.3</c:v>
                </c:pt>
                <c:pt idx="313" formatCode="#,##0.00">
                  <c:v>27244.7</c:v>
                </c:pt>
                <c:pt idx="314" formatCode="#,##0.00">
                  <c:v>27599.7</c:v>
                </c:pt>
                <c:pt idx="315" formatCode="#,##0.00">
                  <c:v>29580.3</c:v>
                </c:pt>
                <c:pt idx="316" formatCode="#,##0.00">
                  <c:v>32788.1</c:v>
                </c:pt>
                <c:pt idx="317" formatCode="#,##0.00">
                  <c:v>34374.800000000003</c:v>
                </c:pt>
                <c:pt idx="318" formatCode="#,##0.00">
                  <c:v>35152.199999999997</c:v>
                </c:pt>
                <c:pt idx="319" formatCode="#,##0.00">
                  <c:v>37374.1</c:v>
                </c:pt>
                <c:pt idx="320" formatCode="#,##0.00">
                  <c:v>36418.6</c:v>
                </c:pt>
                <c:pt idx="321" formatCode="#,##0.00">
                  <c:v>37824.1</c:v>
                </c:pt>
                <c:pt idx="322" formatCode="#,##0.00">
                  <c:v>36764.9</c:v>
                </c:pt>
                <c:pt idx="323" formatCode="#,##0.00">
                  <c:v>32872.300000000003</c:v>
                </c:pt>
                <c:pt idx="324" formatCode="#,##0.00">
                  <c:v>34417.5</c:v>
                </c:pt>
                <c:pt idx="325" formatCode="#,##0.00">
                  <c:v>28105.200000000001</c:v>
                </c:pt>
                <c:pt idx="326" formatCode="#,##0.00">
                  <c:v>31431.4</c:v>
                </c:pt>
                <c:pt idx="327" formatCode="#,##0.00">
                  <c:v>33017.300000000003</c:v>
                </c:pt>
                <c:pt idx="328" formatCode="#,##0.00">
                  <c:v>34938.9</c:v>
                </c:pt>
                <c:pt idx="329" formatCode="#,##0.00">
                  <c:v>35951.199999999997</c:v>
                </c:pt>
                <c:pt idx="330" formatCode="#,##0.00">
                  <c:v>37931.599999999999</c:v>
                </c:pt>
                <c:pt idx="331" formatCode="#,##0.00">
                  <c:v>37281.699999999997</c:v>
                </c:pt>
                <c:pt idx="332" formatCode="#,##0.00">
                  <c:v>37892.800000000003</c:v>
                </c:pt>
                <c:pt idx="333" formatCode="#,##0.00">
                  <c:v>40257</c:v>
                </c:pt>
                <c:pt idx="334" formatCode="#,##0.00">
                  <c:v>39543.699999999997</c:v>
                </c:pt>
                <c:pt idx="335" formatCode="#,##0.00">
                  <c:v>34857.800000000003</c:v>
                </c:pt>
                <c:pt idx="336" formatCode="#,##0.00">
                  <c:v>37194.199999999997</c:v>
                </c:pt>
                <c:pt idx="337" formatCode="#,##0.00">
                  <c:v>32742.7</c:v>
                </c:pt>
                <c:pt idx="338" formatCode="#,##0.00">
                  <c:v>27294.9</c:v>
                </c:pt>
                <c:pt idx="339" formatCode="#,##0.00">
                  <c:v>33135.199999999997</c:v>
                </c:pt>
                <c:pt idx="340" formatCode="#,##0.00">
                  <c:v>36618.800000000003</c:v>
                </c:pt>
                <c:pt idx="341" formatCode="#,##0.00">
                  <c:v>35886.199999999997</c:v>
                </c:pt>
                <c:pt idx="342" formatCode="#,##0.00">
                  <c:v>38805.1</c:v>
                </c:pt>
                <c:pt idx="343" formatCode="#,##0.00">
                  <c:v>39164.6</c:v>
                </c:pt>
                <c:pt idx="344" formatCode="#,##0.00">
                  <c:v>40152.1</c:v>
                </c:pt>
                <c:pt idx="345" formatCode="#,##0.00">
                  <c:v>41848.800000000003</c:v>
                </c:pt>
                <c:pt idx="346" formatCode="#,##0.00">
                  <c:v>40107.4</c:v>
                </c:pt>
                <c:pt idx="347" formatCode="#,##0.00">
                  <c:v>37497.699999999997</c:v>
                </c:pt>
                <c:pt idx="348" formatCode="#,##0.00">
                  <c:v>38278.6</c:v>
                </c:pt>
                <c:pt idx="349" formatCode="#,##0.00">
                  <c:v>30617.1</c:v>
                </c:pt>
                <c:pt idx="350" formatCode="#,##0.00">
                  <c:v>31325.9</c:v>
                </c:pt>
                <c:pt idx="351" formatCode="#,##0.00">
                  <c:v>36327.599999999999</c:v>
                </c:pt>
                <c:pt idx="352" formatCode="#,##0.00">
                  <c:v>38057.800000000003</c:v>
                </c:pt>
                <c:pt idx="353" formatCode="#,##0.00">
                  <c:v>39463.699999999997</c:v>
                </c:pt>
                <c:pt idx="354" formatCode="#,##0.00">
                  <c:v>40165.199999999997</c:v>
                </c:pt>
                <c:pt idx="355" formatCode="#,##0.00">
                  <c:v>39920.400000000001</c:v>
                </c:pt>
                <c:pt idx="356" formatCode="#,##0.00">
                  <c:v>44923.3</c:v>
                </c:pt>
                <c:pt idx="357" formatCode="#,##0.00">
                  <c:v>45146.1</c:v>
                </c:pt>
                <c:pt idx="358" formatCode="#,##0.00">
                  <c:v>42309.8</c:v>
                </c:pt>
                <c:pt idx="359" formatCode="#,##0.00">
                  <c:v>40218.9</c:v>
                </c:pt>
                <c:pt idx="360" formatCode="#,##0.00">
                  <c:v>38158.400000000001</c:v>
                </c:pt>
                <c:pt idx="361" formatCode="#,##0.00">
                  <c:v>31240.1</c:v>
                </c:pt>
                <c:pt idx="362" formatCode="#,##0.00">
                  <c:v>41121.9</c:v>
                </c:pt>
                <c:pt idx="363" formatCode="#,##0.00">
                  <c:v>35795.1</c:v>
                </c:pt>
                <c:pt idx="364" formatCode="#,##0.00">
                  <c:v>39211.199999999997</c:v>
                </c:pt>
                <c:pt idx="365" formatCode="#,##0.00">
                  <c:v>41145.1</c:v>
                </c:pt>
                <c:pt idx="366" formatCode="#,##0.00">
                  <c:v>41077.199999999997</c:v>
                </c:pt>
                <c:pt idx="367" formatCode="#,##0.00">
                  <c:v>44117.2</c:v>
                </c:pt>
                <c:pt idx="368" formatCode="#,##0.00">
                  <c:v>45700.6</c:v>
                </c:pt>
                <c:pt idx="369" formatCode="#,##0.00">
                  <c:v>44358</c:v>
                </c:pt>
                <c:pt idx="370" formatCode="#,##0.00">
                  <c:v>41940.5</c:v>
                </c:pt>
                <c:pt idx="371" formatCode="#,##0.00">
                  <c:v>38015.300000000003</c:v>
                </c:pt>
                <c:pt idx="372" formatCode="#,##0.00">
                  <c:v>37159.300000000003</c:v>
                </c:pt>
                <c:pt idx="373" formatCode="#,##0.00">
                  <c:v>36088.6</c:v>
                </c:pt>
                <c:pt idx="374" formatCode="#,##0.00">
                  <c:v>29838.3</c:v>
                </c:pt>
                <c:pt idx="375" formatCode="#,##0.00">
                  <c:v>32945.800000000003</c:v>
                </c:pt>
                <c:pt idx="376" formatCode="#,##0.00">
                  <c:v>37530.5</c:v>
                </c:pt>
                <c:pt idx="377" formatCode="#,##0.00">
                  <c:v>38556.199999999997</c:v>
                </c:pt>
                <c:pt idx="378" formatCode="#,##0.00">
                  <c:v>39461.800000000003</c:v>
                </c:pt>
                <c:pt idx="379" formatCode="#,##0.00">
                  <c:v>43230.2</c:v>
                </c:pt>
                <c:pt idx="380" formatCode="#,##0.00">
                  <c:v>42026.9</c:v>
                </c:pt>
                <c:pt idx="381" formatCode="#,##0.00">
                  <c:v>43793.5</c:v>
                </c:pt>
                <c:pt idx="382" formatCode="#,##0.00">
                  <c:v>42608.9</c:v>
                </c:pt>
                <c:pt idx="383" formatCode="#,##0.00">
                  <c:v>39378.199999999997</c:v>
                </c:pt>
                <c:pt idx="384" formatCode="#,##0.00">
                  <c:v>41343.1</c:v>
                </c:pt>
                <c:pt idx="385" formatCode="#,##0.00">
                  <c:v>32804.300000000003</c:v>
                </c:pt>
                <c:pt idx="386" formatCode="#,##0.00">
                  <c:v>34186.9</c:v>
                </c:pt>
                <c:pt idx="387" formatCode="#,##0.00">
                  <c:v>37465.599999999999</c:v>
                </c:pt>
                <c:pt idx="388" formatCode="#,##0.00">
                  <c:v>41783.1</c:v>
                </c:pt>
                <c:pt idx="389" formatCode="#,##0.00">
                  <c:v>42289.2</c:v>
                </c:pt>
                <c:pt idx="390" formatCode="#,##0.00">
                  <c:v>43589.2</c:v>
                </c:pt>
                <c:pt idx="391" formatCode="#,##0.00">
                  <c:v>45817.8</c:v>
                </c:pt>
                <c:pt idx="392" formatCode="#,##0.00">
                  <c:v>45429.7</c:v>
                </c:pt>
                <c:pt idx="393" formatCode="#,##0.00">
                  <c:v>48167.7</c:v>
                </c:pt>
                <c:pt idx="394" formatCode="#,##0.00">
                  <c:v>48127.8</c:v>
                </c:pt>
                <c:pt idx="395" formatCode="#,##0.00">
                  <c:v>44465.7</c:v>
                </c:pt>
                <c:pt idx="396" formatCode="#,##0.00">
                  <c:v>45788</c:v>
                </c:pt>
                <c:pt idx="397" formatCode="#,##0.00">
                  <c:v>39067.599999999999</c:v>
                </c:pt>
                <c:pt idx="398" formatCode="#,##0.00">
                  <c:v>38256.699999999997</c:v>
                </c:pt>
                <c:pt idx="399" formatCode="#,##0.00">
                  <c:v>38230</c:v>
                </c:pt>
                <c:pt idx="400" formatCode="#,##0.00">
                  <c:v>43797.4</c:v>
                </c:pt>
                <c:pt idx="401" formatCode="#,##0.00">
                  <c:v>44599.5</c:v>
                </c:pt>
                <c:pt idx="402" formatCode="#,##0.00">
                  <c:v>47096</c:v>
                </c:pt>
                <c:pt idx="403" formatCode="#,##0.00">
                  <c:v>47863.9</c:v>
                </c:pt>
                <c:pt idx="404" formatCode="#,##0.00">
                  <c:v>50032.1</c:v>
                </c:pt>
                <c:pt idx="405" formatCode="#,##0.00">
                  <c:v>52233</c:v>
                </c:pt>
                <c:pt idx="406" formatCode="#,##0.00">
                  <c:v>46525.7</c:v>
                </c:pt>
                <c:pt idx="407" formatCode="#,##0.00">
                  <c:v>46013.5</c:v>
                </c:pt>
                <c:pt idx="408" formatCode="#,##0.00">
                  <c:v>41514.400000000001</c:v>
                </c:pt>
                <c:pt idx="409" formatCode="#,##0.00">
                  <c:v>33154.9</c:v>
                </c:pt>
                <c:pt idx="410" formatCode="#,##0.00">
                  <c:v>31175.599999999999</c:v>
                </c:pt>
                <c:pt idx="411" formatCode="#,##0.00">
                  <c:v>34682.699999999997</c:v>
                </c:pt>
                <c:pt idx="412" formatCode="#,##0.00">
                  <c:v>39173.4</c:v>
                </c:pt>
                <c:pt idx="413" formatCode="#,##0.00">
                  <c:v>38967.599999999999</c:v>
                </c:pt>
                <c:pt idx="414" formatCode="#,##0.00">
                  <c:v>41449.199999999997</c:v>
                </c:pt>
                <c:pt idx="415" formatCode="#,##0.00">
                  <c:v>41151.1</c:v>
                </c:pt>
                <c:pt idx="416" formatCode="#,##0.00">
                  <c:v>40165.5</c:v>
                </c:pt>
                <c:pt idx="417" formatCode="#,##0.00">
                  <c:v>40114.9</c:v>
                </c:pt>
                <c:pt idx="418" formatCode="#,##0.00">
                  <c:v>36436.6</c:v>
                </c:pt>
                <c:pt idx="419" formatCode="#,##0.00">
                  <c:v>33665.5</c:v>
                </c:pt>
                <c:pt idx="420" formatCode="#,##0.00">
                  <c:v>33173.300000000003</c:v>
                </c:pt>
                <c:pt idx="421" formatCode="#,##0.00">
                  <c:v>22720.9</c:v>
                </c:pt>
                <c:pt idx="422" formatCode="#,##0.00">
                  <c:v>19789.099999999999</c:v>
                </c:pt>
                <c:pt idx="423" formatCode="#,##0.00">
                  <c:v>30922.799999999999</c:v>
                </c:pt>
                <c:pt idx="424" formatCode="#,##0.00">
                  <c:v>36551.699999999997</c:v>
                </c:pt>
                <c:pt idx="425" formatCode="#,##0.00">
                  <c:v>37495.1</c:v>
                </c:pt>
                <c:pt idx="426" formatCode="#,##0.00">
                  <c:v>40658</c:v>
                </c:pt>
                <c:pt idx="427" formatCode="#,##0.00">
                  <c:v>40791.5</c:v>
                </c:pt>
                <c:pt idx="428" formatCode="#,##0.00">
                  <c:v>41194.300000000003</c:v>
                </c:pt>
                <c:pt idx="429" formatCode="#,##0.00">
                  <c:v>44779.199999999997</c:v>
                </c:pt>
                <c:pt idx="430" formatCode="#,##0.00">
                  <c:v>44839.3</c:v>
                </c:pt>
                <c:pt idx="431" formatCode="#,##0.00">
                  <c:v>41833.699999999997</c:v>
                </c:pt>
                <c:pt idx="432" formatCode="#,##0.00">
                  <c:v>39111.199999999997</c:v>
                </c:pt>
                <c:pt idx="433" formatCode="#,##0.00">
                  <c:v>34027.4</c:v>
                </c:pt>
                <c:pt idx="434" formatCode="#,##0.00">
                  <c:v>40229</c:v>
                </c:pt>
                <c:pt idx="435" formatCode="#,##0.00">
                  <c:v>37589.800000000003</c:v>
                </c:pt>
                <c:pt idx="436" formatCode="#,##0.00">
                  <c:v>38732.1</c:v>
                </c:pt>
                <c:pt idx="437" formatCode="#,##0.00">
                  <c:v>39946</c:v>
                </c:pt>
                <c:pt idx="438" formatCode="#,##0.00">
                  <c:v>40368.300000000003</c:v>
                </c:pt>
                <c:pt idx="439" formatCode="#,##0.00">
                  <c:v>42997.3</c:v>
                </c:pt>
                <c:pt idx="440" formatCode="#,##0.00">
                  <c:v>47414</c:v>
                </c:pt>
                <c:pt idx="441" formatCode="#,##0.00">
                  <c:v>48032.2</c:v>
                </c:pt>
                <c:pt idx="442" formatCode="#,##0.00">
                  <c:v>48385</c:v>
                </c:pt>
                <c:pt idx="443" formatCode="#,##0.00">
                  <c:v>49534.7</c:v>
                </c:pt>
                <c:pt idx="444" formatCode="#,##0.00">
                  <c:v>47846.9</c:v>
                </c:pt>
                <c:pt idx="445" formatCode="#,##0.00">
                  <c:v>42260</c:v>
                </c:pt>
                <c:pt idx="446" formatCode="#,##0.00">
                  <c:v>47373.5</c:v>
                </c:pt>
                <c:pt idx="447" formatCode="#,##0.00">
                  <c:v>41772.199999999997</c:v>
                </c:pt>
                <c:pt idx="448" formatCode="#,##0.00">
                  <c:v>43864.4</c:v>
                </c:pt>
                <c:pt idx="449" formatCode="#,##0.00">
                  <c:v>48625.3</c:v>
                </c:pt>
                <c:pt idx="450" formatCode="#,##0.00">
                  <c:v>46664.1</c:v>
                </c:pt>
                <c:pt idx="451" formatCode="#,##0.00">
                  <c:v>50348.800000000003</c:v>
                </c:pt>
                <c:pt idx="452" formatCode="#,##0.00">
                  <c:v>49247.9</c:v>
                </c:pt>
                <c:pt idx="453" formatCode="#,##0.00">
                  <c:v>44572</c:v>
                </c:pt>
                <c:pt idx="454" formatCode="#,##0.00">
                  <c:v>36876.400000000001</c:v>
                </c:pt>
                <c:pt idx="455" formatCode="#,##0.00">
                  <c:v>37302.5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85-48DF-A1A9-A632F0E6E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276928"/>
        <c:axId val="193286912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 (Right scale)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Sheet1!$A$2:$A$457</c:f>
              <c:numCache>
                <c:formatCode>mmm\-yy</c:formatCode>
                <c:ptCount val="456"/>
                <c:pt idx="0">
                  <c:v>31048</c:v>
                </c:pt>
                <c:pt idx="1">
                  <c:v>31079</c:v>
                </c:pt>
                <c:pt idx="2">
                  <c:v>31107</c:v>
                </c:pt>
                <c:pt idx="3">
                  <c:v>31138</c:v>
                </c:pt>
                <c:pt idx="4">
                  <c:v>31168</c:v>
                </c:pt>
                <c:pt idx="5">
                  <c:v>31199</c:v>
                </c:pt>
                <c:pt idx="6">
                  <c:v>31229</c:v>
                </c:pt>
                <c:pt idx="7">
                  <c:v>31260</c:v>
                </c:pt>
                <c:pt idx="8">
                  <c:v>31291</c:v>
                </c:pt>
                <c:pt idx="9">
                  <c:v>31321</c:v>
                </c:pt>
                <c:pt idx="10">
                  <c:v>31352</c:v>
                </c:pt>
                <c:pt idx="11">
                  <c:v>31382</c:v>
                </c:pt>
                <c:pt idx="12">
                  <c:v>31413</c:v>
                </c:pt>
                <c:pt idx="13">
                  <c:v>31444</c:v>
                </c:pt>
                <c:pt idx="14">
                  <c:v>31472</c:v>
                </c:pt>
                <c:pt idx="15">
                  <c:v>31503</c:v>
                </c:pt>
                <c:pt idx="16">
                  <c:v>31533</c:v>
                </c:pt>
                <c:pt idx="17">
                  <c:v>31564</c:v>
                </c:pt>
                <c:pt idx="18">
                  <c:v>31594</c:v>
                </c:pt>
                <c:pt idx="19">
                  <c:v>31625</c:v>
                </c:pt>
                <c:pt idx="20">
                  <c:v>31656</c:v>
                </c:pt>
                <c:pt idx="21">
                  <c:v>31686</c:v>
                </c:pt>
                <c:pt idx="22">
                  <c:v>31717</c:v>
                </c:pt>
                <c:pt idx="23">
                  <c:v>31747</c:v>
                </c:pt>
                <c:pt idx="24">
                  <c:v>31778</c:v>
                </c:pt>
                <c:pt idx="25">
                  <c:v>31809</c:v>
                </c:pt>
                <c:pt idx="26">
                  <c:v>31837</c:v>
                </c:pt>
                <c:pt idx="27">
                  <c:v>31868</c:v>
                </c:pt>
                <c:pt idx="28">
                  <c:v>31898</c:v>
                </c:pt>
                <c:pt idx="29">
                  <c:v>31929</c:v>
                </c:pt>
                <c:pt idx="30">
                  <c:v>31959</c:v>
                </c:pt>
                <c:pt idx="31">
                  <c:v>31990</c:v>
                </c:pt>
                <c:pt idx="32">
                  <c:v>32021</c:v>
                </c:pt>
                <c:pt idx="33">
                  <c:v>32051</c:v>
                </c:pt>
                <c:pt idx="34">
                  <c:v>32082</c:v>
                </c:pt>
                <c:pt idx="35">
                  <c:v>32112</c:v>
                </c:pt>
                <c:pt idx="36">
                  <c:v>32143</c:v>
                </c:pt>
                <c:pt idx="37">
                  <c:v>32174</c:v>
                </c:pt>
                <c:pt idx="38">
                  <c:v>32203</c:v>
                </c:pt>
                <c:pt idx="39">
                  <c:v>32234</c:v>
                </c:pt>
                <c:pt idx="40">
                  <c:v>32264</c:v>
                </c:pt>
                <c:pt idx="41">
                  <c:v>32295</c:v>
                </c:pt>
                <c:pt idx="42">
                  <c:v>32325</c:v>
                </c:pt>
                <c:pt idx="43">
                  <c:v>32356</c:v>
                </c:pt>
                <c:pt idx="44">
                  <c:v>32387</c:v>
                </c:pt>
                <c:pt idx="45">
                  <c:v>32417</c:v>
                </c:pt>
                <c:pt idx="46">
                  <c:v>32448</c:v>
                </c:pt>
                <c:pt idx="47">
                  <c:v>32478</c:v>
                </c:pt>
                <c:pt idx="48">
                  <c:v>32509</c:v>
                </c:pt>
                <c:pt idx="49">
                  <c:v>32540</c:v>
                </c:pt>
                <c:pt idx="50">
                  <c:v>32568</c:v>
                </c:pt>
                <c:pt idx="51">
                  <c:v>32599</c:v>
                </c:pt>
                <c:pt idx="52">
                  <c:v>32629</c:v>
                </c:pt>
                <c:pt idx="53">
                  <c:v>32660</c:v>
                </c:pt>
                <c:pt idx="54">
                  <c:v>32690</c:v>
                </c:pt>
                <c:pt idx="55">
                  <c:v>32721</c:v>
                </c:pt>
                <c:pt idx="56">
                  <c:v>32752</c:v>
                </c:pt>
                <c:pt idx="57">
                  <c:v>32782</c:v>
                </c:pt>
                <c:pt idx="58">
                  <c:v>32813</c:v>
                </c:pt>
                <c:pt idx="59">
                  <c:v>32843</c:v>
                </c:pt>
                <c:pt idx="60">
                  <c:v>32874</c:v>
                </c:pt>
                <c:pt idx="61">
                  <c:v>32905</c:v>
                </c:pt>
                <c:pt idx="62">
                  <c:v>32933</c:v>
                </c:pt>
                <c:pt idx="63">
                  <c:v>32964</c:v>
                </c:pt>
                <c:pt idx="64">
                  <c:v>32994</c:v>
                </c:pt>
                <c:pt idx="65">
                  <c:v>33025</c:v>
                </c:pt>
                <c:pt idx="66">
                  <c:v>33055</c:v>
                </c:pt>
                <c:pt idx="67">
                  <c:v>33086</c:v>
                </c:pt>
                <c:pt idx="68">
                  <c:v>33117</c:v>
                </c:pt>
                <c:pt idx="69">
                  <c:v>33147</c:v>
                </c:pt>
                <c:pt idx="70">
                  <c:v>33178</c:v>
                </c:pt>
                <c:pt idx="71">
                  <c:v>33208</c:v>
                </c:pt>
                <c:pt idx="72">
                  <c:v>33239</c:v>
                </c:pt>
                <c:pt idx="73">
                  <c:v>33270</c:v>
                </c:pt>
                <c:pt idx="74">
                  <c:v>33298</c:v>
                </c:pt>
                <c:pt idx="75">
                  <c:v>33329</c:v>
                </c:pt>
                <c:pt idx="76">
                  <c:v>33359</c:v>
                </c:pt>
                <c:pt idx="77">
                  <c:v>33390</c:v>
                </c:pt>
                <c:pt idx="78">
                  <c:v>33420</c:v>
                </c:pt>
                <c:pt idx="79">
                  <c:v>33451</c:v>
                </c:pt>
                <c:pt idx="80">
                  <c:v>33482</c:v>
                </c:pt>
                <c:pt idx="81">
                  <c:v>33512</c:v>
                </c:pt>
                <c:pt idx="82">
                  <c:v>33543</c:v>
                </c:pt>
                <c:pt idx="83">
                  <c:v>33573</c:v>
                </c:pt>
                <c:pt idx="84">
                  <c:v>33604</c:v>
                </c:pt>
                <c:pt idx="85">
                  <c:v>33635</c:v>
                </c:pt>
                <c:pt idx="86">
                  <c:v>33664</c:v>
                </c:pt>
                <c:pt idx="87">
                  <c:v>33695</c:v>
                </c:pt>
                <c:pt idx="88">
                  <c:v>33725</c:v>
                </c:pt>
                <c:pt idx="89">
                  <c:v>33756</c:v>
                </c:pt>
                <c:pt idx="90">
                  <c:v>33786</c:v>
                </c:pt>
                <c:pt idx="91">
                  <c:v>33817</c:v>
                </c:pt>
                <c:pt idx="92">
                  <c:v>33848</c:v>
                </c:pt>
                <c:pt idx="93">
                  <c:v>33878</c:v>
                </c:pt>
                <c:pt idx="94">
                  <c:v>33909</c:v>
                </c:pt>
                <c:pt idx="95">
                  <c:v>33939</c:v>
                </c:pt>
                <c:pt idx="96">
                  <c:v>33970</c:v>
                </c:pt>
                <c:pt idx="97">
                  <c:v>34001</c:v>
                </c:pt>
                <c:pt idx="98">
                  <c:v>34029</c:v>
                </c:pt>
                <c:pt idx="99">
                  <c:v>34060</c:v>
                </c:pt>
                <c:pt idx="100">
                  <c:v>34090</c:v>
                </c:pt>
                <c:pt idx="101">
                  <c:v>34121</c:v>
                </c:pt>
                <c:pt idx="102">
                  <c:v>34151</c:v>
                </c:pt>
                <c:pt idx="103">
                  <c:v>34182</c:v>
                </c:pt>
                <c:pt idx="104">
                  <c:v>34213</c:v>
                </c:pt>
                <c:pt idx="105">
                  <c:v>34243</c:v>
                </c:pt>
                <c:pt idx="106">
                  <c:v>34274</c:v>
                </c:pt>
                <c:pt idx="107">
                  <c:v>34304</c:v>
                </c:pt>
                <c:pt idx="108">
                  <c:v>34335</c:v>
                </c:pt>
                <c:pt idx="109">
                  <c:v>34366</c:v>
                </c:pt>
                <c:pt idx="110">
                  <c:v>34394</c:v>
                </c:pt>
                <c:pt idx="111">
                  <c:v>34425</c:v>
                </c:pt>
                <c:pt idx="112">
                  <c:v>34455</c:v>
                </c:pt>
                <c:pt idx="113">
                  <c:v>34486</c:v>
                </c:pt>
                <c:pt idx="114">
                  <c:v>34516</c:v>
                </c:pt>
                <c:pt idx="115">
                  <c:v>34547</c:v>
                </c:pt>
                <c:pt idx="116">
                  <c:v>34578</c:v>
                </c:pt>
                <c:pt idx="117">
                  <c:v>34608</c:v>
                </c:pt>
                <c:pt idx="118">
                  <c:v>34639</c:v>
                </c:pt>
                <c:pt idx="119">
                  <c:v>34669</c:v>
                </c:pt>
                <c:pt idx="120">
                  <c:v>34700</c:v>
                </c:pt>
                <c:pt idx="121">
                  <c:v>34731</c:v>
                </c:pt>
                <c:pt idx="122">
                  <c:v>34759</c:v>
                </c:pt>
                <c:pt idx="123">
                  <c:v>34790</c:v>
                </c:pt>
                <c:pt idx="124">
                  <c:v>34820</c:v>
                </c:pt>
                <c:pt idx="125">
                  <c:v>34851</c:v>
                </c:pt>
                <c:pt idx="126">
                  <c:v>34881</c:v>
                </c:pt>
                <c:pt idx="127">
                  <c:v>34912</c:v>
                </c:pt>
                <c:pt idx="128">
                  <c:v>34943</c:v>
                </c:pt>
                <c:pt idx="129">
                  <c:v>34973</c:v>
                </c:pt>
                <c:pt idx="130">
                  <c:v>35004</c:v>
                </c:pt>
                <c:pt idx="131">
                  <c:v>35034</c:v>
                </c:pt>
                <c:pt idx="132">
                  <c:v>35065</c:v>
                </c:pt>
                <c:pt idx="133">
                  <c:v>35096</c:v>
                </c:pt>
                <c:pt idx="134">
                  <c:v>35125</c:v>
                </c:pt>
                <c:pt idx="135">
                  <c:v>35156</c:v>
                </c:pt>
                <c:pt idx="136">
                  <c:v>35186</c:v>
                </c:pt>
                <c:pt idx="137">
                  <c:v>35217</c:v>
                </c:pt>
                <c:pt idx="138">
                  <c:v>35247</c:v>
                </c:pt>
                <c:pt idx="139">
                  <c:v>35278</c:v>
                </c:pt>
                <c:pt idx="140">
                  <c:v>35309</c:v>
                </c:pt>
                <c:pt idx="141">
                  <c:v>35339</c:v>
                </c:pt>
                <c:pt idx="142">
                  <c:v>35370</c:v>
                </c:pt>
                <c:pt idx="143">
                  <c:v>35400</c:v>
                </c:pt>
                <c:pt idx="144">
                  <c:v>35431</c:v>
                </c:pt>
                <c:pt idx="145">
                  <c:v>35462</c:v>
                </c:pt>
                <c:pt idx="146">
                  <c:v>35490</c:v>
                </c:pt>
                <c:pt idx="147">
                  <c:v>35521</c:v>
                </c:pt>
                <c:pt idx="148">
                  <c:v>35551</c:v>
                </c:pt>
                <c:pt idx="149">
                  <c:v>35582</c:v>
                </c:pt>
                <c:pt idx="150">
                  <c:v>35612</c:v>
                </c:pt>
                <c:pt idx="151">
                  <c:v>35643</c:v>
                </c:pt>
                <c:pt idx="152">
                  <c:v>35674</c:v>
                </c:pt>
                <c:pt idx="153">
                  <c:v>35704</c:v>
                </c:pt>
                <c:pt idx="154">
                  <c:v>35735</c:v>
                </c:pt>
                <c:pt idx="155">
                  <c:v>35765</c:v>
                </c:pt>
                <c:pt idx="156">
                  <c:v>35796</c:v>
                </c:pt>
                <c:pt idx="157">
                  <c:v>35827</c:v>
                </c:pt>
                <c:pt idx="158">
                  <c:v>35855</c:v>
                </c:pt>
                <c:pt idx="159">
                  <c:v>35886</c:v>
                </c:pt>
                <c:pt idx="160">
                  <c:v>35916</c:v>
                </c:pt>
                <c:pt idx="161">
                  <c:v>35947</c:v>
                </c:pt>
                <c:pt idx="162">
                  <c:v>35977</c:v>
                </c:pt>
                <c:pt idx="163">
                  <c:v>36008</c:v>
                </c:pt>
                <c:pt idx="164">
                  <c:v>36039</c:v>
                </c:pt>
                <c:pt idx="165">
                  <c:v>36069</c:v>
                </c:pt>
                <c:pt idx="166">
                  <c:v>36100</c:v>
                </c:pt>
                <c:pt idx="167">
                  <c:v>36130</c:v>
                </c:pt>
                <c:pt idx="168">
                  <c:v>36161</c:v>
                </c:pt>
                <c:pt idx="169">
                  <c:v>36192</c:v>
                </c:pt>
                <c:pt idx="170">
                  <c:v>36220</c:v>
                </c:pt>
                <c:pt idx="171">
                  <c:v>36251</c:v>
                </c:pt>
                <c:pt idx="172">
                  <c:v>36281</c:v>
                </c:pt>
                <c:pt idx="173">
                  <c:v>36312</c:v>
                </c:pt>
                <c:pt idx="174">
                  <c:v>36342</c:v>
                </c:pt>
                <c:pt idx="175">
                  <c:v>36373</c:v>
                </c:pt>
                <c:pt idx="176">
                  <c:v>36404</c:v>
                </c:pt>
                <c:pt idx="177">
                  <c:v>36434</c:v>
                </c:pt>
                <c:pt idx="178">
                  <c:v>36465</c:v>
                </c:pt>
                <c:pt idx="179">
                  <c:v>36495</c:v>
                </c:pt>
                <c:pt idx="180">
                  <c:v>36526</c:v>
                </c:pt>
                <c:pt idx="181">
                  <c:v>36557</c:v>
                </c:pt>
                <c:pt idx="182">
                  <c:v>36586</c:v>
                </c:pt>
                <c:pt idx="183">
                  <c:v>36617</c:v>
                </c:pt>
                <c:pt idx="184">
                  <c:v>36647</c:v>
                </c:pt>
                <c:pt idx="185">
                  <c:v>36678</c:v>
                </c:pt>
                <c:pt idx="186">
                  <c:v>36708</c:v>
                </c:pt>
                <c:pt idx="187">
                  <c:v>36739</c:v>
                </c:pt>
                <c:pt idx="188">
                  <c:v>36770</c:v>
                </c:pt>
                <c:pt idx="189">
                  <c:v>36800</c:v>
                </c:pt>
                <c:pt idx="190">
                  <c:v>36831</c:v>
                </c:pt>
                <c:pt idx="191">
                  <c:v>36861</c:v>
                </c:pt>
                <c:pt idx="192">
                  <c:v>36892</c:v>
                </c:pt>
                <c:pt idx="193">
                  <c:v>36923</c:v>
                </c:pt>
                <c:pt idx="194">
                  <c:v>36951</c:v>
                </c:pt>
                <c:pt idx="195">
                  <c:v>36982</c:v>
                </c:pt>
                <c:pt idx="196">
                  <c:v>37012</c:v>
                </c:pt>
                <c:pt idx="197">
                  <c:v>37043</c:v>
                </c:pt>
                <c:pt idx="198">
                  <c:v>37073</c:v>
                </c:pt>
                <c:pt idx="199">
                  <c:v>37104</c:v>
                </c:pt>
                <c:pt idx="200">
                  <c:v>37135</c:v>
                </c:pt>
                <c:pt idx="201">
                  <c:v>37165</c:v>
                </c:pt>
                <c:pt idx="202">
                  <c:v>37196</c:v>
                </c:pt>
                <c:pt idx="203">
                  <c:v>37226</c:v>
                </c:pt>
                <c:pt idx="204">
                  <c:v>37257</c:v>
                </c:pt>
                <c:pt idx="205">
                  <c:v>37288</c:v>
                </c:pt>
                <c:pt idx="206">
                  <c:v>37316</c:v>
                </c:pt>
                <c:pt idx="207">
                  <c:v>37347</c:v>
                </c:pt>
                <c:pt idx="208">
                  <c:v>37377</c:v>
                </c:pt>
                <c:pt idx="209">
                  <c:v>37408</c:v>
                </c:pt>
                <c:pt idx="210">
                  <c:v>37438</c:v>
                </c:pt>
                <c:pt idx="211">
                  <c:v>37469</c:v>
                </c:pt>
                <c:pt idx="212">
                  <c:v>37500</c:v>
                </c:pt>
                <c:pt idx="213">
                  <c:v>37530</c:v>
                </c:pt>
                <c:pt idx="214">
                  <c:v>37561</c:v>
                </c:pt>
                <c:pt idx="215">
                  <c:v>37591</c:v>
                </c:pt>
                <c:pt idx="216">
                  <c:v>37622</c:v>
                </c:pt>
                <c:pt idx="217">
                  <c:v>37653</c:v>
                </c:pt>
                <c:pt idx="218">
                  <c:v>37681</c:v>
                </c:pt>
                <c:pt idx="219">
                  <c:v>37712</c:v>
                </c:pt>
                <c:pt idx="220">
                  <c:v>37742</c:v>
                </c:pt>
                <c:pt idx="221">
                  <c:v>37773</c:v>
                </c:pt>
                <c:pt idx="222">
                  <c:v>37803</c:v>
                </c:pt>
                <c:pt idx="223">
                  <c:v>37834</c:v>
                </c:pt>
                <c:pt idx="224">
                  <c:v>37865</c:v>
                </c:pt>
                <c:pt idx="225">
                  <c:v>37895</c:v>
                </c:pt>
                <c:pt idx="226">
                  <c:v>37926</c:v>
                </c:pt>
                <c:pt idx="227">
                  <c:v>37956</c:v>
                </c:pt>
                <c:pt idx="228">
                  <c:v>37987</c:v>
                </c:pt>
                <c:pt idx="229">
                  <c:v>38018</c:v>
                </c:pt>
                <c:pt idx="230">
                  <c:v>38047</c:v>
                </c:pt>
                <c:pt idx="231">
                  <c:v>38078</c:v>
                </c:pt>
                <c:pt idx="232">
                  <c:v>38108</c:v>
                </c:pt>
                <c:pt idx="233">
                  <c:v>38139</c:v>
                </c:pt>
                <c:pt idx="234">
                  <c:v>38169</c:v>
                </c:pt>
                <c:pt idx="235">
                  <c:v>38200</c:v>
                </c:pt>
                <c:pt idx="236">
                  <c:v>38231</c:v>
                </c:pt>
                <c:pt idx="237">
                  <c:v>38261</c:v>
                </c:pt>
                <c:pt idx="238">
                  <c:v>38292</c:v>
                </c:pt>
                <c:pt idx="239">
                  <c:v>38322</c:v>
                </c:pt>
                <c:pt idx="240">
                  <c:v>38353</c:v>
                </c:pt>
                <c:pt idx="241">
                  <c:v>38384</c:v>
                </c:pt>
                <c:pt idx="242">
                  <c:v>38412</c:v>
                </c:pt>
                <c:pt idx="243">
                  <c:v>38443</c:v>
                </c:pt>
                <c:pt idx="244">
                  <c:v>38473</c:v>
                </c:pt>
                <c:pt idx="245">
                  <c:v>38504</c:v>
                </c:pt>
                <c:pt idx="246">
                  <c:v>38534</c:v>
                </c:pt>
                <c:pt idx="247">
                  <c:v>38565</c:v>
                </c:pt>
                <c:pt idx="248">
                  <c:v>38596</c:v>
                </c:pt>
                <c:pt idx="249">
                  <c:v>38626</c:v>
                </c:pt>
                <c:pt idx="250">
                  <c:v>38657</c:v>
                </c:pt>
                <c:pt idx="251">
                  <c:v>38687</c:v>
                </c:pt>
                <c:pt idx="252">
                  <c:v>38718</c:v>
                </c:pt>
                <c:pt idx="253">
                  <c:v>38749</c:v>
                </c:pt>
                <c:pt idx="254">
                  <c:v>38777</c:v>
                </c:pt>
                <c:pt idx="255">
                  <c:v>38808</c:v>
                </c:pt>
                <c:pt idx="256">
                  <c:v>38838</c:v>
                </c:pt>
                <c:pt idx="257">
                  <c:v>38869</c:v>
                </c:pt>
                <c:pt idx="258">
                  <c:v>38899</c:v>
                </c:pt>
                <c:pt idx="259">
                  <c:v>38930</c:v>
                </c:pt>
                <c:pt idx="260">
                  <c:v>38961</c:v>
                </c:pt>
                <c:pt idx="261">
                  <c:v>38991</c:v>
                </c:pt>
                <c:pt idx="262">
                  <c:v>39022</c:v>
                </c:pt>
                <c:pt idx="263">
                  <c:v>39052</c:v>
                </c:pt>
                <c:pt idx="264">
                  <c:v>39083</c:v>
                </c:pt>
                <c:pt idx="265">
                  <c:v>39114</c:v>
                </c:pt>
                <c:pt idx="266">
                  <c:v>39142</c:v>
                </c:pt>
                <c:pt idx="267">
                  <c:v>39173</c:v>
                </c:pt>
                <c:pt idx="268">
                  <c:v>39203</c:v>
                </c:pt>
                <c:pt idx="269">
                  <c:v>39234</c:v>
                </c:pt>
                <c:pt idx="270">
                  <c:v>39264</c:v>
                </c:pt>
                <c:pt idx="271">
                  <c:v>39295</c:v>
                </c:pt>
                <c:pt idx="272">
                  <c:v>39326</c:v>
                </c:pt>
                <c:pt idx="273">
                  <c:v>39356</c:v>
                </c:pt>
                <c:pt idx="274">
                  <c:v>39387</c:v>
                </c:pt>
                <c:pt idx="275">
                  <c:v>39417</c:v>
                </c:pt>
                <c:pt idx="276">
                  <c:v>39448</c:v>
                </c:pt>
                <c:pt idx="277">
                  <c:v>39479</c:v>
                </c:pt>
                <c:pt idx="278">
                  <c:v>39508</c:v>
                </c:pt>
                <c:pt idx="279">
                  <c:v>39539</c:v>
                </c:pt>
                <c:pt idx="280">
                  <c:v>39569</c:v>
                </c:pt>
                <c:pt idx="281">
                  <c:v>39600</c:v>
                </c:pt>
                <c:pt idx="282">
                  <c:v>39630</c:v>
                </c:pt>
                <c:pt idx="283">
                  <c:v>39661</c:v>
                </c:pt>
                <c:pt idx="284">
                  <c:v>39692</c:v>
                </c:pt>
                <c:pt idx="285">
                  <c:v>39722</c:v>
                </c:pt>
                <c:pt idx="286">
                  <c:v>39753</c:v>
                </c:pt>
                <c:pt idx="287">
                  <c:v>39783</c:v>
                </c:pt>
                <c:pt idx="288">
                  <c:v>39814</c:v>
                </c:pt>
                <c:pt idx="289">
                  <c:v>39845</c:v>
                </c:pt>
                <c:pt idx="290">
                  <c:v>39873</c:v>
                </c:pt>
                <c:pt idx="291">
                  <c:v>39904</c:v>
                </c:pt>
                <c:pt idx="292">
                  <c:v>39934</c:v>
                </c:pt>
                <c:pt idx="293">
                  <c:v>39965</c:v>
                </c:pt>
                <c:pt idx="294">
                  <c:v>39995</c:v>
                </c:pt>
                <c:pt idx="295">
                  <c:v>40026</c:v>
                </c:pt>
                <c:pt idx="296">
                  <c:v>40057</c:v>
                </c:pt>
                <c:pt idx="297">
                  <c:v>40087</c:v>
                </c:pt>
                <c:pt idx="298">
                  <c:v>40118</c:v>
                </c:pt>
                <c:pt idx="299">
                  <c:v>40148</c:v>
                </c:pt>
                <c:pt idx="300">
                  <c:v>40179</c:v>
                </c:pt>
                <c:pt idx="301">
                  <c:v>40210</c:v>
                </c:pt>
                <c:pt idx="302">
                  <c:v>40238</c:v>
                </c:pt>
                <c:pt idx="303">
                  <c:v>40269</c:v>
                </c:pt>
                <c:pt idx="304">
                  <c:v>40299</c:v>
                </c:pt>
                <c:pt idx="305">
                  <c:v>40330</c:v>
                </c:pt>
                <c:pt idx="306">
                  <c:v>40360</c:v>
                </c:pt>
                <c:pt idx="307">
                  <c:v>40391</c:v>
                </c:pt>
                <c:pt idx="308">
                  <c:v>40422</c:v>
                </c:pt>
                <c:pt idx="309">
                  <c:v>40452</c:v>
                </c:pt>
                <c:pt idx="310">
                  <c:v>40483</c:v>
                </c:pt>
                <c:pt idx="311">
                  <c:v>40513</c:v>
                </c:pt>
                <c:pt idx="312">
                  <c:v>40544</c:v>
                </c:pt>
                <c:pt idx="313">
                  <c:v>40575</c:v>
                </c:pt>
                <c:pt idx="314">
                  <c:v>40603</c:v>
                </c:pt>
                <c:pt idx="315">
                  <c:v>40634</c:v>
                </c:pt>
                <c:pt idx="316">
                  <c:v>40664</c:v>
                </c:pt>
                <c:pt idx="317">
                  <c:v>40695</c:v>
                </c:pt>
                <c:pt idx="318">
                  <c:v>40725</c:v>
                </c:pt>
                <c:pt idx="319">
                  <c:v>40756</c:v>
                </c:pt>
                <c:pt idx="320">
                  <c:v>40787</c:v>
                </c:pt>
                <c:pt idx="321">
                  <c:v>40817</c:v>
                </c:pt>
                <c:pt idx="322">
                  <c:v>40848</c:v>
                </c:pt>
                <c:pt idx="323">
                  <c:v>40878</c:v>
                </c:pt>
                <c:pt idx="324">
                  <c:v>40909</c:v>
                </c:pt>
                <c:pt idx="325">
                  <c:v>40940</c:v>
                </c:pt>
                <c:pt idx="326">
                  <c:v>40969</c:v>
                </c:pt>
                <c:pt idx="327">
                  <c:v>41000</c:v>
                </c:pt>
                <c:pt idx="328">
                  <c:v>41030</c:v>
                </c:pt>
                <c:pt idx="329">
                  <c:v>41061</c:v>
                </c:pt>
                <c:pt idx="330">
                  <c:v>41091</c:v>
                </c:pt>
                <c:pt idx="331">
                  <c:v>41122</c:v>
                </c:pt>
                <c:pt idx="332">
                  <c:v>41153</c:v>
                </c:pt>
                <c:pt idx="333">
                  <c:v>41183</c:v>
                </c:pt>
                <c:pt idx="334">
                  <c:v>41214</c:v>
                </c:pt>
                <c:pt idx="335">
                  <c:v>41244</c:v>
                </c:pt>
                <c:pt idx="336">
                  <c:v>41275</c:v>
                </c:pt>
                <c:pt idx="337">
                  <c:v>41306</c:v>
                </c:pt>
                <c:pt idx="338">
                  <c:v>41334</c:v>
                </c:pt>
                <c:pt idx="339">
                  <c:v>41365</c:v>
                </c:pt>
                <c:pt idx="340">
                  <c:v>41395</c:v>
                </c:pt>
                <c:pt idx="341">
                  <c:v>41426</c:v>
                </c:pt>
                <c:pt idx="342">
                  <c:v>41456</c:v>
                </c:pt>
                <c:pt idx="343">
                  <c:v>41487</c:v>
                </c:pt>
                <c:pt idx="344">
                  <c:v>41518</c:v>
                </c:pt>
                <c:pt idx="345">
                  <c:v>41548</c:v>
                </c:pt>
                <c:pt idx="346">
                  <c:v>41579</c:v>
                </c:pt>
                <c:pt idx="347">
                  <c:v>41609</c:v>
                </c:pt>
                <c:pt idx="348">
                  <c:v>41640</c:v>
                </c:pt>
                <c:pt idx="349">
                  <c:v>41671</c:v>
                </c:pt>
                <c:pt idx="350">
                  <c:v>41699</c:v>
                </c:pt>
                <c:pt idx="351">
                  <c:v>41730</c:v>
                </c:pt>
                <c:pt idx="352">
                  <c:v>41760</c:v>
                </c:pt>
                <c:pt idx="353">
                  <c:v>41791</c:v>
                </c:pt>
                <c:pt idx="354">
                  <c:v>41821</c:v>
                </c:pt>
                <c:pt idx="355">
                  <c:v>41852</c:v>
                </c:pt>
                <c:pt idx="356">
                  <c:v>41883</c:v>
                </c:pt>
                <c:pt idx="357">
                  <c:v>41913</c:v>
                </c:pt>
                <c:pt idx="358">
                  <c:v>41944</c:v>
                </c:pt>
                <c:pt idx="359">
                  <c:v>41974</c:v>
                </c:pt>
                <c:pt idx="360">
                  <c:v>42005</c:v>
                </c:pt>
                <c:pt idx="361">
                  <c:v>42036</c:v>
                </c:pt>
                <c:pt idx="362">
                  <c:v>42064</c:v>
                </c:pt>
                <c:pt idx="363">
                  <c:v>42095</c:v>
                </c:pt>
                <c:pt idx="364">
                  <c:v>42125</c:v>
                </c:pt>
                <c:pt idx="365">
                  <c:v>42156</c:v>
                </c:pt>
                <c:pt idx="366">
                  <c:v>42186</c:v>
                </c:pt>
                <c:pt idx="367">
                  <c:v>42217</c:v>
                </c:pt>
                <c:pt idx="368">
                  <c:v>42248</c:v>
                </c:pt>
                <c:pt idx="369">
                  <c:v>42278</c:v>
                </c:pt>
                <c:pt idx="370">
                  <c:v>42309</c:v>
                </c:pt>
                <c:pt idx="371">
                  <c:v>42339</c:v>
                </c:pt>
                <c:pt idx="372">
                  <c:v>42370</c:v>
                </c:pt>
                <c:pt idx="373">
                  <c:v>42401</c:v>
                </c:pt>
                <c:pt idx="374">
                  <c:v>42430</c:v>
                </c:pt>
                <c:pt idx="375">
                  <c:v>42461</c:v>
                </c:pt>
                <c:pt idx="376">
                  <c:v>42491</c:v>
                </c:pt>
                <c:pt idx="377">
                  <c:v>42522</c:v>
                </c:pt>
                <c:pt idx="378">
                  <c:v>42552</c:v>
                </c:pt>
                <c:pt idx="379">
                  <c:v>42583</c:v>
                </c:pt>
                <c:pt idx="380">
                  <c:v>42614</c:v>
                </c:pt>
                <c:pt idx="381">
                  <c:v>42644</c:v>
                </c:pt>
                <c:pt idx="382">
                  <c:v>42675</c:v>
                </c:pt>
                <c:pt idx="383">
                  <c:v>42705</c:v>
                </c:pt>
                <c:pt idx="384">
                  <c:v>42736</c:v>
                </c:pt>
                <c:pt idx="385">
                  <c:v>42767</c:v>
                </c:pt>
                <c:pt idx="386">
                  <c:v>42795</c:v>
                </c:pt>
                <c:pt idx="387">
                  <c:v>42826</c:v>
                </c:pt>
                <c:pt idx="388">
                  <c:v>42856</c:v>
                </c:pt>
                <c:pt idx="389">
                  <c:v>42887</c:v>
                </c:pt>
                <c:pt idx="390">
                  <c:v>42917</c:v>
                </c:pt>
                <c:pt idx="391">
                  <c:v>42948</c:v>
                </c:pt>
                <c:pt idx="392">
                  <c:v>42979</c:v>
                </c:pt>
                <c:pt idx="393">
                  <c:v>43009</c:v>
                </c:pt>
                <c:pt idx="394">
                  <c:v>43040</c:v>
                </c:pt>
                <c:pt idx="395">
                  <c:v>43070</c:v>
                </c:pt>
                <c:pt idx="396">
                  <c:v>43101</c:v>
                </c:pt>
                <c:pt idx="397">
                  <c:v>43132</c:v>
                </c:pt>
                <c:pt idx="398">
                  <c:v>43160</c:v>
                </c:pt>
                <c:pt idx="399">
                  <c:v>43191</c:v>
                </c:pt>
                <c:pt idx="400">
                  <c:v>43221</c:v>
                </c:pt>
                <c:pt idx="401">
                  <c:v>43252</c:v>
                </c:pt>
                <c:pt idx="402">
                  <c:v>43282</c:v>
                </c:pt>
                <c:pt idx="403">
                  <c:v>43313</c:v>
                </c:pt>
                <c:pt idx="404">
                  <c:v>43344</c:v>
                </c:pt>
                <c:pt idx="405">
                  <c:v>43374</c:v>
                </c:pt>
                <c:pt idx="406">
                  <c:v>43405</c:v>
                </c:pt>
                <c:pt idx="407">
                  <c:v>43435</c:v>
                </c:pt>
                <c:pt idx="408">
                  <c:v>43466</c:v>
                </c:pt>
                <c:pt idx="409">
                  <c:v>43497</c:v>
                </c:pt>
                <c:pt idx="410">
                  <c:v>43525</c:v>
                </c:pt>
                <c:pt idx="411">
                  <c:v>43556</c:v>
                </c:pt>
                <c:pt idx="412">
                  <c:v>43586</c:v>
                </c:pt>
                <c:pt idx="413">
                  <c:v>43617</c:v>
                </c:pt>
                <c:pt idx="414">
                  <c:v>43647</c:v>
                </c:pt>
                <c:pt idx="415">
                  <c:v>43678</c:v>
                </c:pt>
                <c:pt idx="416">
                  <c:v>43709</c:v>
                </c:pt>
                <c:pt idx="417">
                  <c:v>43739</c:v>
                </c:pt>
                <c:pt idx="418">
                  <c:v>43770</c:v>
                </c:pt>
                <c:pt idx="419">
                  <c:v>43800</c:v>
                </c:pt>
                <c:pt idx="420">
                  <c:v>43831</c:v>
                </c:pt>
                <c:pt idx="421">
                  <c:v>43862</c:v>
                </c:pt>
                <c:pt idx="422">
                  <c:v>43891</c:v>
                </c:pt>
                <c:pt idx="423">
                  <c:v>43922</c:v>
                </c:pt>
                <c:pt idx="424">
                  <c:v>43952</c:v>
                </c:pt>
                <c:pt idx="425">
                  <c:v>43983</c:v>
                </c:pt>
                <c:pt idx="426">
                  <c:v>44013</c:v>
                </c:pt>
                <c:pt idx="427">
                  <c:v>44044</c:v>
                </c:pt>
                <c:pt idx="428">
                  <c:v>44075</c:v>
                </c:pt>
                <c:pt idx="429">
                  <c:v>44105</c:v>
                </c:pt>
                <c:pt idx="430">
                  <c:v>44136</c:v>
                </c:pt>
                <c:pt idx="431">
                  <c:v>44166</c:v>
                </c:pt>
                <c:pt idx="432">
                  <c:v>44217</c:v>
                </c:pt>
                <c:pt idx="433">
                  <c:v>44248</c:v>
                </c:pt>
                <c:pt idx="434">
                  <c:v>44276</c:v>
                </c:pt>
                <c:pt idx="435">
                  <c:v>44307</c:v>
                </c:pt>
                <c:pt idx="436">
                  <c:v>44337</c:v>
                </c:pt>
                <c:pt idx="437">
                  <c:v>44368</c:v>
                </c:pt>
                <c:pt idx="438">
                  <c:v>44398</c:v>
                </c:pt>
                <c:pt idx="439">
                  <c:v>44409</c:v>
                </c:pt>
                <c:pt idx="440">
                  <c:v>44440</c:v>
                </c:pt>
                <c:pt idx="441">
                  <c:v>44470</c:v>
                </c:pt>
                <c:pt idx="442">
                  <c:v>44501</c:v>
                </c:pt>
                <c:pt idx="443">
                  <c:v>44531</c:v>
                </c:pt>
                <c:pt idx="444">
                  <c:v>44562</c:v>
                </c:pt>
                <c:pt idx="445">
                  <c:v>44593</c:v>
                </c:pt>
                <c:pt idx="446">
                  <c:v>44621</c:v>
                </c:pt>
                <c:pt idx="447">
                  <c:v>44652</c:v>
                </c:pt>
                <c:pt idx="448">
                  <c:v>44682</c:v>
                </c:pt>
                <c:pt idx="449">
                  <c:v>44734</c:v>
                </c:pt>
                <c:pt idx="450">
                  <c:v>44743</c:v>
                </c:pt>
                <c:pt idx="451">
                  <c:v>44774</c:v>
                </c:pt>
                <c:pt idx="452">
                  <c:v>44805</c:v>
                </c:pt>
                <c:pt idx="453">
                  <c:v>44835</c:v>
                </c:pt>
                <c:pt idx="454">
                  <c:v>44866</c:v>
                </c:pt>
                <c:pt idx="455">
                  <c:v>44896</c:v>
                </c:pt>
              </c:numCache>
            </c:numRef>
          </c:cat>
          <c:val>
            <c:numRef>
              <c:f>Sheet1!$D$2:$D$457</c:f>
              <c:numCache>
                <c:formatCode>General</c:formatCode>
                <c:ptCount val="456"/>
                <c:pt idx="0">
                  <c:v>26.1</c:v>
                </c:pt>
                <c:pt idx="1">
                  <c:v>-58.3</c:v>
                </c:pt>
                <c:pt idx="2">
                  <c:v>-53.5</c:v>
                </c:pt>
                <c:pt idx="3">
                  <c:v>-17.7</c:v>
                </c:pt>
                <c:pt idx="4">
                  <c:v>34.200000000000003</c:v>
                </c:pt>
                <c:pt idx="5">
                  <c:v>-67.8</c:v>
                </c:pt>
                <c:pt idx="6">
                  <c:v>38.700000000000003</c:v>
                </c:pt>
                <c:pt idx="7">
                  <c:v>9.1</c:v>
                </c:pt>
                <c:pt idx="8">
                  <c:v>-52.7</c:v>
                </c:pt>
                <c:pt idx="9">
                  <c:v>-8.4</c:v>
                </c:pt>
                <c:pt idx="10">
                  <c:v>-11.2</c:v>
                </c:pt>
                <c:pt idx="11">
                  <c:v>155.5</c:v>
                </c:pt>
                <c:pt idx="12">
                  <c:v>-159.5</c:v>
                </c:pt>
                <c:pt idx="13">
                  <c:v>-46</c:v>
                </c:pt>
                <c:pt idx="14">
                  <c:v>-112.2</c:v>
                </c:pt>
                <c:pt idx="15">
                  <c:v>54</c:v>
                </c:pt>
                <c:pt idx="16">
                  <c:v>-62.2</c:v>
                </c:pt>
                <c:pt idx="17">
                  <c:v>-100.4</c:v>
                </c:pt>
                <c:pt idx="18">
                  <c:v>-251.6</c:v>
                </c:pt>
                <c:pt idx="19">
                  <c:v>-199.1</c:v>
                </c:pt>
                <c:pt idx="20">
                  <c:v>-197</c:v>
                </c:pt>
                <c:pt idx="21">
                  <c:v>-199.7</c:v>
                </c:pt>
                <c:pt idx="22">
                  <c:v>-259.3</c:v>
                </c:pt>
                <c:pt idx="23">
                  <c:v>-131.69999999999999</c:v>
                </c:pt>
                <c:pt idx="24">
                  <c:v>-307.3</c:v>
                </c:pt>
                <c:pt idx="25">
                  <c:v>-352.6</c:v>
                </c:pt>
                <c:pt idx="26">
                  <c:v>-274.89999999999998</c:v>
                </c:pt>
                <c:pt idx="27">
                  <c:v>-28.7</c:v>
                </c:pt>
                <c:pt idx="28">
                  <c:v>-286</c:v>
                </c:pt>
                <c:pt idx="29">
                  <c:v>-274.5</c:v>
                </c:pt>
                <c:pt idx="30">
                  <c:v>-332.6</c:v>
                </c:pt>
                <c:pt idx="31">
                  <c:v>-319.89999999999998</c:v>
                </c:pt>
                <c:pt idx="32">
                  <c:v>-245.5</c:v>
                </c:pt>
                <c:pt idx="33">
                  <c:v>-191</c:v>
                </c:pt>
                <c:pt idx="34">
                  <c:v>-139.30000000000001</c:v>
                </c:pt>
                <c:pt idx="35">
                  <c:v>-44</c:v>
                </c:pt>
                <c:pt idx="36">
                  <c:v>-363.3</c:v>
                </c:pt>
                <c:pt idx="37">
                  <c:v>-290.3</c:v>
                </c:pt>
                <c:pt idx="38">
                  <c:v>-102.1</c:v>
                </c:pt>
                <c:pt idx="39">
                  <c:v>-105.4</c:v>
                </c:pt>
                <c:pt idx="40">
                  <c:v>-301.3</c:v>
                </c:pt>
                <c:pt idx="41">
                  <c:v>-217.6</c:v>
                </c:pt>
                <c:pt idx="42">
                  <c:v>-278</c:v>
                </c:pt>
                <c:pt idx="43">
                  <c:v>-379.5</c:v>
                </c:pt>
                <c:pt idx="44">
                  <c:v>-396.9</c:v>
                </c:pt>
                <c:pt idx="45">
                  <c:v>-421.1</c:v>
                </c:pt>
                <c:pt idx="46">
                  <c:v>-349.5</c:v>
                </c:pt>
                <c:pt idx="47">
                  <c:v>-284.3</c:v>
                </c:pt>
                <c:pt idx="48">
                  <c:v>-349.9</c:v>
                </c:pt>
                <c:pt idx="49">
                  <c:v>-333.4</c:v>
                </c:pt>
                <c:pt idx="50">
                  <c:v>-101.9</c:v>
                </c:pt>
                <c:pt idx="51">
                  <c:v>-313.2</c:v>
                </c:pt>
                <c:pt idx="52">
                  <c:v>-455.5</c:v>
                </c:pt>
                <c:pt idx="53">
                  <c:v>-659</c:v>
                </c:pt>
                <c:pt idx="54">
                  <c:v>-525</c:v>
                </c:pt>
                <c:pt idx="55">
                  <c:v>-591.1</c:v>
                </c:pt>
                <c:pt idx="56">
                  <c:v>-751.4</c:v>
                </c:pt>
                <c:pt idx="57">
                  <c:v>-798</c:v>
                </c:pt>
                <c:pt idx="58">
                  <c:v>-828.8</c:v>
                </c:pt>
                <c:pt idx="59">
                  <c:v>-527.1</c:v>
                </c:pt>
                <c:pt idx="60">
                  <c:v>-824.9</c:v>
                </c:pt>
                <c:pt idx="61">
                  <c:v>-474.2</c:v>
                </c:pt>
                <c:pt idx="62">
                  <c:v>-554.9</c:v>
                </c:pt>
                <c:pt idx="63">
                  <c:v>-652.79999999999995</c:v>
                </c:pt>
                <c:pt idx="64">
                  <c:v>-793.6</c:v>
                </c:pt>
                <c:pt idx="65">
                  <c:v>-812.7</c:v>
                </c:pt>
                <c:pt idx="66" formatCode="#,##0.00">
                  <c:v>-1098.0999999999999</c:v>
                </c:pt>
                <c:pt idx="67" formatCode="#,##0.00">
                  <c:v>-1160.2</c:v>
                </c:pt>
                <c:pt idx="68" formatCode="#,##0.00">
                  <c:v>-1073.5</c:v>
                </c:pt>
                <c:pt idx="69" formatCode="#,##0.00">
                  <c:v>-1193.0999999999999</c:v>
                </c:pt>
                <c:pt idx="70" formatCode="#,##0.00">
                  <c:v>-1040</c:v>
                </c:pt>
                <c:pt idx="71">
                  <c:v>-753</c:v>
                </c:pt>
                <c:pt idx="72">
                  <c:v>-915.6</c:v>
                </c:pt>
                <c:pt idx="73">
                  <c:v>-766.1</c:v>
                </c:pt>
                <c:pt idx="74">
                  <c:v>-502</c:v>
                </c:pt>
                <c:pt idx="75">
                  <c:v>-663.9</c:v>
                </c:pt>
                <c:pt idx="76">
                  <c:v>-755.5</c:v>
                </c:pt>
                <c:pt idx="77">
                  <c:v>-995.3</c:v>
                </c:pt>
                <c:pt idx="78" formatCode="#,##0.00">
                  <c:v>-1290.4000000000001</c:v>
                </c:pt>
                <c:pt idx="79" formatCode="#,##0.00">
                  <c:v>-1307.2</c:v>
                </c:pt>
                <c:pt idx="80" formatCode="#,##0.00">
                  <c:v>-1434.4</c:v>
                </c:pt>
                <c:pt idx="81" formatCode="#,##0.00">
                  <c:v>-1684.1</c:v>
                </c:pt>
                <c:pt idx="82" formatCode="#,##0.00">
                  <c:v>-1362.3</c:v>
                </c:pt>
                <c:pt idx="83" formatCode="#,##0.00">
                  <c:v>-1014.2</c:v>
                </c:pt>
                <c:pt idx="84" formatCode="#,##0.00">
                  <c:v>-1410.1</c:v>
                </c:pt>
                <c:pt idx="85" formatCode="#,##0.00">
                  <c:v>-1222.5999999999999</c:v>
                </c:pt>
                <c:pt idx="86">
                  <c:v>-795.5</c:v>
                </c:pt>
                <c:pt idx="87" formatCode="#,##0.00">
                  <c:v>-1096.9000000000001</c:v>
                </c:pt>
                <c:pt idx="88" formatCode="#,##0.00">
                  <c:v>-1232.2</c:v>
                </c:pt>
                <c:pt idx="89" formatCode="#,##0.00">
                  <c:v>-1490</c:v>
                </c:pt>
                <c:pt idx="90" formatCode="#,##0.00">
                  <c:v>-2065</c:v>
                </c:pt>
                <c:pt idx="91" formatCode="#,##0.00">
                  <c:v>-1882.6</c:v>
                </c:pt>
                <c:pt idx="92" formatCode="#,##0.00">
                  <c:v>-2271.1999999999998</c:v>
                </c:pt>
                <c:pt idx="93" formatCode="#,##0.00">
                  <c:v>-2002.1</c:v>
                </c:pt>
                <c:pt idx="94" formatCode="#,##0.00">
                  <c:v>-1695.5</c:v>
                </c:pt>
                <c:pt idx="95" formatCode="#,##0.00">
                  <c:v>-1145.3</c:v>
                </c:pt>
                <c:pt idx="96" formatCode="#,##0.00">
                  <c:v>-1566.9</c:v>
                </c:pt>
                <c:pt idx="97" formatCode="#,##0.00">
                  <c:v>-1178.5999999999999</c:v>
                </c:pt>
                <c:pt idx="98" formatCode="#,##0.00">
                  <c:v>-1461.6</c:v>
                </c:pt>
                <c:pt idx="99" formatCode="#,##0.00">
                  <c:v>-1497.9</c:v>
                </c:pt>
                <c:pt idx="100" formatCode="#,##0.00">
                  <c:v>-1790.1</c:v>
                </c:pt>
                <c:pt idx="101" formatCode="#,##0.00">
                  <c:v>-1999.4</c:v>
                </c:pt>
                <c:pt idx="102" formatCode="#,##0.00">
                  <c:v>-2269.5</c:v>
                </c:pt>
                <c:pt idx="103" formatCode="#,##0.00">
                  <c:v>-2456.8000000000002</c:v>
                </c:pt>
                <c:pt idx="104" formatCode="#,##0.00">
                  <c:v>-2502.5</c:v>
                </c:pt>
                <c:pt idx="105" formatCode="#,##0.00">
                  <c:v>-2653.8</c:v>
                </c:pt>
                <c:pt idx="106" formatCode="#,##0.00">
                  <c:v>-2117.8000000000002</c:v>
                </c:pt>
                <c:pt idx="107" formatCode="#,##0.00">
                  <c:v>-1282.0999999999999</c:v>
                </c:pt>
                <c:pt idx="108" formatCode="#,##0.00">
                  <c:v>-2212.1</c:v>
                </c:pt>
                <c:pt idx="109" formatCode="#,##0.00">
                  <c:v>-1621.3</c:v>
                </c:pt>
                <c:pt idx="110" formatCode="#,##0.00">
                  <c:v>-1399.3</c:v>
                </c:pt>
                <c:pt idx="111" formatCode="#,##0.00">
                  <c:v>-1778.9</c:v>
                </c:pt>
                <c:pt idx="112" formatCode="#,##0.00">
                  <c:v>-2221.6999999999998</c:v>
                </c:pt>
                <c:pt idx="113" formatCode="#,##0.00">
                  <c:v>-2453.9</c:v>
                </c:pt>
                <c:pt idx="114" formatCode="#,##0.00">
                  <c:v>-2675</c:v>
                </c:pt>
                <c:pt idx="115" formatCode="#,##0.00">
                  <c:v>-3239.4</c:v>
                </c:pt>
                <c:pt idx="116" formatCode="#,##0.00">
                  <c:v>-3505.9</c:v>
                </c:pt>
                <c:pt idx="117" formatCode="#,##0.00">
                  <c:v>-3482.8</c:v>
                </c:pt>
                <c:pt idx="118" formatCode="#,##0.00">
                  <c:v>-2886.3</c:v>
                </c:pt>
                <c:pt idx="119" formatCode="#,##0.00">
                  <c:v>-2028.5</c:v>
                </c:pt>
                <c:pt idx="120" formatCode="#,##0.00">
                  <c:v>-2705.7</c:v>
                </c:pt>
                <c:pt idx="121" formatCode="#,##0.00">
                  <c:v>-1916</c:v>
                </c:pt>
                <c:pt idx="122" formatCode="#,##0.00">
                  <c:v>-1840.3</c:v>
                </c:pt>
                <c:pt idx="123" formatCode="#,##0.00">
                  <c:v>-2251.9</c:v>
                </c:pt>
                <c:pt idx="124" formatCode="#,##0.00">
                  <c:v>-2823.9</c:v>
                </c:pt>
                <c:pt idx="125" formatCode="#,##0.00">
                  <c:v>-3014</c:v>
                </c:pt>
                <c:pt idx="126" formatCode="#,##0.00">
                  <c:v>-3326.1</c:v>
                </c:pt>
                <c:pt idx="127" formatCode="#,##0.00">
                  <c:v>-3923.3</c:v>
                </c:pt>
                <c:pt idx="128" formatCode="#,##0.00">
                  <c:v>-3624.5</c:v>
                </c:pt>
                <c:pt idx="129" formatCode="#,##0.00">
                  <c:v>-3616.9</c:v>
                </c:pt>
                <c:pt idx="130" formatCode="#,##0.00">
                  <c:v>-2743.3</c:v>
                </c:pt>
                <c:pt idx="131" formatCode="#,##0.00">
                  <c:v>-2003.6</c:v>
                </c:pt>
                <c:pt idx="132" formatCode="#,##0.00">
                  <c:v>-2728.5</c:v>
                </c:pt>
                <c:pt idx="133" formatCode="#,##0.00">
                  <c:v>-2392.6999999999998</c:v>
                </c:pt>
                <c:pt idx="134" formatCode="#,##0.00">
                  <c:v>-1771.2</c:v>
                </c:pt>
                <c:pt idx="135" formatCode="#,##0.00">
                  <c:v>-2406.6</c:v>
                </c:pt>
                <c:pt idx="136" formatCode="#,##0.00">
                  <c:v>-3072.7</c:v>
                </c:pt>
                <c:pt idx="137" formatCode="#,##0.00">
                  <c:v>-3339.6</c:v>
                </c:pt>
                <c:pt idx="138" formatCode="#,##0.00">
                  <c:v>-3818.5</c:v>
                </c:pt>
                <c:pt idx="139" formatCode="#,##0.00">
                  <c:v>-4717.3999999999996</c:v>
                </c:pt>
                <c:pt idx="140" formatCode="#,##0.00">
                  <c:v>-4727.3</c:v>
                </c:pt>
                <c:pt idx="141" formatCode="#,##0.00">
                  <c:v>-4885.3999999999996</c:v>
                </c:pt>
                <c:pt idx="142" formatCode="#,##0.00">
                  <c:v>-2999</c:v>
                </c:pt>
                <c:pt idx="143" formatCode="#,##0.00">
                  <c:v>-2661.3</c:v>
                </c:pt>
                <c:pt idx="144" formatCode="#,##0.00">
                  <c:v>-3729.2</c:v>
                </c:pt>
                <c:pt idx="145" formatCode="#,##0.00">
                  <c:v>-3349.1</c:v>
                </c:pt>
                <c:pt idx="146" formatCode="#,##0.00">
                  <c:v>-2607</c:v>
                </c:pt>
                <c:pt idx="147" formatCode="#,##0.00">
                  <c:v>-3480.3</c:v>
                </c:pt>
                <c:pt idx="148" formatCode="#,##0.00">
                  <c:v>-3738.3</c:v>
                </c:pt>
                <c:pt idx="149" formatCode="#,##0.00">
                  <c:v>-4293.2</c:v>
                </c:pt>
                <c:pt idx="150" formatCode="#,##0.00">
                  <c:v>-4680.1000000000004</c:v>
                </c:pt>
                <c:pt idx="151" formatCode="#,##0.00">
                  <c:v>-5135.6000000000004</c:v>
                </c:pt>
                <c:pt idx="152" formatCode="#,##0.00">
                  <c:v>-5521.6</c:v>
                </c:pt>
                <c:pt idx="153" formatCode="#,##0.00">
                  <c:v>-5167.7</c:v>
                </c:pt>
                <c:pt idx="154" formatCode="#,##0.00">
                  <c:v>-4125</c:v>
                </c:pt>
                <c:pt idx="155" formatCode="#,##0.00">
                  <c:v>-3868.4</c:v>
                </c:pt>
                <c:pt idx="156" formatCode="#,##0.00">
                  <c:v>-4182.1000000000004</c:v>
                </c:pt>
                <c:pt idx="157" formatCode="#,##0.00">
                  <c:v>-3540.3</c:v>
                </c:pt>
                <c:pt idx="158" formatCode="#,##0.00">
                  <c:v>-3763.9</c:v>
                </c:pt>
                <c:pt idx="159" formatCode="#,##0.00">
                  <c:v>-4278</c:v>
                </c:pt>
                <c:pt idx="160" formatCode="#,##0.00">
                  <c:v>-4628.1000000000004</c:v>
                </c:pt>
                <c:pt idx="161" formatCode="#,##0.00">
                  <c:v>-4737.5</c:v>
                </c:pt>
                <c:pt idx="162" formatCode="#,##0.00">
                  <c:v>-5455.4</c:v>
                </c:pt>
                <c:pt idx="163" formatCode="#,##0.00">
                  <c:v>-5910</c:v>
                </c:pt>
                <c:pt idx="164" formatCode="#,##0.00">
                  <c:v>-5910.3</c:v>
                </c:pt>
                <c:pt idx="165" formatCode="#,##0.00">
                  <c:v>-5522.5</c:v>
                </c:pt>
                <c:pt idx="166" formatCode="#,##0.00">
                  <c:v>-5056.8999999999996</c:v>
                </c:pt>
                <c:pt idx="167" formatCode="#,##0.00">
                  <c:v>-3942.4</c:v>
                </c:pt>
                <c:pt idx="168" formatCode="#,##0.00">
                  <c:v>-4872.7</c:v>
                </c:pt>
                <c:pt idx="169" formatCode="#,##0.00">
                  <c:v>-4639.2</c:v>
                </c:pt>
                <c:pt idx="170" formatCode="#,##0.00">
                  <c:v>-4128</c:v>
                </c:pt>
                <c:pt idx="171" formatCode="#,##0.00">
                  <c:v>-4783.8999999999996</c:v>
                </c:pt>
                <c:pt idx="172" formatCode="#,##0.00">
                  <c:v>-5249.3</c:v>
                </c:pt>
                <c:pt idx="173" formatCode="#,##0.00">
                  <c:v>-5675.4</c:v>
                </c:pt>
                <c:pt idx="174" formatCode="#,##0.00">
                  <c:v>-6331.7</c:v>
                </c:pt>
                <c:pt idx="175" formatCode="#,##0.00">
                  <c:v>-6870.8</c:v>
                </c:pt>
                <c:pt idx="176" formatCode="#,##0.00">
                  <c:v>-6872.9</c:v>
                </c:pt>
                <c:pt idx="177" formatCode="#,##0.00">
                  <c:v>-7138.8</c:v>
                </c:pt>
                <c:pt idx="178" formatCode="#,##0.00">
                  <c:v>-6518</c:v>
                </c:pt>
                <c:pt idx="179" formatCode="#,##0.00">
                  <c:v>-5596.4</c:v>
                </c:pt>
                <c:pt idx="180" formatCode="#,##0.00">
                  <c:v>-6039</c:v>
                </c:pt>
                <c:pt idx="181" formatCode="#,##0.00">
                  <c:v>-5611.7</c:v>
                </c:pt>
                <c:pt idx="182" formatCode="#,##0.00">
                  <c:v>-5093.6000000000004</c:v>
                </c:pt>
                <c:pt idx="183" formatCode="#,##0.00">
                  <c:v>-5843</c:v>
                </c:pt>
                <c:pt idx="184" formatCode="#,##0.00">
                  <c:v>-6323.9</c:v>
                </c:pt>
                <c:pt idx="185" formatCode="#,##0.00">
                  <c:v>-7206.1</c:v>
                </c:pt>
                <c:pt idx="186" formatCode="#,##0.00">
                  <c:v>-7603.6</c:v>
                </c:pt>
                <c:pt idx="187" formatCode="#,##0.00">
                  <c:v>-8625</c:v>
                </c:pt>
                <c:pt idx="188" formatCode="#,##0.00">
                  <c:v>-8728.4</c:v>
                </c:pt>
                <c:pt idx="189" formatCode="#,##0.00">
                  <c:v>-9124.2999999999993</c:v>
                </c:pt>
                <c:pt idx="190" formatCode="#,##0.00">
                  <c:v>-7616.4</c:v>
                </c:pt>
                <c:pt idx="191" formatCode="#,##0.00">
                  <c:v>-6018</c:v>
                </c:pt>
                <c:pt idx="192" formatCode="#,##0.00">
                  <c:v>-7240</c:v>
                </c:pt>
                <c:pt idx="193" formatCode="#,##0.00">
                  <c:v>-5085.8</c:v>
                </c:pt>
                <c:pt idx="194" formatCode="#,##0.00">
                  <c:v>-5734.4</c:v>
                </c:pt>
                <c:pt idx="195" formatCode="#,##0.00">
                  <c:v>-6287.9</c:v>
                </c:pt>
                <c:pt idx="196" formatCode="#,##0.00">
                  <c:v>-6161.9</c:v>
                </c:pt>
                <c:pt idx="197" formatCode="#,##0.00">
                  <c:v>-6611.8</c:v>
                </c:pt>
                <c:pt idx="198" formatCode="#,##0.00">
                  <c:v>-7488.3</c:v>
                </c:pt>
                <c:pt idx="199" formatCode="#,##0.00">
                  <c:v>-8113.2</c:v>
                </c:pt>
                <c:pt idx="200" formatCode="#,##0.00">
                  <c:v>-8500</c:v>
                </c:pt>
                <c:pt idx="201" formatCode="#,##0.00">
                  <c:v>-9160.6</c:v>
                </c:pt>
                <c:pt idx="202" formatCode="#,##0.00">
                  <c:v>-7204.3</c:v>
                </c:pt>
                <c:pt idx="203" formatCode="#,##0.00">
                  <c:v>-5507.9</c:v>
                </c:pt>
                <c:pt idx="204" formatCode="#,##0.00">
                  <c:v>-6846.1</c:v>
                </c:pt>
                <c:pt idx="205" formatCode="#,##0.00">
                  <c:v>-6491.3</c:v>
                </c:pt>
                <c:pt idx="206" formatCode="#,##0.00">
                  <c:v>-5638.5</c:v>
                </c:pt>
                <c:pt idx="207" formatCode="#,##0.00">
                  <c:v>-7553.1</c:v>
                </c:pt>
                <c:pt idx="208" formatCode="#,##0.00">
                  <c:v>-8073</c:v>
                </c:pt>
                <c:pt idx="209" formatCode="#,##0.00">
                  <c:v>-8521.2999999999993</c:v>
                </c:pt>
                <c:pt idx="210" formatCode="#,##0.00">
                  <c:v>-9365.2000000000007</c:v>
                </c:pt>
                <c:pt idx="211" formatCode="#,##0.00">
                  <c:v>-10831.6</c:v>
                </c:pt>
                <c:pt idx="212" formatCode="#,##0.00">
                  <c:v>-10267.799999999999</c:v>
                </c:pt>
                <c:pt idx="213" formatCode="#,##0.00">
                  <c:v>-9492.2999999999993</c:v>
                </c:pt>
                <c:pt idx="214" formatCode="#,##0.00">
                  <c:v>-10408.799999999999</c:v>
                </c:pt>
                <c:pt idx="215" formatCode="#,##0.00">
                  <c:v>-9575.9</c:v>
                </c:pt>
                <c:pt idx="216" formatCode="#,##0.00">
                  <c:v>-9333.7000000000007</c:v>
                </c:pt>
                <c:pt idx="217" formatCode="#,##0.00">
                  <c:v>-7581</c:v>
                </c:pt>
                <c:pt idx="218" formatCode="#,##0.00">
                  <c:v>-7686.9</c:v>
                </c:pt>
                <c:pt idx="219" formatCode="#,##0.00">
                  <c:v>-9399.9</c:v>
                </c:pt>
                <c:pt idx="220" formatCode="#,##0.00">
                  <c:v>-9900.4</c:v>
                </c:pt>
                <c:pt idx="221" formatCode="#,##0.00">
                  <c:v>-10007.700000000001</c:v>
                </c:pt>
                <c:pt idx="222" formatCode="#,##0.00">
                  <c:v>-11371.2</c:v>
                </c:pt>
                <c:pt idx="223" formatCode="#,##0.00">
                  <c:v>-11730.4</c:v>
                </c:pt>
                <c:pt idx="224" formatCode="#,##0.00">
                  <c:v>-12656.5</c:v>
                </c:pt>
                <c:pt idx="225" formatCode="#,##0.00">
                  <c:v>-13680</c:v>
                </c:pt>
                <c:pt idx="226" formatCode="#,##0.00">
                  <c:v>-10837.3</c:v>
                </c:pt>
                <c:pt idx="227" formatCode="#,##0.00">
                  <c:v>-9883.2000000000007</c:v>
                </c:pt>
                <c:pt idx="228" formatCode="#,##0.00">
                  <c:v>-11460</c:v>
                </c:pt>
                <c:pt idx="229" formatCode="#,##0.00">
                  <c:v>-8287.7999999999993</c:v>
                </c:pt>
                <c:pt idx="230" formatCode="#,##0.00">
                  <c:v>-10425.5</c:v>
                </c:pt>
                <c:pt idx="231" formatCode="#,##0.00">
                  <c:v>-12010.2</c:v>
                </c:pt>
                <c:pt idx="232" formatCode="#,##0.00">
                  <c:v>-12193</c:v>
                </c:pt>
                <c:pt idx="233" formatCode="#,##0.00">
                  <c:v>-14097</c:v>
                </c:pt>
                <c:pt idx="234" formatCode="#,##0.00">
                  <c:v>-14894.2</c:v>
                </c:pt>
                <c:pt idx="235" formatCode="#,##0.00">
                  <c:v>-15393</c:v>
                </c:pt>
                <c:pt idx="236" formatCode="#,##0.00">
                  <c:v>-15525.5</c:v>
                </c:pt>
                <c:pt idx="237" formatCode="#,##0.00">
                  <c:v>-16771.400000000001</c:v>
                </c:pt>
                <c:pt idx="238" formatCode="#,##0.00">
                  <c:v>-16714.5</c:v>
                </c:pt>
                <c:pt idx="239" formatCode="#,##0.00">
                  <c:v>-14166</c:v>
                </c:pt>
                <c:pt idx="240" formatCode="#,##0.00">
                  <c:v>-15276.5</c:v>
                </c:pt>
                <c:pt idx="241" formatCode="#,##0.00">
                  <c:v>-13829.5</c:v>
                </c:pt>
                <c:pt idx="242" formatCode="#,##0.00">
                  <c:v>-12848.6</c:v>
                </c:pt>
                <c:pt idx="243" formatCode="#,##0.00">
                  <c:v>-14776.6</c:v>
                </c:pt>
                <c:pt idx="244" formatCode="#,##0.00">
                  <c:v>-15816.4</c:v>
                </c:pt>
                <c:pt idx="245" formatCode="#,##0.00">
                  <c:v>-17545.8</c:v>
                </c:pt>
                <c:pt idx="246" formatCode="#,##0.00">
                  <c:v>-17641.099999999999</c:v>
                </c:pt>
                <c:pt idx="247" formatCode="#,##0.00">
                  <c:v>-18532.599999999999</c:v>
                </c:pt>
                <c:pt idx="248" formatCode="#,##0.00">
                  <c:v>-20085.400000000001</c:v>
                </c:pt>
                <c:pt idx="249" formatCode="#,##0.00">
                  <c:v>-20435.3</c:v>
                </c:pt>
                <c:pt idx="250" formatCode="#,##0.00">
                  <c:v>-18536.099999999999</c:v>
                </c:pt>
                <c:pt idx="251" formatCode="#,##0.00">
                  <c:v>-16221</c:v>
                </c:pt>
                <c:pt idx="252" formatCode="#,##0.00">
                  <c:v>-17903.099999999999</c:v>
                </c:pt>
                <c:pt idx="253" formatCode="#,##0.00">
                  <c:v>-13807</c:v>
                </c:pt>
                <c:pt idx="254" formatCode="#,##0.00">
                  <c:v>-15572.4</c:v>
                </c:pt>
                <c:pt idx="255" formatCode="#,##0.00">
                  <c:v>-17130.7</c:v>
                </c:pt>
                <c:pt idx="256" formatCode="#,##0.00">
                  <c:v>-17816.7</c:v>
                </c:pt>
                <c:pt idx="257" formatCode="#,##0.00">
                  <c:v>-19641.7</c:v>
                </c:pt>
                <c:pt idx="258" formatCode="#,##0.00">
                  <c:v>-19572</c:v>
                </c:pt>
                <c:pt idx="259" formatCode="#,##0.00">
                  <c:v>-21955.200000000001</c:v>
                </c:pt>
                <c:pt idx="260" formatCode="#,##0.00">
                  <c:v>-22926</c:v>
                </c:pt>
                <c:pt idx="261" formatCode="#,##0.00">
                  <c:v>-24397.3</c:v>
                </c:pt>
                <c:pt idx="262" formatCode="#,##0.00">
                  <c:v>-22966</c:v>
                </c:pt>
                <c:pt idx="263" formatCode="#,##0.00">
                  <c:v>-18900.599999999999</c:v>
                </c:pt>
                <c:pt idx="264" formatCode="#,##0.00">
                  <c:v>-21198.7</c:v>
                </c:pt>
                <c:pt idx="265" formatCode="#,##0.00">
                  <c:v>-18404.900000000001</c:v>
                </c:pt>
                <c:pt idx="266" formatCode="#,##0.00">
                  <c:v>-17148.8</c:v>
                </c:pt>
                <c:pt idx="267" formatCode="#,##0.00">
                  <c:v>-19483.599999999999</c:v>
                </c:pt>
                <c:pt idx="268" formatCode="#,##0.00">
                  <c:v>-20052.3</c:v>
                </c:pt>
                <c:pt idx="269" formatCode="#,##0.00">
                  <c:v>-21160.1</c:v>
                </c:pt>
                <c:pt idx="270" formatCode="#,##0.00">
                  <c:v>-23808.6</c:v>
                </c:pt>
                <c:pt idx="271" formatCode="#,##0.00">
                  <c:v>-22541.7</c:v>
                </c:pt>
                <c:pt idx="272" formatCode="#,##0.00">
                  <c:v>-23810.3</c:v>
                </c:pt>
                <c:pt idx="273" formatCode="#,##0.00">
                  <c:v>-25871.3</c:v>
                </c:pt>
                <c:pt idx="274" formatCode="#,##0.00">
                  <c:v>-23932.799999999999</c:v>
                </c:pt>
                <c:pt idx="275" formatCode="#,##0.00">
                  <c:v>-18793.7</c:v>
                </c:pt>
                <c:pt idx="276" formatCode="#,##0.00">
                  <c:v>-20312.8</c:v>
                </c:pt>
                <c:pt idx="277" formatCode="#,##0.00">
                  <c:v>-18354.7</c:v>
                </c:pt>
                <c:pt idx="278" formatCode="#,##0.00">
                  <c:v>-16077.9</c:v>
                </c:pt>
                <c:pt idx="279" formatCode="#,##0.00">
                  <c:v>-20238.599999999999</c:v>
                </c:pt>
                <c:pt idx="280" formatCode="#,##0.00">
                  <c:v>-21049.4</c:v>
                </c:pt>
                <c:pt idx="281" formatCode="#,##0.00">
                  <c:v>-21429.599999999999</c:v>
                </c:pt>
                <c:pt idx="282" formatCode="#,##0.00">
                  <c:v>-24876.799999999999</c:v>
                </c:pt>
                <c:pt idx="283" formatCode="#,##0.00">
                  <c:v>-25333.5</c:v>
                </c:pt>
                <c:pt idx="284" formatCode="#,##0.00">
                  <c:v>-27765.9</c:v>
                </c:pt>
                <c:pt idx="285" formatCode="#,##0.00">
                  <c:v>-27956.7</c:v>
                </c:pt>
                <c:pt idx="286" formatCode="#,##0.00">
                  <c:v>-23057.200000000001</c:v>
                </c:pt>
                <c:pt idx="287" formatCode="#,##0.00">
                  <c:v>-19879.7</c:v>
                </c:pt>
                <c:pt idx="288" formatCode="#,##0.00">
                  <c:v>-20569.900000000001</c:v>
                </c:pt>
                <c:pt idx="289" formatCode="#,##0.00">
                  <c:v>-14196.1</c:v>
                </c:pt>
                <c:pt idx="290">
                  <c:v>-15617.8</c:v>
                </c:pt>
                <c:pt idx="291">
                  <c:v>-16753.8</c:v>
                </c:pt>
                <c:pt idx="292">
                  <c:v>-17483.8</c:v>
                </c:pt>
                <c:pt idx="293">
                  <c:v>-18430</c:v>
                </c:pt>
                <c:pt idx="294">
                  <c:v>-20416.900000000001</c:v>
                </c:pt>
                <c:pt idx="295" formatCode="#,##0.00">
                  <c:v>-20231.7</c:v>
                </c:pt>
                <c:pt idx="296" formatCode="#,##0.00">
                  <c:v>-22101.200000000001</c:v>
                </c:pt>
                <c:pt idx="297" formatCode="#,##0.00">
                  <c:v>-22663.4</c:v>
                </c:pt>
                <c:pt idx="298" formatCode="#,##0.00">
                  <c:v>-20223.599999999999</c:v>
                </c:pt>
                <c:pt idx="299" formatCode="#,##0.00">
                  <c:v>-18138.099999999999</c:v>
                </c:pt>
                <c:pt idx="300" formatCode="#,##0.00">
                  <c:v>-18296.3</c:v>
                </c:pt>
                <c:pt idx="301" formatCode="#,##0.00">
                  <c:v>-16508.8</c:v>
                </c:pt>
                <c:pt idx="302" formatCode="#,##0.00">
                  <c:v>-16896.599999999999</c:v>
                </c:pt>
                <c:pt idx="303" formatCode="#,##0.00">
                  <c:v>-19314.5</c:v>
                </c:pt>
                <c:pt idx="304" formatCode="#,##0.00">
                  <c:v>-22284.1</c:v>
                </c:pt>
                <c:pt idx="305" formatCode="#,##0.00">
                  <c:v>-26151.5</c:v>
                </c:pt>
                <c:pt idx="306" formatCode="#,##0.00">
                  <c:v>-25915.3</c:v>
                </c:pt>
                <c:pt idx="307" formatCode="#,##0.00">
                  <c:v>-28035</c:v>
                </c:pt>
                <c:pt idx="308" formatCode="#,##0.00">
                  <c:v>-27830.9</c:v>
                </c:pt>
                <c:pt idx="309" formatCode="#,##0.00">
                  <c:v>-25516.799999999999</c:v>
                </c:pt>
                <c:pt idx="310" formatCode="#,##0.00">
                  <c:v>-25634.2</c:v>
                </c:pt>
                <c:pt idx="311" formatCode="#,##0.00">
                  <c:v>-20681.5</c:v>
                </c:pt>
                <c:pt idx="312" formatCode="#,##0.00">
                  <c:v>-23359.599999999999</c:v>
                </c:pt>
                <c:pt idx="313" formatCode="#,##0.00">
                  <c:v>-18861.400000000001</c:v>
                </c:pt>
                <c:pt idx="314" formatCode="#,##0.00">
                  <c:v>-18035.900000000001</c:v>
                </c:pt>
                <c:pt idx="315" formatCode="#,##0.00">
                  <c:v>-21579.8</c:v>
                </c:pt>
                <c:pt idx="316" formatCode="#,##0.00">
                  <c:v>-24938.9</c:v>
                </c:pt>
                <c:pt idx="317" formatCode="#,##0.00">
                  <c:v>-26507.8</c:v>
                </c:pt>
                <c:pt idx="318" formatCode="#,##0.00">
                  <c:v>-26994.3</c:v>
                </c:pt>
                <c:pt idx="319" formatCode="#,##0.00">
                  <c:v>-28952.5</c:v>
                </c:pt>
                <c:pt idx="320" formatCode="#,##0.00">
                  <c:v>-28048.6</c:v>
                </c:pt>
                <c:pt idx="321" formatCode="#,##0.00">
                  <c:v>-28078.5</c:v>
                </c:pt>
                <c:pt idx="322" formatCode="#,##0.00">
                  <c:v>-26767.7</c:v>
                </c:pt>
                <c:pt idx="323" formatCode="#,##0.00">
                  <c:v>-23124.6</c:v>
                </c:pt>
                <c:pt idx="324" formatCode="#,##0.00">
                  <c:v>-26057.8</c:v>
                </c:pt>
                <c:pt idx="325" formatCode="#,##0.00">
                  <c:v>-19320.099999999999</c:v>
                </c:pt>
                <c:pt idx="326" formatCode="#,##0.00">
                  <c:v>-21619.5</c:v>
                </c:pt>
                <c:pt idx="327" formatCode="#,##0.00">
                  <c:v>-24550</c:v>
                </c:pt>
                <c:pt idx="328" formatCode="#,##0.00">
                  <c:v>-25978.9</c:v>
                </c:pt>
                <c:pt idx="329" formatCode="#,##0.00">
                  <c:v>-27472.6</c:v>
                </c:pt>
                <c:pt idx="330" formatCode="#,##0.00">
                  <c:v>-29416.6</c:v>
                </c:pt>
                <c:pt idx="331" formatCode="#,##0.00">
                  <c:v>-28666.2</c:v>
                </c:pt>
                <c:pt idx="332" formatCode="#,##0.00">
                  <c:v>-29088.7</c:v>
                </c:pt>
                <c:pt idx="333" formatCode="#,##0.00">
                  <c:v>-29434.6</c:v>
                </c:pt>
                <c:pt idx="334" formatCode="#,##0.00">
                  <c:v>-28956.7</c:v>
                </c:pt>
                <c:pt idx="335" formatCode="#,##0.00">
                  <c:v>-24548.9</c:v>
                </c:pt>
                <c:pt idx="336" formatCode="#,##0.00">
                  <c:v>-27810.7</c:v>
                </c:pt>
                <c:pt idx="337" formatCode="#,##0.00">
                  <c:v>-23608.7</c:v>
                </c:pt>
                <c:pt idx="338" formatCode="#,##0.00">
                  <c:v>-17760.599999999999</c:v>
                </c:pt>
                <c:pt idx="339" formatCode="#,##0.00">
                  <c:v>-24187.599999999999</c:v>
                </c:pt>
                <c:pt idx="340" formatCode="#,##0.00">
                  <c:v>-27870.2</c:v>
                </c:pt>
                <c:pt idx="341" formatCode="#,##0.00">
                  <c:v>-26667.599999999999</c:v>
                </c:pt>
                <c:pt idx="342" formatCode="#,##0.00">
                  <c:v>-30082.400000000001</c:v>
                </c:pt>
                <c:pt idx="343" formatCode="#,##0.00">
                  <c:v>-29814.9</c:v>
                </c:pt>
                <c:pt idx="344" formatCode="#,##0.00">
                  <c:v>-30630.6</c:v>
                </c:pt>
                <c:pt idx="345" formatCode="#,##0.00">
                  <c:v>-28743.5</c:v>
                </c:pt>
                <c:pt idx="346" formatCode="#,##0.00">
                  <c:v>-27042.799999999999</c:v>
                </c:pt>
                <c:pt idx="347" formatCode="#,##0.00">
                  <c:v>-24491.7</c:v>
                </c:pt>
                <c:pt idx="348" formatCode="#,##0.00">
                  <c:v>-28012.5</c:v>
                </c:pt>
                <c:pt idx="349" formatCode="#,##0.00">
                  <c:v>-20850.7</c:v>
                </c:pt>
                <c:pt idx="350" formatCode="#,##0.00">
                  <c:v>-20404</c:v>
                </c:pt>
                <c:pt idx="351" formatCode="#,##0.00">
                  <c:v>-27300.400000000001</c:v>
                </c:pt>
                <c:pt idx="352" formatCode="#,##0.00">
                  <c:v>-28837.599999999999</c:v>
                </c:pt>
                <c:pt idx="353" formatCode="#,##0.00">
                  <c:v>-30127.9</c:v>
                </c:pt>
                <c:pt idx="354" formatCode="#,##0.00">
                  <c:v>-30877.1</c:v>
                </c:pt>
                <c:pt idx="355" formatCode="#,##0.00">
                  <c:v>-30297.3</c:v>
                </c:pt>
                <c:pt idx="356" formatCode="#,##0.00">
                  <c:v>-35610.300000000003</c:v>
                </c:pt>
                <c:pt idx="357" formatCode="#,##0.00">
                  <c:v>-32516.2</c:v>
                </c:pt>
                <c:pt idx="358" formatCode="#,##0.00">
                  <c:v>-30192.2</c:v>
                </c:pt>
                <c:pt idx="359" formatCode="#,##0.00">
                  <c:v>-28052.7</c:v>
                </c:pt>
                <c:pt idx="360" formatCode="#,##0.00">
                  <c:v>-28606.400000000001</c:v>
                </c:pt>
                <c:pt idx="361" formatCode="#,##0.00">
                  <c:v>-22540.3</c:v>
                </c:pt>
                <c:pt idx="362" formatCode="#,##0.00">
                  <c:v>-31234.7</c:v>
                </c:pt>
                <c:pt idx="363" formatCode="#,##0.00">
                  <c:v>-26478.3</c:v>
                </c:pt>
                <c:pt idx="364" formatCode="#,##0.00">
                  <c:v>-30452.400000000001</c:v>
                </c:pt>
                <c:pt idx="365" formatCode="#,##0.00">
                  <c:v>-31457.3</c:v>
                </c:pt>
                <c:pt idx="366" formatCode="#,##0.00">
                  <c:v>-31576.6</c:v>
                </c:pt>
                <c:pt idx="367" formatCode="#,##0.00">
                  <c:v>-34950.5</c:v>
                </c:pt>
                <c:pt idx="368" formatCode="#,##0.00">
                  <c:v>-36277</c:v>
                </c:pt>
                <c:pt idx="369" formatCode="#,##0.00">
                  <c:v>-32973.699999999997</c:v>
                </c:pt>
                <c:pt idx="370" formatCode="#,##0.00">
                  <c:v>-31259.5</c:v>
                </c:pt>
                <c:pt idx="371" formatCode="#,##0.00">
                  <c:v>-27887.9</c:v>
                </c:pt>
                <c:pt idx="372" formatCode="#,##0.00">
                  <c:v>-28940.9</c:v>
                </c:pt>
                <c:pt idx="373" formatCode="#,##0.00">
                  <c:v>-28033.5</c:v>
                </c:pt>
                <c:pt idx="374" formatCode="#,##0.00">
                  <c:v>-20924.900000000001</c:v>
                </c:pt>
                <c:pt idx="375" formatCode="#,##0.00">
                  <c:v>-24275.3</c:v>
                </c:pt>
                <c:pt idx="376" formatCode="#,##0.00">
                  <c:v>-28993.200000000001</c:v>
                </c:pt>
                <c:pt idx="377" formatCode="#,##0.00">
                  <c:v>-29717.8</c:v>
                </c:pt>
                <c:pt idx="378" formatCode="#,##0.00">
                  <c:v>-30336.5</c:v>
                </c:pt>
                <c:pt idx="379" formatCode="#,##0.00">
                  <c:v>-33861.199999999997</c:v>
                </c:pt>
                <c:pt idx="380" formatCode="#,##0.00">
                  <c:v>-32519.8</c:v>
                </c:pt>
                <c:pt idx="381" formatCode="#,##0.00">
                  <c:v>-31177.5</c:v>
                </c:pt>
                <c:pt idx="382" formatCode="#,##0.00">
                  <c:v>-30539.1</c:v>
                </c:pt>
                <c:pt idx="383" formatCode="#,##0.00">
                  <c:v>-27696.400000000001</c:v>
                </c:pt>
                <c:pt idx="384" formatCode="#,##0.00">
                  <c:v>-31382</c:v>
                </c:pt>
                <c:pt idx="385" formatCode="#,##0.00">
                  <c:v>-23068.5</c:v>
                </c:pt>
                <c:pt idx="386" formatCode="#,##0.00">
                  <c:v>-24467.8</c:v>
                </c:pt>
                <c:pt idx="387" formatCode="#,##0.00">
                  <c:v>-27660</c:v>
                </c:pt>
                <c:pt idx="388" formatCode="#,##0.00">
                  <c:v>-31920.9</c:v>
                </c:pt>
                <c:pt idx="389" formatCode="#,##0.00">
                  <c:v>-32571.7</c:v>
                </c:pt>
                <c:pt idx="390" formatCode="#,##0.00">
                  <c:v>-33610.1</c:v>
                </c:pt>
                <c:pt idx="391" formatCode="#,##0.00">
                  <c:v>-34989.4</c:v>
                </c:pt>
                <c:pt idx="392" formatCode="#,##0.00">
                  <c:v>-34518</c:v>
                </c:pt>
                <c:pt idx="393" formatCode="#,##0.00">
                  <c:v>-35204.199999999997</c:v>
                </c:pt>
                <c:pt idx="394" formatCode="#,##0.00">
                  <c:v>-35362.800000000003</c:v>
                </c:pt>
                <c:pt idx="395" formatCode="#,##0.00">
                  <c:v>-30820.9</c:v>
                </c:pt>
                <c:pt idx="396" formatCode="#,##0.00">
                  <c:v>-35952.800000000003</c:v>
                </c:pt>
                <c:pt idx="397" formatCode="#,##0.00">
                  <c:v>-29261.5</c:v>
                </c:pt>
                <c:pt idx="398" formatCode="#,##0.00">
                  <c:v>-25874.6</c:v>
                </c:pt>
                <c:pt idx="399" formatCode="#,##0.00">
                  <c:v>-27962</c:v>
                </c:pt>
                <c:pt idx="400" formatCode="#,##0.00">
                  <c:v>-33186.6</c:v>
                </c:pt>
                <c:pt idx="401" formatCode="#,##0.00">
                  <c:v>-33483.800000000003</c:v>
                </c:pt>
                <c:pt idx="402" formatCode="#,##0.00">
                  <c:v>-36834.300000000003</c:v>
                </c:pt>
                <c:pt idx="403" formatCode="#,##0.00">
                  <c:v>-38569.599999999999</c:v>
                </c:pt>
                <c:pt idx="404" formatCode="#,##0.00">
                  <c:v>-40255.699999999997</c:v>
                </c:pt>
                <c:pt idx="405" formatCode="#,##0.00">
                  <c:v>-42982.6</c:v>
                </c:pt>
                <c:pt idx="406" formatCode="#,##0.00">
                  <c:v>-37860.800000000003</c:v>
                </c:pt>
                <c:pt idx="407" formatCode="#,##0.00">
                  <c:v>-36830.5</c:v>
                </c:pt>
                <c:pt idx="408" formatCode="#,##0.00">
                  <c:v>-34409.300000000003</c:v>
                </c:pt>
                <c:pt idx="409" formatCode="#,##0.00">
                  <c:v>-25071.599999999999</c:v>
                </c:pt>
                <c:pt idx="410" formatCode="#,##0.00">
                  <c:v>-20600.599999999999</c:v>
                </c:pt>
                <c:pt idx="411" formatCode="#,##0.00">
                  <c:v>-26799.599999999999</c:v>
                </c:pt>
                <c:pt idx="412" formatCode="#,##0.00">
                  <c:v>-30103.9</c:v>
                </c:pt>
                <c:pt idx="413" formatCode="#,##0.00">
                  <c:v>-29800.9</c:v>
                </c:pt>
                <c:pt idx="414" formatCode="#,##0.00">
                  <c:v>-32754.9</c:v>
                </c:pt>
                <c:pt idx="415" formatCode="#,##0.00">
                  <c:v>-31735.5</c:v>
                </c:pt>
                <c:pt idx="416" formatCode="#,##0.00">
                  <c:v>-31568.2</c:v>
                </c:pt>
                <c:pt idx="417" formatCode="#,##0.00">
                  <c:v>-31263.7</c:v>
                </c:pt>
                <c:pt idx="418" formatCode="#,##0.00">
                  <c:v>-26333.3</c:v>
                </c:pt>
                <c:pt idx="419" formatCode="#,##0.00">
                  <c:v>-24762.6</c:v>
                </c:pt>
                <c:pt idx="420" formatCode="#,##0.00">
                  <c:v>-26019.599999999999</c:v>
                </c:pt>
                <c:pt idx="421" formatCode="#,##0.00">
                  <c:v>-15892.5</c:v>
                </c:pt>
                <c:pt idx="422" formatCode="#,##0.00">
                  <c:v>-11888.7</c:v>
                </c:pt>
                <c:pt idx="423" formatCode="#,##0.00">
                  <c:v>-22298.400000000001</c:v>
                </c:pt>
                <c:pt idx="424" formatCode="#,##0.00">
                  <c:v>-26880</c:v>
                </c:pt>
                <c:pt idx="425" formatCode="#,##0.00">
                  <c:v>-28258.400000000001</c:v>
                </c:pt>
                <c:pt idx="426" formatCode="#,##0.00">
                  <c:v>-31569.599999999999</c:v>
                </c:pt>
                <c:pt idx="427" formatCode="#,##0.00">
                  <c:v>-29829.9</c:v>
                </c:pt>
                <c:pt idx="428" formatCode="#,##0.00">
                  <c:v>-29696.6</c:v>
                </c:pt>
                <c:pt idx="429" formatCode="#,##0.00">
                  <c:v>-30006.1</c:v>
                </c:pt>
                <c:pt idx="430" formatCode="#,##0.00">
                  <c:v>-30619.599999999999</c:v>
                </c:pt>
                <c:pt idx="431" formatCode="#,##0.00">
                  <c:v>-27304.1</c:v>
                </c:pt>
                <c:pt idx="432" formatCode="#,##0.00">
                  <c:v>-26250.2</c:v>
                </c:pt>
                <c:pt idx="433" formatCode="#,##0.00">
                  <c:v>-24617</c:v>
                </c:pt>
                <c:pt idx="434" formatCode="#,##0.00">
                  <c:v>-27686.7</c:v>
                </c:pt>
                <c:pt idx="435" formatCode="#,##0.00">
                  <c:v>-25829.9</c:v>
                </c:pt>
                <c:pt idx="436" formatCode="#,##0.00">
                  <c:v>-26320.7</c:v>
                </c:pt>
                <c:pt idx="437" formatCode="#,##0.00">
                  <c:v>-27843.9</c:v>
                </c:pt>
                <c:pt idx="438" formatCode="#,##0.00">
                  <c:v>-28648.3</c:v>
                </c:pt>
                <c:pt idx="439" formatCode="#,##0.00">
                  <c:v>-31738.7</c:v>
                </c:pt>
                <c:pt idx="440" formatCode="#,##0.00">
                  <c:v>-36503.4</c:v>
                </c:pt>
                <c:pt idx="441" formatCode="#,##0.00">
                  <c:v>-31396.799999999999</c:v>
                </c:pt>
                <c:pt idx="442" formatCode="#,##0.00">
                  <c:v>-32316</c:v>
                </c:pt>
                <c:pt idx="443" formatCode="#,##0.00">
                  <c:v>-36150</c:v>
                </c:pt>
                <c:pt idx="444" formatCode="#,##0.00">
                  <c:v>-36371.699999999997</c:v>
                </c:pt>
                <c:pt idx="445" formatCode="#,##0.00">
                  <c:v>-30666</c:v>
                </c:pt>
                <c:pt idx="446" formatCode="#,##0.00">
                  <c:v>-33998.400000000001</c:v>
                </c:pt>
                <c:pt idx="447" formatCode="#,##0.00">
                  <c:v>-30570.5</c:v>
                </c:pt>
                <c:pt idx="448" formatCode="#,##0.00">
                  <c:v>-31543.1</c:v>
                </c:pt>
                <c:pt idx="449" formatCode="#,##0.00">
                  <c:v>-36946.9</c:v>
                </c:pt>
                <c:pt idx="450" formatCode="#,##0.00">
                  <c:v>-34396.9</c:v>
                </c:pt>
                <c:pt idx="451" formatCode="#,##0.00">
                  <c:v>-37442.1</c:v>
                </c:pt>
                <c:pt idx="452" formatCode="#,##0.00">
                  <c:v>-37294.400000000001</c:v>
                </c:pt>
                <c:pt idx="453" formatCode="#,##0.00">
                  <c:v>-28873.599999999999</c:v>
                </c:pt>
                <c:pt idx="454" formatCode="#,##0.00">
                  <c:v>-21300.400000000001</c:v>
                </c:pt>
                <c:pt idx="455" formatCode="#,##0.00">
                  <c:v>-23512.9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85-48DF-A1A9-A632F0E6E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288832"/>
        <c:axId val="193290624"/>
      </c:lineChart>
      <c:dateAx>
        <c:axId val="19327692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86912"/>
        <c:crosses val="autoZero"/>
        <c:auto val="1"/>
        <c:lblOffset val="100"/>
        <c:baseTimeUnit val="months"/>
        <c:majorUnit val="12"/>
        <c:majorTimeUnit val="months"/>
      </c:dateAx>
      <c:valAx>
        <c:axId val="19328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Billions of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76928"/>
        <c:crosses val="autoZero"/>
        <c:crossBetween val="between"/>
        <c:dispUnits>
          <c:builtInUnit val="thousands"/>
        </c:dispUnits>
      </c:valAx>
      <c:dateAx>
        <c:axId val="1932888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193290624"/>
        <c:crosses val="autoZero"/>
        <c:auto val="1"/>
        <c:lblOffset val="100"/>
        <c:baseTimeUnit val="days"/>
      </c:dateAx>
      <c:valAx>
        <c:axId val="193290624"/>
        <c:scaling>
          <c:orientation val="minMax"/>
        </c:scaling>
        <c:delete val="0"/>
        <c:axPos val="r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88832"/>
        <c:crosses val="max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LCD TV</c:v>
                </c:pt>
                <c:pt idx="1">
                  <c:v>Personal Computers</c:v>
                </c:pt>
                <c:pt idx="2">
                  <c:v>Cell/Smart phones</c:v>
                </c:pt>
                <c:pt idx="3">
                  <c:v>Shoes</c:v>
                </c:pt>
                <c:pt idx="4">
                  <c:v>Toys</c:v>
                </c:pt>
                <c:pt idx="5">
                  <c:v>Air Conditioners</c:v>
                </c:pt>
                <c:pt idx="6">
                  <c:v>LED Lamps</c:v>
                </c:pt>
                <c:pt idx="7">
                  <c:v>Solar Cells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32</c:v>
                </c:pt>
                <c:pt idx="1">
                  <c:v>90</c:v>
                </c:pt>
                <c:pt idx="2">
                  <c:v>70</c:v>
                </c:pt>
                <c:pt idx="3">
                  <c:v>63</c:v>
                </c:pt>
                <c:pt idx="4">
                  <c:v>80</c:v>
                </c:pt>
                <c:pt idx="5">
                  <c:v>80</c:v>
                </c:pt>
                <c:pt idx="6">
                  <c:v>80</c:v>
                </c:pt>
                <c:pt idx="7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A-4CA2-8A57-2D3B1897E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3669384"/>
        <c:axId val="513663152"/>
      </c:barChart>
      <c:catAx>
        <c:axId val="513669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63152"/>
        <c:crosses val="autoZero"/>
        <c:auto val="1"/>
        <c:lblAlgn val="ctr"/>
        <c:lblOffset val="100"/>
        <c:noMultiLvlLbl val="0"/>
      </c:catAx>
      <c:valAx>
        <c:axId val="513663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69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9B0C34A-9B55-4CF7-A740-34793AC87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6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0363" y="690563"/>
            <a:ext cx="6137275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3563"/>
            <a:ext cx="5029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864B493-7BCC-46C0-9DEC-B10D0224F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36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CA170-70D7-41FB-B595-39D4CE0F487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World Bank</a:t>
            </a:r>
          </a:p>
          <a:p>
            <a:r>
              <a:rPr lang="en-US" dirty="0"/>
              <a:t>https://data.worldbank.org/indicator/SP.RUR.TOTL</a:t>
            </a:r>
          </a:p>
          <a:p>
            <a:r>
              <a:rPr lang="en-US" dirty="0"/>
              <a:t>https://data.worldbank.org/indicator/SP.URB.TOTL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86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31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6DFE6-754F-46D0-94DD-E1B71B75CC0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F8F3B-94BA-420E-A8AE-6AE5CC79421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4AA3F-2CC8-4791-9DE1-14A2160F901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B306AE-0650-45C0-B101-059EE6A7A32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 United States Geological Survey, BP Statistical Review of World Energy, Food and Agriculture Organization of the United Nations, International Monetary Fund, United</a:t>
            </a:r>
            <a:r>
              <a:rPr lang="en-US" baseline="0" dirty="0"/>
              <a:t> States Department of Agriculture</a:t>
            </a:r>
            <a:r>
              <a:rPr lang="en-US" dirty="0"/>
              <a:t>. </a:t>
            </a:r>
          </a:p>
          <a:p>
            <a:r>
              <a:rPr lang="en-US" dirty="0"/>
              <a:t>http://www.fas.usda.gov/psdonline/psdHome.aspx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9DE9-FC23-40E2-82DD-7B012510CE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27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BP Statistical Review of World Energy.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75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B8EF1-3A7A-4FB9-AC98-21901B58495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http://www.census.gov/foreign-trade/balance/c5700.html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9DE9-FC23-40E2-82DD-7B012510CEB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9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EA578-DD15-4617-8251-520DDBED0ED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56748-66AC-498A-B732-6762AE3AABB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Economic Complexity Observatory, MIT Media Lab and the Center for International Development at Harvard University.</a:t>
            </a:r>
          </a:p>
          <a:p>
            <a:endParaRPr lang="en-US" dirty="0"/>
          </a:p>
          <a:p>
            <a:r>
              <a:rPr lang="en-US" dirty="0"/>
              <a:t>https://oec.world/en/profile/country/chn/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42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21494-308B-4F36-BDA5-BB630FF85E4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D9166-50A5-4EF7-BB41-6BF4175E5D4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5E7AF-554F-4219-BE76-EE32C83ABFA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Economist Intelligence 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40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12F8B-3A2A-45E0-93DE-531E5477AFE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932A-145A-4B89-9D56-569364BA4B6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47C8B-F993-4DAA-98D8-8C622BAEC2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9200" cy="4114800"/>
          </a:xfrm>
          <a:noFill/>
          <a:ln/>
        </p:spPr>
        <p:txBody>
          <a:bodyPr/>
          <a:lstStyle/>
          <a:p>
            <a:r>
              <a:rPr lang="en-US"/>
              <a:t>Source: WTO and UNCTAD.</a:t>
            </a:r>
          </a:p>
        </p:txBody>
      </p:sp>
    </p:spTree>
    <p:extLst>
      <p:ext uri="{BB962C8B-B14F-4D97-AF65-F5344CB8AC3E}">
        <p14:creationId xmlns:p14="http://schemas.microsoft.com/office/powerpoint/2010/main" val="776824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adapted</a:t>
            </a:r>
            <a:r>
              <a:rPr lang="en-US" baseline="0" dirty="0"/>
              <a:t> from World Bank (2009) World Development Report 2009: Reshaping Economic Geography.</a:t>
            </a:r>
            <a:endParaRPr lang="en-US" dirty="0"/>
          </a:p>
          <a:p>
            <a:r>
              <a:rPr lang="en-US" dirty="0"/>
              <a:t>Map location: china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9DE9-FC23-40E2-82DD-7B012510CEB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68246-2EAD-4B75-9418-BCEC0889B9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1AB23-A4EF-4615-8656-9DADACDFF3D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FACTS Global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2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98231-F4F8-4004-B548-5CD142CF637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ECF32-704D-4907-81B3-AF7A809F079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https://www.travelchinaguide.com/tourism/2019statistics/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857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13937-BA5C-4994-89FE-EDD30FC9DF2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C859A-AFD6-4EF5-869C-BBA8A499E6F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China has not much applied techniques learned during the “green revolution”. 65% of all the water used for irrigation is lost. Putting this ratio only to 50% could increase water resources by 40% without taping on new sources. Approximately 25% of the grain is lost due to improper warehousing and transport infrastructure (eaten by rodents). Farm size is too small (less than 1 hectare per household in coastal areas).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FAO Database. www.fao.org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FAO Database. www.fao.org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33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29291-006F-40E8-962E-2F0DADC0D58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Source: FAO Database.</a:t>
            </a:r>
          </a:p>
          <a:p>
            <a:r>
              <a:rPr lang="en-US" dirty="0"/>
              <a:t>https://ourworldindata.org/meat-production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275B5-577C-45A9-84D6-03092DC3E5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555A7-6513-4C71-8872-1B86F144575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Source: United Nations, World Population Prospects, 1999.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10153651" y="152400"/>
            <a:ext cx="920749" cy="114300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435" y="1"/>
              </a:cxn>
              <a:cxn ang="0">
                <a:pos x="158" y="720"/>
              </a:cxn>
              <a:cxn ang="0">
                <a:pos x="0" y="719"/>
              </a:cxn>
              <a:cxn ang="0">
                <a:pos x="59" y="0"/>
              </a:cxn>
            </a:cxnLst>
            <a:rect l="0" t="0" r="r" b="b"/>
            <a:pathLst>
              <a:path w="435" h="720">
                <a:moveTo>
                  <a:pt x="59" y="0"/>
                </a:moveTo>
                <a:lnTo>
                  <a:pt x="435" y="1"/>
                </a:lnTo>
                <a:lnTo>
                  <a:pt x="158" y="720"/>
                </a:lnTo>
                <a:lnTo>
                  <a:pt x="0" y="719"/>
                </a:lnTo>
                <a:lnTo>
                  <a:pt x="59" y="0"/>
                </a:lnTo>
                <a:close/>
              </a:path>
            </a:pathLst>
          </a:cu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5526618" y="-3175"/>
            <a:ext cx="1037167" cy="1462088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90" y="0"/>
              </a:cxn>
              <a:cxn ang="0">
                <a:pos x="140" y="921"/>
              </a:cxn>
              <a:cxn ang="0">
                <a:pos x="0" y="921"/>
              </a:cxn>
              <a:cxn ang="0">
                <a:pos x="34" y="0"/>
              </a:cxn>
            </a:cxnLst>
            <a:rect l="0" t="0" r="r" b="b"/>
            <a:pathLst>
              <a:path w="490" h="921">
                <a:moveTo>
                  <a:pt x="34" y="0"/>
                </a:moveTo>
                <a:lnTo>
                  <a:pt x="490" y="0"/>
                </a:lnTo>
                <a:lnTo>
                  <a:pt x="140" y="921"/>
                </a:lnTo>
                <a:lnTo>
                  <a:pt x="0" y="921"/>
                </a:lnTo>
                <a:lnTo>
                  <a:pt x="34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0584" y="1447800"/>
            <a:ext cx="2252135" cy="495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8467" y="-1588"/>
            <a:ext cx="5689600" cy="146050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2700" y="152400"/>
            <a:ext cx="10363200" cy="11430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-8467" y="1460500"/>
            <a:ext cx="651933" cy="14224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47" y="0"/>
              </a:cxn>
              <a:cxn ang="0">
                <a:pos x="0" y="1008"/>
              </a:cxn>
              <a:cxn ang="0">
                <a:pos x="1" y="0"/>
              </a:cxn>
            </a:cxnLst>
            <a:rect l="0" t="0" r="r" b="b"/>
            <a:pathLst>
              <a:path w="347" h="1008">
                <a:moveTo>
                  <a:pt x="1" y="0"/>
                </a:moveTo>
                <a:lnTo>
                  <a:pt x="347" y="0"/>
                </a:lnTo>
                <a:lnTo>
                  <a:pt x="0" y="1008"/>
                </a:lnTo>
                <a:lnTo>
                  <a:pt x="1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-12699" y="-4763"/>
            <a:ext cx="1318684" cy="15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3" y="0"/>
              </a:cxn>
              <a:cxn ang="0">
                <a:pos x="584" y="99"/>
              </a:cxn>
              <a:cxn ang="0">
                <a:pos x="0" y="99"/>
              </a:cxn>
              <a:cxn ang="0">
                <a:pos x="0" y="0"/>
              </a:cxn>
            </a:cxnLst>
            <a:rect l="0" t="0" r="r" b="b"/>
            <a:pathLst>
              <a:path w="623" h="99">
                <a:moveTo>
                  <a:pt x="0" y="0"/>
                </a:moveTo>
                <a:lnTo>
                  <a:pt x="623" y="0"/>
                </a:lnTo>
                <a:lnTo>
                  <a:pt x="584" y="99"/>
                </a:lnTo>
                <a:lnTo>
                  <a:pt x="0" y="99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52401" y="6511926"/>
            <a:ext cx="61078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800000"/>
                </a:solidFill>
                <a:latin typeface="Arial" charset="0"/>
              </a:rPr>
              <a:t>Hofstra University, Department of Global Studies &amp; Geography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822451" y="317500"/>
            <a:ext cx="5652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FF99"/>
                </a:solidFill>
                <a:effectLst/>
                <a:latin typeface="+mj-lt"/>
              </a:rPr>
              <a:t>GEOG 113C – Geography of East and Southeast Asia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822451" y="777875"/>
            <a:ext cx="3001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FFFF99"/>
                </a:solidFill>
                <a:effectLst/>
                <a:latin typeface="AvantGarde Bk BT" pitchFamily="34" charset="0"/>
              </a:rPr>
              <a:t>Professor: Dr. Jean-Paul Rodrigue</a:t>
            </a:r>
          </a:p>
        </p:txBody>
      </p:sp>
      <p:pic>
        <p:nvPicPr>
          <p:cNvPr id="15" name="Picture 15" descr="Hofstra_Sh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6" y="164867"/>
            <a:ext cx="1188720" cy="113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side_map_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583" y="2359026"/>
            <a:ext cx="1920240" cy="330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6389936"/>
            <a:ext cx="12206817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52401" y="6511926"/>
            <a:ext cx="61078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800000"/>
                </a:solidFill>
                <a:latin typeface="Arial" charset="0"/>
              </a:rPr>
              <a:t>Hofstra University, Department of Global Studies &amp; Geography</a:t>
            </a:r>
          </a:p>
        </p:txBody>
      </p:sp>
      <p:sp>
        <p:nvSpPr>
          <p:cNvPr id="8222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69068" y="1501776"/>
            <a:ext cx="9478433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22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269068" y="3200400"/>
            <a:ext cx="9478433" cy="2971800"/>
          </a:xfrm>
        </p:spPr>
        <p:txBody>
          <a:bodyPr/>
          <a:lstStyle>
            <a:lvl1pPr marL="0" indent="0">
              <a:buFont typeface="Arial Narrow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47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214D4-7E49-46BD-8264-591776FE8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1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185" y="104775"/>
            <a:ext cx="2747433" cy="6497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651" y="104775"/>
            <a:ext cx="8043333" cy="6497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44504-0AD3-483F-A2B5-5DF14350AA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6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7CBCA-3177-4C92-843C-586FD66158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8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23151-F4B8-4BD5-A7FA-2D39BB42DD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27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76" y="1297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599" y="2906714"/>
            <a:ext cx="10363200" cy="3121293"/>
          </a:xfrm>
          <a:noFill/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1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80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E19D4-55EA-4300-B569-AE713AB813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F89D4-A123-4D5D-8523-7BB1AEBAB2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0733D-755D-4F83-B5A8-DCEBA577C6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6808-90E6-4B77-8782-236243C021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6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56C4-983C-4D20-BEBE-44086692A0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3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9651" y="104775"/>
            <a:ext cx="109728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1" y="1311275"/>
            <a:ext cx="109728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12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4000" y="6353175"/>
            <a:ext cx="50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badi MT Condensed Extra Bold" pitchFamily="34" charset="0"/>
              </a:defRPr>
            </a:lvl1pPr>
          </a:lstStyle>
          <a:p>
            <a:pPr>
              <a:defRPr/>
            </a:pPr>
            <a:fld id="{A5FCF213-781C-42AD-A939-FB25487E0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1254" name="Rectangle 6"/>
          <p:cNvSpPr>
            <a:spLocks noChangeArrowheads="1"/>
          </p:cNvSpPr>
          <p:nvPr/>
        </p:nvSpPr>
        <p:spPr bwMode="auto">
          <a:xfrm>
            <a:off x="-14817" y="17462"/>
            <a:ext cx="914400" cy="144780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1255" name="Rectangle 7"/>
          <p:cNvSpPr>
            <a:spLocks noChangeArrowheads="1"/>
          </p:cNvSpPr>
          <p:nvPr/>
        </p:nvSpPr>
        <p:spPr bwMode="auto">
          <a:xfrm>
            <a:off x="-14817" y="1436688"/>
            <a:ext cx="914400" cy="54213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1256" name="Rectangle 8"/>
          <p:cNvSpPr>
            <a:spLocks noChangeArrowheads="1"/>
          </p:cNvSpPr>
          <p:nvPr/>
        </p:nvSpPr>
        <p:spPr bwMode="auto">
          <a:xfrm>
            <a:off x="1001184" y="1054100"/>
            <a:ext cx="11190818" cy="24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177" name="Picture 9" descr="side_map_P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0583" y="20637"/>
            <a:ext cx="914400" cy="13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904765" y="6653213"/>
            <a:ext cx="1197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dirty="0">
                <a:latin typeface="Arial Narrow" pitchFamily="34" charset="0"/>
              </a:rPr>
              <a:t>© Dr. Jean-Paul Rodrigue</a:t>
            </a:r>
          </a:p>
        </p:txBody>
      </p:sp>
    </p:spTree>
    <p:extLst>
      <p:ext uri="{BB962C8B-B14F-4D97-AF65-F5344CB8AC3E}">
        <p14:creationId xmlns:p14="http://schemas.microsoft.com/office/powerpoint/2010/main" val="9360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990000"/>
        </a:buClr>
        <a:buFont typeface="Arial Narrow" pitchFamily="34" charset="0"/>
        <a:buChar char="■"/>
        <a:defRPr sz="28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>
          <a:solidFill>
            <a:srgbClr val="5F5F5F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portgeography.org/?page_id=4109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s://transportgeography.org/?page_id=4103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l_kw3mNazY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rLR9TEUMgM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Topic 5 – China and the Challenges its Geography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A – The Chinese World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B – The Path to Chinese Development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C – Selected Problems and Issues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582639-548A-4ABD-8C0B-10396551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and Rural Population in China, 1961 - 2022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79195A7-4186-440F-913A-AE2AB9EC0B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298388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603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Urbanization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65" y="1027965"/>
            <a:ext cx="6858000" cy="5830035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6" idx="2"/>
          </p:cNvCxnSpPr>
          <p:nvPr/>
        </p:nvCxnSpPr>
        <p:spPr bwMode="auto">
          <a:xfrm>
            <a:off x="5730266" y="2269850"/>
            <a:ext cx="1510723" cy="102199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7" idx="1"/>
          </p:cNvCxnSpPr>
          <p:nvPr/>
        </p:nvCxnSpPr>
        <p:spPr bwMode="auto">
          <a:xfrm flipH="1">
            <a:off x="8234901" y="4012298"/>
            <a:ext cx="494356" cy="49609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8" idx="1"/>
          </p:cNvCxnSpPr>
          <p:nvPr/>
        </p:nvCxnSpPr>
        <p:spPr bwMode="auto">
          <a:xfrm flipH="1" flipV="1">
            <a:off x="7463625" y="6027089"/>
            <a:ext cx="1041671" cy="13371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ounded Rectangle 5"/>
          <p:cNvSpPr/>
          <p:nvPr/>
        </p:nvSpPr>
        <p:spPr bwMode="auto">
          <a:xfrm>
            <a:off x="4648913" y="1397536"/>
            <a:ext cx="2162705" cy="87231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latin typeface="Calibri" pitchFamily="34" charset="0"/>
                <a:cs typeface="Calibri" pitchFamily="34" charset="0"/>
              </a:rPr>
              <a:t>Beijing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The political center.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Imperial capital transformed into a national capital.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729258" y="3417400"/>
            <a:ext cx="1938743" cy="1189797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latin typeface="Calibri" pitchFamily="34" charset="0"/>
                <a:cs typeface="Calibri" pitchFamily="34" charset="0"/>
              </a:rPr>
              <a:t>Shanghai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The head of the dragon (Yangtse).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The industrial center.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The new financial center.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Gateway to Central China.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8505296" y="5685178"/>
            <a:ext cx="2162705" cy="951259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latin typeface="Calibri" pitchFamily="34" charset="0"/>
                <a:cs typeface="Calibri" pitchFamily="34" charset="0"/>
              </a:rPr>
              <a:t>Guangzhou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Old commercial city.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New industrial center (Pearl River Delta).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Gateway to South China.</a:t>
            </a:r>
          </a:p>
        </p:txBody>
      </p:sp>
    </p:spTree>
    <p:extLst>
      <p:ext uri="{BB962C8B-B14F-4D97-AF65-F5344CB8AC3E}">
        <p14:creationId xmlns:p14="http://schemas.microsoft.com/office/powerpoint/2010/main" val="102521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tle: A map of every Chinese city&#10;Outside the ring road:&#10;Subway station in middle of a field&#10;Farms&#10;Villages&#10;Construction sites&#10;Factories &#10;High rise apartments&#10;Copy of a famous building&#10;Mega-mall&#10;Urban village&#10;Airport&#10;New train station&#10;New downtown&#10;Hills and historic sites&#10;High speed trains to Beijing, Shanghai, and Guangzhou&#10;&#10;Along the river:&#10;Levee&#10;Park&#10;Giant statue&#10;Lake&#10;&#10;Inside the ring road:&#10;Old train station&#10;Shopping&#10;Hotels&#10;Apartments&#10;Government buildings&#10;People's Square&#10;Skyscrapers&#10;Opera house&#10;Old city gate">
            <a:extLst>
              <a:ext uri="{FF2B5EF4-FFF2-40B4-BE49-F238E27FC236}">
                <a16:creationId xmlns:a16="http://schemas.microsoft.com/office/drawing/2014/main" id="{DA2DEB8B-73A6-4BA8-9DDE-F7C424387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0"/>
            <a:ext cx="9064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6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Industrialization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Urban industrial economy (1950-1980)</a:t>
            </a:r>
          </a:p>
          <a:p>
            <a:pPr lvl="1" eaLnBrk="1" hangingPunct="1"/>
            <a:r>
              <a:rPr lang="en-US"/>
              <a:t>Creation of vast administrative units.</a:t>
            </a:r>
          </a:p>
          <a:p>
            <a:pPr lvl="1" eaLnBrk="1" hangingPunct="1"/>
            <a:r>
              <a:rPr lang="en-US"/>
              <a:t>The work unit (Danwei):</a:t>
            </a:r>
          </a:p>
          <a:p>
            <a:pPr lvl="2" eaLnBrk="1" hangingPunct="1"/>
            <a:r>
              <a:rPr lang="en-US"/>
              <a:t>In industry, services and administration.</a:t>
            </a:r>
          </a:p>
          <a:p>
            <a:pPr lvl="2" eaLnBrk="1" hangingPunct="1"/>
            <a:r>
              <a:rPr lang="en-US"/>
              <a:t>Controlling the population through geographical fixation.</a:t>
            </a:r>
          </a:p>
          <a:p>
            <a:pPr lvl="2" eaLnBrk="1" hangingPunct="1"/>
            <a:r>
              <a:rPr lang="en-US"/>
              <a:t>Stability and material security provided.</a:t>
            </a:r>
          </a:p>
          <a:p>
            <a:pPr lvl="1" eaLnBrk="1" hangingPunct="1"/>
            <a:r>
              <a:rPr lang="en-US"/>
              <a:t>Workers class is the outcome of the communist government:</a:t>
            </a:r>
          </a:p>
          <a:p>
            <a:pPr lvl="2" eaLnBrk="1" hangingPunct="1"/>
            <a:r>
              <a:rPr lang="en-US"/>
              <a:t>Regrouping of labor in industrial units.</a:t>
            </a:r>
          </a:p>
          <a:p>
            <a:pPr lvl="1" eaLnBrk="1" hangingPunct="1"/>
            <a:r>
              <a:rPr lang="en-US"/>
              <a:t>Employment was guaranteed for life:</a:t>
            </a:r>
          </a:p>
          <a:p>
            <a:pPr lvl="2" eaLnBrk="1" hangingPunct="1"/>
            <a:r>
              <a:rPr lang="en-US"/>
              <a:t>Employees have a set of social benefits.</a:t>
            </a:r>
          </a:p>
          <a:p>
            <a:pPr lvl="2" eaLnBrk="1" hangingPunct="1"/>
            <a:r>
              <a:rPr lang="en-US"/>
              <a:t>Health, retiring, housing, education, vacations, preferential prices on food.</a:t>
            </a:r>
          </a:p>
          <a:p>
            <a:pPr lvl="2" eaLnBrk="1" hangingPunct="1"/>
            <a:r>
              <a:rPr lang="en-US"/>
              <a:t>Transmission of the job to a member of the family.</a:t>
            </a:r>
          </a:p>
          <a:p>
            <a:pPr lvl="2" eaLnBrk="1" hangingPunct="1"/>
            <a:r>
              <a:rPr lang="en-US"/>
              <a:t>Promotions were done by the social position and respect of ideology.</a:t>
            </a:r>
          </a:p>
          <a:p>
            <a:pPr lvl="2" eaLnBrk="1" hangingPunct="1"/>
            <a:r>
              <a:rPr lang="en-US"/>
              <a:t>Having a job in a State enterprise was to possess an “iron rice bowl”.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Industrialization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Open Door Policy and economic development (1980-)</a:t>
            </a:r>
          </a:p>
          <a:p>
            <a:pPr lvl="1" eaLnBrk="1" hangingPunct="1"/>
            <a:r>
              <a:rPr lang="en-US" dirty="0"/>
              <a:t>Employment problems:</a:t>
            </a:r>
          </a:p>
          <a:p>
            <a:pPr lvl="2" eaLnBrk="1" hangingPunct="1"/>
            <a:r>
              <a:rPr lang="en-US" dirty="0"/>
              <a:t>Increasing since the 1960s because of demographics.</a:t>
            </a:r>
          </a:p>
          <a:p>
            <a:pPr lvl="2" eaLnBrk="1" hangingPunct="1"/>
            <a:r>
              <a:rPr lang="en-US" dirty="0"/>
              <a:t>The State sector was not capable to absorb all the new workers.</a:t>
            </a:r>
          </a:p>
          <a:p>
            <a:pPr lvl="2" eaLnBrk="1" hangingPunct="1"/>
            <a:r>
              <a:rPr lang="en-US" dirty="0"/>
              <a:t>Inefficiency of the State sector with diminishing returns (classic central planning conundrum).</a:t>
            </a:r>
          </a:p>
          <a:p>
            <a:pPr lvl="1" eaLnBrk="1" hangingPunct="1"/>
            <a:r>
              <a:rPr lang="en-US" dirty="0"/>
              <a:t>Collective and private enterprises:</a:t>
            </a:r>
          </a:p>
          <a:p>
            <a:pPr lvl="2" eaLnBrk="1" hangingPunct="1"/>
            <a:r>
              <a:rPr lang="en-US" dirty="0"/>
              <a:t>Growth occurring in the labor-intensive light industrial sector.</a:t>
            </a:r>
          </a:p>
          <a:p>
            <a:pPr lvl="2" eaLnBrk="1" hangingPunct="1"/>
            <a:r>
              <a:rPr lang="en-US" dirty="0"/>
              <a:t>Private enterprises account for growing share of the industrial output.</a:t>
            </a:r>
          </a:p>
          <a:p>
            <a:pPr lvl="1" eaLnBrk="1" hangingPunct="1"/>
            <a:r>
              <a:rPr lang="en-US" dirty="0"/>
              <a:t>Growth factors:</a:t>
            </a:r>
          </a:p>
          <a:p>
            <a:pPr lvl="2"/>
            <a:r>
              <a:rPr lang="en-US" dirty="0"/>
              <a:t>Large capital investments (domestic savings and foreign investments).</a:t>
            </a:r>
          </a:p>
          <a:p>
            <a:pPr lvl="2"/>
            <a:r>
              <a:rPr lang="en-US" dirty="0"/>
              <a:t>Rapid productivity growth (implementation of foreign technologies).</a:t>
            </a:r>
          </a:p>
          <a:p>
            <a:pPr lvl="1" eaLnBrk="1" hangingPunct="1"/>
            <a:r>
              <a:rPr lang="en-US" dirty="0"/>
              <a:t>1978-2015: 850 million Chinese have been lifted out of absolute poverty.</a:t>
            </a:r>
          </a:p>
          <a:p>
            <a:pPr lvl="1" eaLnBrk="1" hangingPunct="1"/>
            <a:r>
              <a:rPr lang="en-US" dirty="0"/>
              <a:t>The poverty line is $350 per year (low cost of living in many parts of China).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4. China and the Global Economy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Integration to the global economy</a:t>
            </a:r>
          </a:p>
          <a:p>
            <a:pPr lvl="1" eaLnBrk="1" hangingPunct="1"/>
            <a:r>
              <a:rPr lang="en-US" dirty="0"/>
              <a:t>Economic growth is mainly driven by exports:</a:t>
            </a:r>
          </a:p>
          <a:p>
            <a:pPr lvl="2" eaLnBrk="1" hangingPunct="1"/>
            <a:r>
              <a:rPr lang="en-US" dirty="0"/>
              <a:t>China contributed to 20 to 25% of the world’s GDP growth.</a:t>
            </a:r>
          </a:p>
          <a:p>
            <a:pPr lvl="2" eaLnBrk="1" hangingPunct="1"/>
            <a:r>
              <a:rPr lang="en-US" dirty="0"/>
              <a:t>With no welfare state, no labor unions and an enormous supply of both labor and savings, “communist” China is a capitalist's paradise.</a:t>
            </a:r>
          </a:p>
          <a:p>
            <a:pPr lvl="1" eaLnBrk="1" hangingPunct="1"/>
            <a:r>
              <a:rPr lang="en-US" dirty="0"/>
              <a:t>Lessons from the past:</a:t>
            </a:r>
          </a:p>
          <a:p>
            <a:pPr lvl="2" eaLnBrk="1" hangingPunct="1"/>
            <a:r>
              <a:rPr lang="en-US" dirty="0"/>
              <a:t>Each time China opened to the outside; a period of relative prosperity resulted.</a:t>
            </a:r>
          </a:p>
          <a:p>
            <a:pPr lvl="2" eaLnBrk="1" hangingPunct="1"/>
            <a:r>
              <a:rPr lang="en-US" dirty="0"/>
              <a:t>Each time China closed to the outside world (e.g. the Great Leap Forward and the Cultural Revolution) was a period of instability.</a:t>
            </a:r>
          </a:p>
          <a:p>
            <a:pPr lvl="1" eaLnBrk="1" hangingPunct="1"/>
            <a:r>
              <a:rPr lang="en-US" dirty="0"/>
              <a:t>The CCP is embracing this form of development:</a:t>
            </a:r>
          </a:p>
          <a:p>
            <a:pPr lvl="2" eaLnBrk="1" hangingPunct="1"/>
            <a:r>
              <a:rPr lang="en-US" dirty="0"/>
              <a:t>Insuring improvements in the population’s welfare.</a:t>
            </a:r>
          </a:p>
          <a:p>
            <a:pPr lvl="2" eaLnBrk="1" hangingPunct="1"/>
            <a:r>
              <a:rPr lang="en-US" dirty="0"/>
              <a:t>Insuring the growth of the economic power of China.</a:t>
            </a:r>
          </a:p>
          <a:p>
            <a:pPr lvl="2" eaLnBrk="1" hangingPunct="1"/>
            <a:r>
              <a:rPr lang="en-US" dirty="0"/>
              <a:t>Insuring technological development.</a:t>
            </a:r>
          </a:p>
          <a:p>
            <a:pPr lvl="2" eaLnBrk="1" hangingPunct="1"/>
            <a:r>
              <a:rPr lang="en-US" dirty="0"/>
              <a:t>Insuring their own survival / legitimacy.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4. China and the Global Economy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Growing consumption of resources</a:t>
            </a:r>
          </a:p>
          <a:p>
            <a:pPr lvl="1" eaLnBrk="1" hangingPunct="1"/>
            <a:r>
              <a:rPr lang="en-US" dirty="0"/>
              <a:t>Economic growth has increased China’s consumption of resources:</a:t>
            </a:r>
          </a:p>
          <a:p>
            <a:pPr lvl="2" eaLnBrk="1" hangingPunct="1"/>
            <a:r>
              <a:rPr lang="en-US" dirty="0"/>
              <a:t>“The Dragon is hungry”.</a:t>
            </a:r>
          </a:p>
          <a:p>
            <a:pPr lvl="2" eaLnBrk="1" hangingPunct="1"/>
            <a:r>
              <a:rPr lang="en-US" dirty="0"/>
              <a:t>Second largest consumer of oil after the United States.</a:t>
            </a:r>
          </a:p>
          <a:p>
            <a:pPr lvl="2" eaLnBrk="1" hangingPunct="1"/>
            <a:r>
              <a:rPr lang="en-US" dirty="0"/>
              <a:t>Energy supply problems with increasing blackouts.</a:t>
            </a:r>
          </a:p>
          <a:p>
            <a:pPr lvl="2" eaLnBrk="1" hangingPunct="1"/>
            <a:r>
              <a:rPr lang="en-US" dirty="0"/>
              <a:t>Completion of a natural gas pipeline in 2004 (</a:t>
            </a:r>
            <a:r>
              <a:rPr lang="en-US" dirty="0" err="1"/>
              <a:t>Tarim</a:t>
            </a:r>
            <a:r>
              <a:rPr lang="en-US" dirty="0"/>
              <a:t> Basin to Shanghai).</a:t>
            </a:r>
          </a:p>
          <a:p>
            <a:pPr lvl="2" eaLnBrk="1" hangingPunct="1"/>
            <a:r>
              <a:rPr lang="en-US" dirty="0"/>
              <a:t>Belt and Road Initiatives building energy pipelines to Russia.</a:t>
            </a:r>
          </a:p>
          <a:p>
            <a:pPr lvl="1" eaLnBrk="1" hangingPunct="1"/>
            <a:r>
              <a:rPr lang="en-US" dirty="0"/>
              <a:t>Driving up global commodity prices:</a:t>
            </a:r>
          </a:p>
          <a:p>
            <a:pPr lvl="2" eaLnBrk="1" hangingPunct="1"/>
            <a:r>
              <a:rPr lang="en-US" dirty="0"/>
              <a:t>Increased global competition caused by China.</a:t>
            </a:r>
          </a:p>
          <a:p>
            <a:pPr lvl="2" eaLnBrk="1" hangingPunct="1"/>
            <a:r>
              <a:rPr lang="en-US" dirty="0"/>
              <a:t>China has become a large buyer of resources.</a:t>
            </a:r>
          </a:p>
          <a:p>
            <a:pPr lvl="2" eaLnBrk="1" hangingPunct="1"/>
            <a:r>
              <a:rPr lang="en-US" dirty="0"/>
              <a:t>Fear that China may “export inflation”.</a:t>
            </a:r>
          </a:p>
          <a:p>
            <a:pPr lvl="1" eaLnBrk="1" hangingPunct="1"/>
            <a:r>
              <a:rPr lang="en-US" dirty="0"/>
              <a:t>China may hit a “resource wall” inhibiting future developments.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Share of the World Commodity Consumption, China and United States, c2020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955073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208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AF5F-0092-4100-92E9-79E14E1F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Crude Oil Production and Consumption, China, 1965-2020 (in 1,000 of barrels per day)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4E54511-CA35-4BE2-B338-D7EE6DFD5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398284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3329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4. China and the Global Economy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Growth of international trade</a:t>
            </a:r>
          </a:p>
          <a:p>
            <a:pPr lvl="1" eaLnBrk="1" hangingPunct="1"/>
            <a:r>
              <a:rPr lang="en-US" dirty="0"/>
              <a:t>Tremendous growth of China’s involvement in international trade over the last 25 years.</a:t>
            </a:r>
          </a:p>
          <a:p>
            <a:pPr lvl="1" eaLnBrk="1" hangingPunct="1"/>
            <a:r>
              <a:rPr lang="en-US" dirty="0"/>
              <a:t>Exploitation of comparative advantages.</a:t>
            </a:r>
          </a:p>
          <a:p>
            <a:pPr lvl="1" eaLnBrk="1" hangingPunct="1"/>
            <a:r>
              <a:rPr lang="en-US" dirty="0"/>
              <a:t>Export oriented (neo-mercantilist) “strategy”:</a:t>
            </a:r>
          </a:p>
          <a:p>
            <a:pPr lvl="2" eaLnBrk="1" hangingPunct="1"/>
            <a:r>
              <a:rPr lang="en-US" dirty="0"/>
              <a:t>China is the world’s largest exporter.</a:t>
            </a:r>
          </a:p>
          <a:p>
            <a:pPr lvl="2" eaLnBrk="1" hangingPunct="1"/>
            <a:r>
              <a:rPr lang="en-US" dirty="0"/>
              <a:t>Exports account for 40% of the GDP while this share was 5% in 1978.</a:t>
            </a:r>
          </a:p>
          <a:p>
            <a:pPr lvl="2" eaLnBrk="1" hangingPunct="1"/>
            <a:r>
              <a:rPr lang="en-US" dirty="0"/>
              <a:t>90% of exports are by foreign-owned factories.</a:t>
            </a:r>
          </a:p>
          <a:p>
            <a:pPr lvl="1" eaLnBrk="1" hangingPunct="1"/>
            <a:r>
              <a:rPr lang="en-US" dirty="0"/>
              <a:t>United States:</a:t>
            </a:r>
          </a:p>
          <a:p>
            <a:pPr lvl="2" eaLnBrk="1" hangingPunct="1"/>
            <a:r>
              <a:rPr lang="en-US" dirty="0"/>
              <a:t>Most important trading partner.</a:t>
            </a:r>
          </a:p>
          <a:p>
            <a:pPr lvl="2" eaLnBrk="1" hangingPunct="1"/>
            <a:r>
              <a:rPr lang="en-US" dirty="0"/>
              <a:t>Account for 40% of China’s exports and 10% of its GDP.</a:t>
            </a:r>
          </a:p>
          <a:p>
            <a:pPr lvl="2" eaLnBrk="1" hangingPunct="1"/>
            <a:r>
              <a:rPr lang="en-US" dirty="0"/>
              <a:t>American corporations benefit tremendously from low costs.</a:t>
            </a:r>
          </a:p>
          <a:p>
            <a:pPr lvl="1" eaLnBrk="1" hangingPunct="1"/>
            <a:r>
              <a:rPr lang="en-US" dirty="0"/>
              <a:t>The European Union the second.</a:t>
            </a:r>
          </a:p>
          <a:p>
            <a:pPr lvl="1" eaLnBrk="1" hangingPunct="1"/>
            <a:r>
              <a:rPr lang="en-US" dirty="0"/>
              <a:t>Japan the third.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Conditions of Usage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For personal and classroom use only</a:t>
            </a:r>
          </a:p>
          <a:p>
            <a:pPr lvl="1" eaLnBrk="1" hangingPunct="1"/>
            <a:r>
              <a:rPr lang="en-US"/>
              <a:t>Excludes any other form of communication such as conference presentations, published reports and papers.</a:t>
            </a:r>
          </a:p>
          <a:p>
            <a:pPr eaLnBrk="1" hangingPunct="1"/>
            <a:r>
              <a:rPr lang="en-US"/>
              <a:t>No modification and redistribution permitted</a:t>
            </a:r>
          </a:p>
          <a:p>
            <a:pPr lvl="1" eaLnBrk="1" hangingPunct="1"/>
            <a:r>
              <a:rPr lang="en-US"/>
              <a:t>Cannot be published, in whole or in part, in any form (printed or electronic) and on any media without consent.</a:t>
            </a:r>
          </a:p>
          <a:p>
            <a:pPr eaLnBrk="1" hangingPunct="1"/>
            <a:r>
              <a:rPr lang="en-US"/>
              <a:t>Citation</a:t>
            </a:r>
          </a:p>
          <a:p>
            <a:pPr lvl="1" eaLnBrk="1" hangingPunct="1"/>
            <a:r>
              <a:rPr lang="en-US"/>
              <a:t>Dr. Jean-Paul Rodrigue, Dept. of Global Studies &amp; Geography, Hofstra University.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Monthly Trade between China and the United States, Billions of USD (1985-2022)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200A847-A84A-48BA-E6A6-8A2149729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38222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3774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4. China and the Global Economy</a:t>
            </a:r>
          </a:p>
        </p:txBody>
      </p:sp>
      <p:sp>
        <p:nvSpPr>
          <p:cNvPr id="747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Shifts in international trade</a:t>
            </a:r>
          </a:p>
          <a:p>
            <a:pPr lvl="1" eaLnBrk="1" hangingPunct="1"/>
            <a:r>
              <a:rPr lang="en-US" dirty="0"/>
              <a:t>Decrease of raw materials:</a:t>
            </a:r>
          </a:p>
          <a:p>
            <a:pPr lvl="2" eaLnBrk="1" hangingPunct="1"/>
            <a:r>
              <a:rPr lang="en-US" dirty="0"/>
              <a:t>From 50% of exports in 1985 to 15% in 1995 to 2.5% in 2005.</a:t>
            </a:r>
          </a:p>
          <a:p>
            <a:pPr lvl="1" eaLnBrk="1" hangingPunct="1"/>
            <a:r>
              <a:rPr lang="en-US" dirty="0"/>
              <a:t>Increase in manufactures:</a:t>
            </a:r>
          </a:p>
          <a:p>
            <a:pPr lvl="2" eaLnBrk="1" hangingPunct="1"/>
            <a:r>
              <a:rPr lang="en-US" dirty="0"/>
              <a:t>97% of the value of exports.</a:t>
            </a:r>
          </a:p>
          <a:p>
            <a:pPr lvl="2" eaLnBrk="1" hangingPunct="1"/>
            <a:r>
              <a:rPr lang="en-US" dirty="0"/>
              <a:t>Consumption goods (shoes, toys).</a:t>
            </a:r>
          </a:p>
          <a:p>
            <a:pPr lvl="2" eaLnBrk="1" hangingPunct="1"/>
            <a:r>
              <a:rPr lang="en-US" dirty="0"/>
              <a:t>Textiles and clothes.</a:t>
            </a:r>
          </a:p>
          <a:p>
            <a:pPr lvl="2" eaLnBrk="1" hangingPunct="1"/>
            <a:r>
              <a:rPr lang="en-US"/>
              <a:t>Furniture.</a:t>
            </a:r>
            <a:endParaRPr lang="en-US" dirty="0"/>
          </a:p>
          <a:p>
            <a:pPr lvl="2" eaLnBrk="1" hangingPunct="1"/>
            <a:r>
              <a:rPr lang="en-US" dirty="0"/>
              <a:t>Low level electronics.</a:t>
            </a:r>
          </a:p>
          <a:p>
            <a:pPr lvl="1" eaLnBrk="1" hangingPunct="1"/>
            <a:r>
              <a:rPr lang="en-US" dirty="0"/>
              <a:t>Energy and raw materials imports.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FE2498-7437-4F61-919E-345545374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Export </a:t>
            </a:r>
            <a:r>
              <a:rPr lang="en-US" dirty="0" err="1"/>
              <a:t>Treemap</a:t>
            </a:r>
            <a:r>
              <a:rPr lang="en-US" dirty="0"/>
              <a:t>,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7A534-A5D0-47ED-B35D-2CEB91B41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27" t="42148" r="1850" b="2730"/>
          <a:stretch/>
        </p:blipFill>
        <p:spPr>
          <a:xfrm>
            <a:off x="1009650" y="1448310"/>
            <a:ext cx="11001075" cy="4308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05286" y="424726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MACHINES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3974" y="2673410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TEXTILES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6064" y="4910984"/>
            <a:ext cx="948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METALS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873" y="296254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PLASTICS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873" y="4171465"/>
            <a:ext cx="1099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INSTRUMENTS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9155" y="394063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MISC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82334" y="5095650"/>
            <a:ext cx="913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FOOTWARE</a:t>
            </a:r>
          </a:p>
        </p:txBody>
      </p:sp>
    </p:spTree>
    <p:extLst>
      <p:ext uri="{BB962C8B-B14F-4D97-AF65-F5344CB8AC3E}">
        <p14:creationId xmlns:p14="http://schemas.microsoft.com/office/powerpoint/2010/main" val="3032439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4. China and the Global Economy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World dominance in manufacturing</a:t>
            </a:r>
          </a:p>
          <a:p>
            <a:pPr lvl="1" eaLnBrk="1" hangingPunct="1"/>
            <a:r>
              <a:rPr lang="en-US" dirty="0"/>
              <a:t>Two processes:</a:t>
            </a:r>
          </a:p>
          <a:p>
            <a:pPr lvl="2" eaLnBrk="1" hangingPunct="1"/>
            <a:r>
              <a:rPr lang="en-US" dirty="0"/>
              <a:t>Addition of new manufacturing activities either the outcome of FDI or internal investments (modern facilities).</a:t>
            </a:r>
          </a:p>
          <a:p>
            <a:pPr lvl="2" eaLnBrk="1" hangingPunct="1"/>
            <a:r>
              <a:rPr lang="en-US" dirty="0"/>
              <a:t>The closing down of many manufacturing activities, mainly the outcome of Chinese competition and/or comparative advantages.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D5F1-C014-406B-9DC9-548B1152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of World Manufacturing Accounted by China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EF92CA-486D-4E26-B290-8390A1DA2E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3224464"/>
              </p:ext>
            </p:extLst>
          </p:nvPr>
        </p:nvGraphicFramePr>
        <p:xfrm>
          <a:off x="1009650" y="1311275"/>
          <a:ext cx="5395913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nfographic: China's Rise to Manufacturing Dominance | Statista">
            <a:extLst>
              <a:ext uri="{FF2B5EF4-FFF2-40B4-BE49-F238E27FC236}">
                <a16:creationId xmlns:a16="http://schemas.microsoft.com/office/drawing/2014/main" id="{472AF7C9-E3F5-448C-A914-9EE33D42F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1" y="1311275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10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4. China and the Global Economy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Labor issues</a:t>
            </a:r>
          </a:p>
          <a:p>
            <a:pPr lvl="1" eaLnBrk="1" hangingPunct="1"/>
            <a:r>
              <a:rPr lang="en-US" dirty="0"/>
              <a:t>China supplies a gigantic quantity of labor.</a:t>
            </a:r>
          </a:p>
          <a:p>
            <a:pPr lvl="1" eaLnBrk="1" hangingPunct="1"/>
            <a:r>
              <a:rPr lang="en-US" dirty="0"/>
              <a:t>Constant flow from the interior (poorer provinces).</a:t>
            </a:r>
          </a:p>
          <a:p>
            <a:pPr lvl="1" eaLnBrk="1" hangingPunct="1"/>
            <a:r>
              <a:rPr lang="en-US" dirty="0"/>
              <a:t>Often woman to work in factories for about 3 years.</a:t>
            </a:r>
          </a:p>
          <a:p>
            <a:pPr lvl="1" eaLnBrk="1" hangingPunct="1"/>
            <a:r>
              <a:rPr lang="en-US" dirty="0"/>
              <a:t>Come back to their villages/towns to marry or start businesses.</a:t>
            </a:r>
          </a:p>
          <a:p>
            <a:pPr lvl="1" eaLnBrk="1" hangingPunct="1"/>
            <a:r>
              <a:rPr lang="en-US" dirty="0"/>
              <a:t>Flows of capital that is used for familial capital investments (housing, agriculture).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4. China and the Global Economy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Wages</a:t>
            </a:r>
          </a:p>
          <a:p>
            <a:pPr lvl="1" eaLnBrk="1" hangingPunct="1"/>
            <a:r>
              <a:rPr lang="en-US" dirty="0"/>
              <a:t>Low wages that were kept low because of rural to urban migration and population growth.</a:t>
            </a:r>
          </a:p>
          <a:p>
            <a:pPr lvl="1" eaLnBrk="1" hangingPunct="1"/>
            <a:r>
              <a:rPr lang="en-US" dirty="0"/>
              <a:t>The rest of the developed world could not compete.</a:t>
            </a:r>
          </a:p>
          <a:p>
            <a:pPr lvl="1" eaLnBrk="1" hangingPunct="1"/>
            <a:r>
              <a:rPr lang="en-US" dirty="0"/>
              <a:t>Many factories offer room and board as part of employment package.</a:t>
            </a:r>
          </a:p>
          <a:p>
            <a:pPr lvl="1"/>
            <a:r>
              <a:rPr lang="en-US" dirty="0"/>
              <a:t>By 2015 the Chinese wage advantage was eroded.</a:t>
            </a:r>
          </a:p>
          <a:p>
            <a:pPr lvl="1" eaLnBrk="1" hangingPunct="1"/>
            <a:r>
              <a:rPr lang="en-US" dirty="0"/>
              <a:t>Inflationary pressures having an impact on wages:</a:t>
            </a:r>
          </a:p>
          <a:p>
            <a:pPr lvl="2" eaLnBrk="1" hangingPunct="1"/>
            <a:r>
              <a:rPr lang="en-US" dirty="0"/>
              <a:t>Rising cost of living in manufacturing (coastal) regions.</a:t>
            </a:r>
          </a:p>
          <a:p>
            <a:pPr lvl="2" eaLnBrk="1" hangingPunct="1"/>
            <a:r>
              <a:rPr lang="en-US" dirty="0"/>
              <a:t>Rising energy and food prices.</a:t>
            </a:r>
          </a:p>
          <a:p>
            <a:pPr lvl="2" eaLnBrk="1" hangingPunct="1"/>
            <a:r>
              <a:rPr lang="en-US" dirty="0"/>
              <a:t>The same basket of goods can be as expensive in China as in the United States.</a:t>
            </a:r>
          </a:p>
          <a:p>
            <a:pPr lvl="2" eaLnBrk="1" hangingPunct="1"/>
            <a:r>
              <a:rPr lang="en-US" dirty="0"/>
              <a:t>Relocation of some manufacturing activities in Vietnam.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DD78-407A-483D-B79C-538D68C7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Monthly Wages for China, Mexico and Vietnam, 1990-2018 (in USD)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708A493-C695-4CD2-9D12-75A343DFDD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7770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065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4. China and the Global Economy</a:t>
            </a:r>
          </a:p>
        </p:txBody>
      </p:sp>
      <p:sp>
        <p:nvSpPr>
          <p:cNvPr id="78851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Mechanisms for opening to the outside world</a:t>
            </a:r>
          </a:p>
          <a:p>
            <a:pPr lvl="1" eaLnBrk="1" hangingPunct="1"/>
            <a:r>
              <a:rPr lang="en-US" dirty="0"/>
              <a:t>Rely on extraterritoriality and Foreign Direct Investments (FDI).</a:t>
            </a:r>
          </a:p>
          <a:p>
            <a:pPr lvl="1" eaLnBrk="1" hangingPunct="1"/>
            <a:r>
              <a:rPr lang="en-US" dirty="0"/>
              <a:t>Gain capital and investment.</a:t>
            </a:r>
          </a:p>
          <a:p>
            <a:pPr lvl="1" eaLnBrk="1" hangingPunct="1"/>
            <a:r>
              <a:rPr lang="en-US" dirty="0"/>
              <a:t>Using the Chinese diaspora:</a:t>
            </a:r>
          </a:p>
          <a:p>
            <a:pPr lvl="2" eaLnBrk="1" hangingPunct="1"/>
            <a:r>
              <a:rPr lang="en-US" dirty="0"/>
              <a:t>Chinese living abroad with substantial business experience.</a:t>
            </a:r>
          </a:p>
          <a:p>
            <a:pPr lvl="2" eaLnBrk="1" hangingPunct="1"/>
            <a:r>
              <a:rPr lang="en-US" dirty="0"/>
              <a:t>About 75% of FDIs initially came from Hong Kong and Taiwan.</a:t>
            </a:r>
          </a:p>
          <a:p>
            <a:pPr lvl="2" eaLnBrk="1" hangingPunct="1"/>
            <a:r>
              <a:rPr lang="en-US" dirty="0"/>
              <a:t>Facing high wages, high land values and scarcity of available space for development.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4. China and the Global Economy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FDI Phases</a:t>
            </a:r>
          </a:p>
          <a:p>
            <a:pPr lvl="1" eaLnBrk="1" hangingPunct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phase (1978-1995):</a:t>
            </a:r>
          </a:p>
          <a:p>
            <a:pPr lvl="2" eaLnBrk="1" hangingPunct="1"/>
            <a:r>
              <a:rPr lang="en-US" dirty="0"/>
              <a:t>Labor-intensive / low technology sectors.</a:t>
            </a:r>
          </a:p>
          <a:p>
            <a:pPr lvl="2" eaLnBrk="1" hangingPunct="1"/>
            <a:r>
              <a:rPr lang="en-US" dirty="0"/>
              <a:t>Comparative advantages of China.</a:t>
            </a:r>
          </a:p>
          <a:p>
            <a:pPr lvl="2" eaLnBrk="1" hangingPunct="1"/>
            <a:r>
              <a:rPr lang="en-US" dirty="0"/>
              <a:t>China received 4.1% of the world’s FDIs in 2000 (ranked 6</a:t>
            </a:r>
            <a:r>
              <a:rPr lang="en-US" baseline="30000" dirty="0"/>
              <a:t>th</a:t>
            </a:r>
            <a:r>
              <a:rPr lang="en-US" dirty="0"/>
              <a:t>).</a:t>
            </a:r>
          </a:p>
          <a:p>
            <a:pPr lvl="2" eaLnBrk="1" hangingPunct="1"/>
            <a:r>
              <a:rPr lang="en-US" dirty="0"/>
              <a:t>Often used to develop joint ventures / subcontracting.</a:t>
            </a:r>
          </a:p>
          <a:p>
            <a:pPr lvl="1" eaLnBrk="1" hangingPunct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phase (1995-):</a:t>
            </a:r>
          </a:p>
          <a:p>
            <a:pPr lvl="2" eaLnBrk="1" hangingPunct="1"/>
            <a:r>
              <a:rPr lang="en-US" dirty="0"/>
              <a:t>Shift towards added value goods is observed.</a:t>
            </a:r>
          </a:p>
          <a:p>
            <a:pPr lvl="2" eaLnBrk="1" hangingPunct="1"/>
            <a:r>
              <a:rPr lang="en-US" dirty="0"/>
              <a:t>Basic to intermediate electronics (keyboards, mice, etc.).</a:t>
            </a:r>
          </a:p>
          <a:p>
            <a:pPr lvl="2" eaLnBrk="1" hangingPunct="1"/>
            <a:r>
              <a:rPr lang="en-US" dirty="0"/>
              <a:t>An expertise in many sectors has been developed.</a:t>
            </a:r>
          </a:p>
          <a:p>
            <a:pPr lvl="2" eaLnBrk="1" hangingPunct="1"/>
            <a:r>
              <a:rPr lang="en-US" dirty="0"/>
              <a:t>Integration in global commodity chains.</a:t>
            </a:r>
          </a:p>
          <a:p>
            <a:pPr lvl="2" eaLnBrk="1" hangingPunct="1"/>
            <a:r>
              <a:rPr lang="en-US" dirty="0"/>
              <a:t>World’s largest manufacturer of consumer electronics.</a:t>
            </a:r>
          </a:p>
          <a:p>
            <a:pPr lvl="2" eaLnBrk="1" hangingPunct="1"/>
            <a:r>
              <a:rPr lang="en-US" dirty="0"/>
              <a:t>About half of the world's DVD players were made in China.</a:t>
            </a:r>
          </a:p>
          <a:p>
            <a:pPr lvl="2" eaLnBrk="1" hangingPunct="1"/>
            <a:r>
              <a:rPr lang="en-US" dirty="0"/>
              <a:t>Emergence of a knowledge industry.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B. Chinese Development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1. Rural Development</a:t>
            </a:r>
          </a:p>
          <a:p>
            <a:pPr lvl="1" eaLnBrk="1" hangingPunct="1"/>
            <a:r>
              <a:rPr lang="en-US" dirty="0"/>
              <a:t>What is the structure and challenges of Chinese agriculture?</a:t>
            </a:r>
          </a:p>
          <a:p>
            <a:pPr eaLnBrk="1" hangingPunct="1"/>
            <a:r>
              <a:rPr lang="en-US" dirty="0"/>
              <a:t>2. Urbanization</a:t>
            </a:r>
          </a:p>
          <a:p>
            <a:pPr lvl="1" eaLnBrk="1" hangingPunct="1"/>
            <a:r>
              <a:rPr lang="en-US" dirty="0"/>
              <a:t>What is the nature and extent of urbanization in China?</a:t>
            </a:r>
          </a:p>
          <a:p>
            <a:pPr eaLnBrk="1" hangingPunct="1"/>
            <a:r>
              <a:rPr lang="en-US" dirty="0"/>
              <a:t>3. Industrialization</a:t>
            </a:r>
          </a:p>
          <a:p>
            <a:pPr lvl="1" eaLnBrk="1" hangingPunct="1"/>
            <a:r>
              <a:rPr lang="en-US" dirty="0"/>
              <a:t>How China was able to industrialize?</a:t>
            </a:r>
          </a:p>
          <a:p>
            <a:pPr eaLnBrk="1" hangingPunct="1"/>
            <a:r>
              <a:rPr lang="en-US" dirty="0"/>
              <a:t>4. China and the Global Economy</a:t>
            </a:r>
          </a:p>
          <a:p>
            <a:pPr lvl="1" eaLnBrk="1" hangingPunct="1"/>
            <a:r>
              <a:rPr lang="en-US" dirty="0"/>
              <a:t>How is China becoming a leading element of the global economy?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Value of Chinese Exports and FDI, 1983-2020 (Billions of $US)</a:t>
            </a:r>
          </a:p>
        </p:txBody>
      </p:sp>
      <p:graphicFrame>
        <p:nvGraphicFramePr>
          <p:cNvPr id="5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029755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44F0D0-57A6-4FA0-AB64-4ADD8C690796}"/>
              </a:ext>
            </a:extLst>
          </p:cNvPr>
          <p:cNvSpPr txBox="1"/>
          <p:nvPr/>
        </p:nvSpPr>
        <p:spPr>
          <a:xfrm>
            <a:off x="6819829" y="1747120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6" name="Action Button: Document 5">
            <a:hlinkClick r:id="rId4" highlightClick="1"/>
            <a:extLst>
              <a:ext uri="{FF2B5EF4-FFF2-40B4-BE49-F238E27FC236}">
                <a16:creationId xmlns:a16="http://schemas.microsoft.com/office/drawing/2014/main" id="{FB0B8BE5-7C1D-469F-ABF6-056999AD55D8}"/>
              </a:ext>
            </a:extLst>
          </p:cNvPr>
          <p:cNvSpPr/>
          <p:nvPr/>
        </p:nvSpPr>
        <p:spPr bwMode="auto">
          <a:xfrm>
            <a:off x="6268470" y="1669185"/>
            <a:ext cx="527774" cy="595281"/>
          </a:xfrm>
          <a:prstGeom prst="actionButtonDocumen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32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China’s Special Economic Zones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9030C98-E66E-49B0-BEE0-1B3E82A80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5" y="1181352"/>
            <a:ext cx="7772400" cy="5676648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19D919F-D512-4E22-9856-DF7B8D73BF61}"/>
              </a:ext>
            </a:extLst>
          </p:cNvPr>
          <p:cNvSpPr/>
          <p:nvPr/>
        </p:nvSpPr>
        <p:spPr bwMode="auto">
          <a:xfrm>
            <a:off x="8938027" y="1420829"/>
            <a:ext cx="3017520" cy="1428332"/>
          </a:xfrm>
          <a:prstGeom prst="roundRect">
            <a:avLst>
              <a:gd name="adj" fmla="val 7459"/>
            </a:avLst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>
                <a:latin typeface="Arial Narrow" panose="020B0606020202030204" pitchFamily="34" charset="0"/>
                <a:cs typeface="Calibri" pitchFamily="34" charset="0"/>
              </a:rPr>
              <a:t>Zones in which laws are different from China’s economic laws.</a:t>
            </a:r>
          </a:p>
          <a:p>
            <a:r>
              <a:rPr lang="en-US" sz="1400" dirty="0">
                <a:latin typeface="Arial Narrow" panose="020B0606020202030204" pitchFamily="34" charset="0"/>
                <a:cs typeface="Calibri" pitchFamily="34" charset="0"/>
              </a:rPr>
              <a:t>The goal is to increase foreign investments.</a:t>
            </a:r>
          </a:p>
          <a:p>
            <a:r>
              <a:rPr lang="en-US" sz="1400" dirty="0">
                <a:latin typeface="Arial Narrow" panose="020B0606020202030204" pitchFamily="34" charset="0"/>
                <a:cs typeface="Calibri" pitchFamily="34" charset="0"/>
              </a:rPr>
              <a:t>Subject to a different taxation regime; little or no taxes on exports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715AB-E746-4841-B89D-26EA73B4F0E2}"/>
              </a:ext>
            </a:extLst>
          </p:cNvPr>
          <p:cNvSpPr txBox="1"/>
          <p:nvPr/>
        </p:nvSpPr>
        <p:spPr>
          <a:xfrm>
            <a:off x="9691905" y="378589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2" name="Action Button: Document 1">
            <a:hlinkClick r:id="rId4" highlightClick="1"/>
            <a:extLst>
              <a:ext uri="{FF2B5EF4-FFF2-40B4-BE49-F238E27FC236}">
                <a16:creationId xmlns:a16="http://schemas.microsoft.com/office/drawing/2014/main" id="{27F8A67B-9356-4762-8599-3ED0E420B704}"/>
              </a:ext>
            </a:extLst>
          </p:cNvPr>
          <p:cNvSpPr/>
          <p:nvPr/>
        </p:nvSpPr>
        <p:spPr bwMode="auto">
          <a:xfrm>
            <a:off x="9140546" y="300654"/>
            <a:ext cx="527774" cy="595281"/>
          </a:xfrm>
          <a:prstGeom prst="actionButtonDocumen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urrency, Exchange, and Value | Wudang Research Association">
            <a:extLst>
              <a:ext uri="{FF2B5EF4-FFF2-40B4-BE49-F238E27FC236}">
                <a16:creationId xmlns:a16="http://schemas.microsoft.com/office/drawing/2014/main" id="{05540806-BEA9-431E-9521-950F6FDFB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39" y="2935078"/>
            <a:ext cx="3487634" cy="294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289BC6-C184-4F71-982F-CF56C4984405}"/>
              </a:ext>
            </a:extLst>
          </p:cNvPr>
          <p:cNvSpPr txBox="1"/>
          <p:nvPr/>
        </p:nvSpPr>
        <p:spPr>
          <a:xfrm>
            <a:off x="9104932" y="5820614"/>
            <a:ext cx="2630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Foreign Exchange Certificate</a:t>
            </a:r>
          </a:p>
          <a:p>
            <a:r>
              <a:rPr lang="en-US" dirty="0">
                <a:latin typeface="Arial Narrow" panose="020B0606020202030204" pitchFamily="34" charset="0"/>
              </a:rPr>
              <a:t>(1980-1994)</a:t>
            </a:r>
          </a:p>
        </p:txBody>
      </p:sp>
    </p:spTree>
    <p:extLst>
      <p:ext uri="{BB962C8B-B14F-4D97-AF65-F5344CB8AC3E}">
        <p14:creationId xmlns:p14="http://schemas.microsoft.com/office/powerpoint/2010/main" val="2006852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4. China and the Global Economy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Purchase of foreign assets</a:t>
            </a:r>
          </a:p>
          <a:p>
            <a:pPr lvl="1" eaLnBrk="1" hangingPunct="1"/>
            <a:r>
              <a:rPr lang="en-US" dirty="0"/>
              <a:t>Accumulation of gigantic foreign reserves.</a:t>
            </a:r>
          </a:p>
          <a:p>
            <a:pPr lvl="1" eaLnBrk="1" hangingPunct="1"/>
            <a:r>
              <a:rPr lang="en-US" dirty="0"/>
              <a:t>Recycling income from exports.</a:t>
            </a:r>
          </a:p>
          <a:p>
            <a:pPr lvl="1" eaLnBrk="1" hangingPunct="1"/>
            <a:r>
              <a:rPr lang="en-US" dirty="0"/>
              <a:t>Initially involved mainly in T-bills and debt instruments.</a:t>
            </a:r>
          </a:p>
          <a:p>
            <a:pPr lvl="1" eaLnBrk="1" hangingPunct="1"/>
            <a:r>
              <a:rPr lang="en-US" dirty="0"/>
              <a:t>Move to secure strategic resources:</a:t>
            </a:r>
          </a:p>
          <a:p>
            <a:pPr lvl="2" eaLnBrk="1" hangingPunct="1"/>
            <a:r>
              <a:rPr lang="en-US" dirty="0"/>
              <a:t>Oil, mines, lumber, food supply.</a:t>
            </a:r>
          </a:p>
          <a:p>
            <a:pPr lvl="2" eaLnBrk="1" hangingPunct="1"/>
            <a:r>
              <a:rPr lang="en-US" dirty="0"/>
              <a:t>Chinese presence in Latin America, Africa and Southeast Asia.</a:t>
            </a:r>
          </a:p>
          <a:p>
            <a:pPr lvl="1" eaLnBrk="1" hangingPunct="1"/>
            <a:r>
              <a:rPr lang="en-US" dirty="0"/>
              <a:t>Purchase of foreign technology and brand names:</a:t>
            </a:r>
          </a:p>
          <a:p>
            <a:pPr lvl="2" eaLnBrk="1" hangingPunct="1"/>
            <a:r>
              <a:rPr lang="en-US" dirty="0"/>
              <a:t>Lenovo acquired IBM personal computing division (2004).</a:t>
            </a:r>
          </a:p>
          <a:p>
            <a:pPr lvl="2" eaLnBrk="1" hangingPunct="1"/>
            <a:r>
              <a:rPr lang="en-US" dirty="0"/>
              <a:t>Little known Chinese manufacturers seeking an international recognition.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Acquisitions by Chinese Oil and Gas Companies, 2008-2009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360368"/>
              </p:ext>
            </p:extLst>
          </p:nvPr>
        </p:nvGraphicFramePr>
        <p:xfrm>
          <a:off x="1009650" y="1311275"/>
          <a:ext cx="10972801" cy="3977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08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6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2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Company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Acquisition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 ($ billion)</a:t>
                      </a:r>
                    </a:p>
                  </a:txBody>
                  <a:tcPr marL="121685" marR="12168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2008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Sinopec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 of AED Oil Ltd,</a:t>
                      </a:r>
                      <a:r>
                        <a:rPr lang="en-US" baseline="0" dirty="0"/>
                        <a:t> Australia</a:t>
                      </a:r>
                      <a:endParaRPr lang="en-US" dirty="0"/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0.56</a:t>
                      </a:r>
                    </a:p>
                  </a:txBody>
                  <a:tcPr marL="121685" marR="12168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2008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CNOOC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 of </a:t>
                      </a:r>
                      <a:r>
                        <a:rPr lang="en-US" dirty="0" err="1"/>
                        <a:t>Awilco</a:t>
                      </a:r>
                      <a:r>
                        <a:rPr lang="en-US" baseline="0" dirty="0"/>
                        <a:t> Offshore</a:t>
                      </a:r>
                      <a:endParaRPr lang="en-US" dirty="0"/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 marL="121685" marR="12168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2008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Sinopec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 of Tanganyika Oil, Syria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</a:t>
                      </a:r>
                    </a:p>
                  </a:txBody>
                  <a:tcPr marL="121685" marR="12168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Sinochem</a:t>
                      </a:r>
                      <a:endParaRPr lang="en-US" dirty="0"/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 of Emerald Energy, Syria and Columbia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0.88</a:t>
                      </a:r>
                    </a:p>
                  </a:txBody>
                  <a:tcPr marL="121685" marR="12168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CNOOC, Sinopec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 of Angola’s Bloc 32 from Marathon</a:t>
                      </a:r>
                      <a:r>
                        <a:rPr lang="en-US" baseline="0" dirty="0"/>
                        <a:t> Oil</a:t>
                      </a:r>
                      <a:endParaRPr lang="en-US" dirty="0"/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 marL="121685" marR="12168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Sinopec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 of Addax Petroleum, Calgary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7.2</a:t>
                      </a:r>
                    </a:p>
                  </a:txBody>
                  <a:tcPr marL="121685" marR="12168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CNPC, </a:t>
                      </a:r>
                      <a:r>
                        <a:rPr lang="en-US" dirty="0" err="1"/>
                        <a:t>PetroChina</a:t>
                      </a:r>
                      <a:endParaRPr lang="en-US" dirty="0"/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96%</a:t>
                      </a:r>
                      <a:r>
                        <a:rPr lang="en-US" baseline="0" dirty="0"/>
                        <a:t> of Singapore Petroleum</a:t>
                      </a:r>
                      <a:endParaRPr lang="en-US" dirty="0"/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 marL="121685" marR="12168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CNPC, </a:t>
                      </a:r>
                      <a:r>
                        <a:rPr lang="en-US" dirty="0" err="1"/>
                        <a:t>KazMunaiGaz</a:t>
                      </a:r>
                      <a:endParaRPr lang="en-US" dirty="0"/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 of </a:t>
                      </a:r>
                      <a:r>
                        <a:rPr lang="en-US" dirty="0" err="1"/>
                        <a:t>MangistauMunaiGaz</a:t>
                      </a:r>
                      <a:r>
                        <a:rPr lang="en-US" dirty="0"/>
                        <a:t>, Kazakhstan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 marL="121685" marR="12168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CNPC, </a:t>
                      </a:r>
                      <a:r>
                        <a:rPr lang="en-US" dirty="0" err="1"/>
                        <a:t>PetroChina</a:t>
                      </a:r>
                      <a:endParaRPr lang="en-US" dirty="0"/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 of Athabasca Oil Sands, Mackay</a:t>
                      </a:r>
                      <a:r>
                        <a:rPr lang="en-US" baseline="0" dirty="0"/>
                        <a:t> River, Dover Projects, Canada</a:t>
                      </a:r>
                      <a:endParaRPr lang="en-US" dirty="0"/>
                    </a:p>
                  </a:txBody>
                  <a:tcPr marL="121685" marR="1216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</a:t>
                      </a:r>
                    </a:p>
                  </a:txBody>
                  <a:tcPr marL="121685" marR="12168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766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4. China and the Global Economy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Trade and tourism</a:t>
            </a:r>
          </a:p>
          <a:p>
            <a:pPr lvl="1" eaLnBrk="1" hangingPunct="1"/>
            <a:r>
              <a:rPr lang="en-US" dirty="0"/>
              <a:t>Very difficult for a Chinese to go outside China prior to 2001.</a:t>
            </a:r>
          </a:p>
          <a:p>
            <a:pPr lvl="1" eaLnBrk="1" hangingPunct="1"/>
            <a:r>
              <a:rPr lang="en-US" dirty="0"/>
              <a:t>Closed under communism (1949-1978):</a:t>
            </a:r>
          </a:p>
          <a:p>
            <a:pPr lvl="2" eaLnBrk="1" hangingPunct="1"/>
            <a:r>
              <a:rPr lang="en-US" dirty="0"/>
              <a:t>Only 210,000 Chinese people could go abroad.</a:t>
            </a:r>
          </a:p>
          <a:p>
            <a:pPr lvl="2" eaLnBrk="1" hangingPunct="1"/>
            <a:r>
              <a:rPr lang="en-US" dirty="0"/>
              <a:t>About 7,000 a year. </a:t>
            </a:r>
          </a:p>
          <a:p>
            <a:pPr lvl="2" eaLnBrk="1" hangingPunct="1"/>
            <a:r>
              <a:rPr lang="en-US" dirty="0"/>
              <a:t>Mainly diplomatic personnel.</a:t>
            </a:r>
          </a:p>
          <a:p>
            <a:pPr lvl="1" eaLnBrk="1" hangingPunct="1"/>
            <a:r>
              <a:rPr lang="en-US" dirty="0"/>
              <a:t>Open door (1979-1985):</a:t>
            </a:r>
          </a:p>
          <a:p>
            <a:pPr lvl="2" eaLnBrk="1" hangingPunct="1"/>
            <a:r>
              <a:rPr lang="en-US" dirty="0"/>
              <a:t>50,000 per year in the 1979-1985 period.</a:t>
            </a:r>
          </a:p>
          <a:p>
            <a:pPr lvl="2" eaLnBrk="1" hangingPunct="1"/>
            <a:r>
              <a:rPr lang="en-US" dirty="0"/>
              <a:t>Students and trade personnel.</a:t>
            </a:r>
          </a:p>
          <a:p>
            <a:pPr lvl="1" eaLnBrk="1" hangingPunct="1"/>
            <a:r>
              <a:rPr lang="en-US" dirty="0"/>
              <a:t>Economic reforms (1986-2001):</a:t>
            </a:r>
          </a:p>
          <a:p>
            <a:pPr lvl="2" eaLnBrk="1" hangingPunct="1"/>
            <a:r>
              <a:rPr lang="en-US" dirty="0"/>
              <a:t>18.1 million people were approved to go outside China.</a:t>
            </a:r>
          </a:p>
          <a:p>
            <a:pPr lvl="2" eaLnBrk="1" hangingPunct="1"/>
            <a:r>
              <a:rPr lang="en-US" dirty="0"/>
              <a:t>Average of 1.13 million annually.</a:t>
            </a:r>
          </a:p>
          <a:p>
            <a:pPr lvl="2" eaLnBrk="1" hangingPunct="1"/>
            <a:r>
              <a:rPr lang="en-US" dirty="0"/>
              <a:t>Mainly for educational and business purposes.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4. China and the Global Economy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/>
              <a:t>A maturing industry (2001-2020):</a:t>
            </a:r>
          </a:p>
          <a:p>
            <a:pPr lvl="2" eaLnBrk="1" hangingPunct="1"/>
            <a:r>
              <a:rPr lang="en-US" dirty="0"/>
              <a:t>Emerging middle class allowed to travel with a visa.</a:t>
            </a:r>
          </a:p>
          <a:p>
            <a:pPr lvl="2" eaLnBrk="1" hangingPunct="1"/>
            <a:r>
              <a:rPr lang="en-US" dirty="0"/>
              <a:t>Proximity effect.</a:t>
            </a:r>
          </a:p>
          <a:p>
            <a:pPr lvl="2" eaLnBrk="1" hangingPunct="1"/>
            <a:r>
              <a:rPr lang="en-US" dirty="0"/>
              <a:t>30-50% go to Hong Kong or Macao.</a:t>
            </a:r>
          </a:p>
          <a:p>
            <a:pPr lvl="2" eaLnBrk="1" hangingPunct="1"/>
            <a:r>
              <a:rPr lang="en-US" dirty="0"/>
              <a:t>Travel mostly organized as scheduled tour groups.</a:t>
            </a:r>
          </a:p>
          <a:p>
            <a:pPr lvl="2" eaLnBrk="1" hangingPunct="1"/>
            <a:r>
              <a:rPr lang="en-US" dirty="0"/>
              <a:t>Europe the most popular foreign destination.</a:t>
            </a:r>
          </a:p>
          <a:p>
            <a:pPr lvl="2" eaLnBrk="1" hangingPunct="1"/>
            <a:r>
              <a:rPr lang="en-US" dirty="0"/>
              <a:t>100 million outbound tourists benchmark surpassed in 2014.</a:t>
            </a:r>
          </a:p>
          <a:p>
            <a:pPr lvl="1"/>
            <a:r>
              <a:rPr lang="en-US" dirty="0"/>
              <a:t>Covid-19 (2020-):</a:t>
            </a:r>
          </a:p>
          <a:p>
            <a:pPr lvl="2"/>
            <a:r>
              <a:rPr lang="en-US" dirty="0"/>
              <a:t>Inbound and outbound tourism stopped.</a:t>
            </a:r>
          </a:p>
          <a:p>
            <a:pPr eaLnBrk="1" hangingPunct="1"/>
            <a:r>
              <a:rPr lang="en-US" dirty="0"/>
              <a:t>Wealth migration</a:t>
            </a:r>
          </a:p>
          <a:p>
            <a:pPr lvl="1" eaLnBrk="1" hangingPunct="1"/>
            <a:r>
              <a:rPr lang="en-US" dirty="0"/>
              <a:t>Very rich leaving the country to gain foreign citizenship.</a:t>
            </a:r>
          </a:p>
          <a:p>
            <a:pPr lvl="1" eaLnBrk="1" hangingPunct="1"/>
            <a:r>
              <a:rPr lang="en-US" dirty="0"/>
              <a:t>Protection of assets, quality of education, more than one child (during the One Child Policy).</a:t>
            </a:r>
          </a:p>
          <a:p>
            <a:pPr lvl="1" eaLnBrk="1" hangingPunct="1"/>
            <a:r>
              <a:rPr lang="en-US" dirty="0"/>
              <a:t>Some are corrupt public officials (offshoring embezzled money).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5AD8-12B0-44A7-B726-ED3597A9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Outbound Chinese Tourists (millions)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7D810D1-C504-4987-9020-675237F78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806890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2127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4. China and the Global Economy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Over optimistic views on China?</a:t>
            </a:r>
          </a:p>
          <a:p>
            <a:pPr lvl="1" eaLnBrk="1" hangingPunct="1"/>
            <a:r>
              <a:rPr lang="en-US" dirty="0"/>
              <a:t>Analogies with Japan during the 1980s.</a:t>
            </a:r>
          </a:p>
          <a:p>
            <a:pPr lvl="1" eaLnBrk="1" hangingPunct="1"/>
            <a:r>
              <a:rPr lang="en-US" dirty="0"/>
              <a:t>National inequalities (civil unrest).</a:t>
            </a:r>
          </a:p>
          <a:p>
            <a:pPr lvl="1" eaLnBrk="1" hangingPunct="1"/>
            <a:r>
              <a:rPr lang="en-US" dirty="0"/>
              <a:t>Belief that the central government is the core driver of economic growth.</a:t>
            </a:r>
          </a:p>
          <a:p>
            <a:pPr lvl="1" eaLnBrk="1" hangingPunct="1"/>
            <a:r>
              <a:rPr lang="en-US" dirty="0"/>
              <a:t>Over dependence on foreign markets for exports:</a:t>
            </a:r>
          </a:p>
          <a:p>
            <a:pPr lvl="2" eaLnBrk="1" hangingPunct="1"/>
            <a:r>
              <a:rPr lang="en-US" dirty="0"/>
              <a:t>Incite protectionist forces.</a:t>
            </a:r>
          </a:p>
          <a:p>
            <a:pPr lvl="2" eaLnBrk="1" hangingPunct="1"/>
            <a:r>
              <a:rPr lang="en-US" dirty="0"/>
              <a:t>Low profit margins (less than 5%).</a:t>
            </a:r>
          </a:p>
          <a:p>
            <a:pPr lvl="1" eaLnBrk="1" hangingPunct="1"/>
            <a:r>
              <a:rPr lang="en-US" dirty="0"/>
              <a:t>Large misallocations of capital (export based / real estate).</a:t>
            </a:r>
          </a:p>
          <a:p>
            <a:pPr lvl="1" eaLnBrk="1" hangingPunct="1"/>
            <a:r>
              <a:rPr lang="en-US" dirty="0"/>
              <a:t>Large debt by state enterprises:</a:t>
            </a:r>
          </a:p>
          <a:p>
            <a:pPr lvl="2" eaLnBrk="1" hangingPunct="1"/>
            <a:r>
              <a:rPr lang="en-US" dirty="0"/>
              <a:t>Non-performing loans.</a:t>
            </a:r>
          </a:p>
          <a:p>
            <a:pPr lvl="2" eaLnBrk="1" hangingPunct="1"/>
            <a:r>
              <a:rPr lang="en-US" dirty="0"/>
              <a:t>Fiscal irresponsibility.</a:t>
            </a:r>
          </a:p>
          <a:p>
            <a:pPr lvl="2" eaLnBrk="1" hangingPunct="1"/>
            <a:r>
              <a:rPr lang="en-US" dirty="0"/>
              <a:t>Little profits in spite are massive investments.</a:t>
            </a:r>
          </a:p>
          <a:p>
            <a:pPr lvl="1" eaLnBrk="1" hangingPunct="1"/>
            <a:r>
              <a:rPr lang="en-US" dirty="0"/>
              <a:t>The Yuan is a fiat currency like many others:</a:t>
            </a:r>
          </a:p>
          <a:p>
            <a:pPr lvl="2" eaLnBrk="1" hangingPunct="1"/>
            <a:r>
              <a:rPr lang="en-US" dirty="0"/>
              <a:t>Money printing (inflation) by the government is rampant.</a:t>
            </a:r>
          </a:p>
          <a:p>
            <a:pPr lvl="1" eaLnBrk="1" hangingPunct="1"/>
            <a:r>
              <a:rPr lang="en-US" dirty="0"/>
              <a:t>De-industrialization of some manufacturing clusters.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30268-930C-4C2A-84E1-1D2254529B19}"/>
              </a:ext>
            </a:extLst>
          </p:cNvPr>
          <p:cNvSpPr txBox="1"/>
          <p:nvPr/>
        </p:nvSpPr>
        <p:spPr>
          <a:xfrm>
            <a:off x="7930704" y="4999998"/>
            <a:ext cx="4051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China is playing a growing role in the global economy. Using examples discussed in class, provide an overview of these roles and the related challenges.</a:t>
            </a:r>
          </a:p>
        </p:txBody>
      </p:sp>
      <p:pic>
        <p:nvPicPr>
          <p:cNvPr id="6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729DF39F-353D-4241-8A1C-92063EE60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861" y="4347283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2D6BA-4F8E-417A-8860-6BB84CD5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Chinese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59B4F-0B86-4623-9745-4328BE341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1953-1957: First 5-Year Plan</a:t>
            </a:r>
          </a:p>
          <a:p>
            <a:pPr lvl="1"/>
            <a:r>
              <a:rPr lang="en-US" dirty="0"/>
              <a:t>Boost industrialization.</a:t>
            </a:r>
          </a:p>
          <a:p>
            <a:pPr lvl="1"/>
            <a:r>
              <a:rPr lang="en-US" dirty="0"/>
              <a:t>Steel production grew four-fold in four years.</a:t>
            </a:r>
          </a:p>
          <a:p>
            <a:pPr lvl="1"/>
            <a:r>
              <a:rPr lang="en-US" dirty="0"/>
              <a:t>Agricultural output rose.</a:t>
            </a:r>
          </a:p>
          <a:p>
            <a:r>
              <a:rPr lang="en-US" dirty="0"/>
              <a:t>1958-1962: Great Leap Forward</a:t>
            </a:r>
          </a:p>
          <a:p>
            <a:pPr lvl="1"/>
            <a:r>
              <a:rPr lang="en-US" dirty="0"/>
              <a:t>Emphasized rural to industrial transformation.</a:t>
            </a:r>
          </a:p>
          <a:p>
            <a:pPr lvl="1"/>
            <a:r>
              <a:rPr lang="en-US" dirty="0"/>
              <a:t>Communal farming system.</a:t>
            </a:r>
          </a:p>
          <a:p>
            <a:pPr lvl="1"/>
            <a:r>
              <a:rPr lang="en-US" dirty="0"/>
              <a:t>Failed, causing an economic breakdown and the deaths of tens of millions.</a:t>
            </a:r>
          </a:p>
        </p:txBody>
      </p:sp>
    </p:spTree>
    <p:extLst>
      <p:ext uri="{BB962C8B-B14F-4D97-AF65-F5344CB8AC3E}">
        <p14:creationId xmlns:p14="http://schemas.microsoft.com/office/powerpoint/2010/main" val="651821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F6E17-8F60-4F5C-8F58-8B584815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Chinese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E1F6D-A683-426C-BCE0-CEBC6325D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1980-1984: Special Economic Zones (SEZs)</a:t>
            </a:r>
          </a:p>
          <a:p>
            <a:pPr lvl="1"/>
            <a:r>
              <a:rPr lang="en-US" dirty="0"/>
              <a:t>Major economic reforms.</a:t>
            </a:r>
          </a:p>
          <a:p>
            <a:pPr lvl="1"/>
            <a:r>
              <a:rPr lang="en-US" dirty="0"/>
              <a:t>Several coastal cities were designated as open to foreign investments.</a:t>
            </a:r>
          </a:p>
          <a:p>
            <a:pPr lvl="1"/>
            <a:r>
              <a:rPr lang="en-US" dirty="0"/>
              <a:t>Tax incentives to attract foreign investment.</a:t>
            </a:r>
          </a:p>
          <a:p>
            <a:pPr lvl="1"/>
            <a:r>
              <a:rPr lang="en-US" dirty="0"/>
              <a:t>SEZ like Shenzhen have grown to rival the GDP of entire countries.</a:t>
            </a:r>
          </a:p>
          <a:p>
            <a:r>
              <a:rPr lang="en-US" dirty="0"/>
              <a:t>1981: National Household Responsibility System</a:t>
            </a:r>
          </a:p>
          <a:p>
            <a:pPr lvl="1"/>
            <a:r>
              <a:rPr lang="en-US" dirty="0"/>
              <a:t>Agricultural production given back to individual families (as opposed to the collective).</a:t>
            </a:r>
          </a:p>
          <a:p>
            <a:pPr lvl="1"/>
            <a:r>
              <a:rPr lang="en-US" dirty="0"/>
              <a:t>Lifting of quotas and setting of market forces.</a:t>
            </a:r>
          </a:p>
          <a:p>
            <a:pPr lvl="1"/>
            <a:r>
              <a:rPr lang="en-US" dirty="0"/>
              <a:t>Increased the standard of living of many farmers.</a:t>
            </a:r>
          </a:p>
          <a:p>
            <a:pPr lvl="1"/>
            <a:r>
              <a:rPr lang="en-US" dirty="0"/>
              <a:t>Led to de-collectivization in other sectors such as manufacturing and retail.</a:t>
            </a:r>
          </a:p>
        </p:txBody>
      </p:sp>
    </p:spTree>
    <p:extLst>
      <p:ext uri="{BB962C8B-B14F-4D97-AF65-F5344CB8AC3E}">
        <p14:creationId xmlns:p14="http://schemas.microsoft.com/office/powerpoint/2010/main" val="261672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Challenges for Chinese Agriculture</a:t>
            </a:r>
          </a:p>
        </p:txBody>
      </p:sp>
      <p:graphicFrame>
        <p:nvGraphicFramePr>
          <p:cNvPr id="975916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979097"/>
              </p:ext>
            </p:extLst>
          </p:nvPr>
        </p:nvGraphicFramePr>
        <p:xfrm>
          <a:off x="1009650" y="1311275"/>
          <a:ext cx="10972800" cy="368808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63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1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Challenge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Issues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Agricultural productivity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Consolidation of agricultural plots (economies of scale); Better irrigation; Appropriate storage and transport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Agricultural output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Coping with population growth (10 million per year); Coping with changes in the Chinese diet (more meat)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Urbanization, industrialization and transport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Decreased agricultural land in the most productive areas; Development (land use changes) around cities.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Environmental degradation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Contamination of soils and water supply.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Food security</a:t>
                      </a: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Half the world’s pig population (Swine fever crisis of 2019).</a:t>
                      </a: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3379941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Dependency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China is a net importer of grain; Finding reliable suppliers.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EE75-22BD-45B7-A61A-97FC1CF6F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Chinese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8F7C-9DFF-4A19-AD73-0301D1CFE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2013: Belt and Road Initiative</a:t>
            </a:r>
          </a:p>
          <a:p>
            <a:pPr lvl="1"/>
            <a:r>
              <a:rPr lang="en-US" dirty="0"/>
              <a:t>Ambitious plans to develop road, rail, and sea routes across central Asia.</a:t>
            </a:r>
          </a:p>
          <a:p>
            <a:pPr lvl="1"/>
            <a:r>
              <a:rPr lang="en-US" dirty="0"/>
              <a:t>Setting of trade corridors to improve access to foreign markets.</a:t>
            </a:r>
          </a:p>
          <a:p>
            <a:r>
              <a:rPr lang="en-US" dirty="0"/>
              <a:t>2015: Made in China 2025</a:t>
            </a:r>
          </a:p>
          <a:p>
            <a:pPr lvl="1"/>
            <a:r>
              <a:rPr lang="en-US" dirty="0"/>
              <a:t>Transition from low to high added value goods.</a:t>
            </a:r>
          </a:p>
          <a:p>
            <a:pPr lvl="1"/>
            <a:r>
              <a:rPr lang="en-US" dirty="0"/>
              <a:t>Leaving behind the world’s “factory” status. </a:t>
            </a:r>
          </a:p>
          <a:p>
            <a:pPr lvl="1"/>
            <a:r>
              <a:rPr lang="en-US" dirty="0"/>
              <a:t>Focus on high-tech fields like pharmaceuticals, aerospace, and robotics.</a:t>
            </a:r>
          </a:p>
          <a:p>
            <a:pPr lvl="1"/>
            <a:r>
              <a:rPr lang="en-US" dirty="0"/>
              <a:t>China expected reach the high-income threshold.</a:t>
            </a:r>
          </a:p>
          <a:p>
            <a:r>
              <a:rPr lang="en-US" dirty="0"/>
              <a:t>2020: The Covid effect</a:t>
            </a:r>
          </a:p>
          <a:p>
            <a:pPr lvl="1"/>
            <a:r>
              <a:rPr lang="en-US" dirty="0"/>
              <a:t>Massive lockdowns and population control mechanisms.</a:t>
            </a:r>
          </a:p>
          <a:p>
            <a:pPr lvl="1"/>
            <a:r>
              <a:rPr lang="en-US" dirty="0"/>
              <a:t>Several manufacturers considering new alternatives (e.g. Vietnam, India).</a:t>
            </a:r>
          </a:p>
          <a:p>
            <a:pPr lvl="1"/>
            <a:r>
              <a:rPr lang="en-US" dirty="0"/>
              <a:t>Collapse of the real estate and the financial sectors.</a:t>
            </a:r>
          </a:p>
          <a:p>
            <a:pPr lvl="1"/>
            <a:endParaRPr lang="en-US" dirty="0"/>
          </a:p>
        </p:txBody>
      </p:sp>
      <p:sp>
        <p:nvSpPr>
          <p:cNvPr id="4" name="Action Button: Video 3">
            <a:hlinkClick r:id="rId2" highlightClick="1"/>
            <a:extLst>
              <a:ext uri="{FF2B5EF4-FFF2-40B4-BE49-F238E27FC236}">
                <a16:creationId xmlns:a16="http://schemas.microsoft.com/office/drawing/2014/main" id="{5EDC6AE7-B6D8-4DB7-AE77-D48CE18C5152}"/>
              </a:ext>
            </a:extLst>
          </p:cNvPr>
          <p:cNvSpPr/>
          <p:nvPr/>
        </p:nvSpPr>
        <p:spPr bwMode="auto">
          <a:xfrm>
            <a:off x="10040757" y="5641493"/>
            <a:ext cx="822347" cy="490953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4718C-FE04-4FFF-8980-6927ED19D2E7}"/>
              </a:ext>
            </a:extLst>
          </p:cNvPr>
          <p:cNvSpPr/>
          <p:nvPr/>
        </p:nvSpPr>
        <p:spPr>
          <a:xfrm>
            <a:off x="9048619" y="6139523"/>
            <a:ext cx="3002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What is the Belt and Road initiative?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29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AC9CFD0D-0BB3-4197-9C61-738C5F25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39" y="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2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042DB-1AB0-4FBD-9DD7-539D3F2F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and Yield of Paddy Rice in China, 1961-2021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92FF02A9-1D3A-47A0-9971-8D46F5523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929654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449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042DB-1AB0-4FBD-9DD7-539D3F2F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and Yield of Wheat in China, 1961-2021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88B6DFF-B028-4F2E-B240-934198060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229558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455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Meat Production, United States and China 1961-2021 (in tons)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48748B0-5037-4A69-8608-8D577CF6BDA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814562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Action Button: Video 10">
            <a:hlinkClick r:id="rId4" highlightClick="1"/>
            <a:extLst>
              <a:ext uri="{FF2B5EF4-FFF2-40B4-BE49-F238E27FC236}">
                <a16:creationId xmlns:a16="http://schemas.microsoft.com/office/drawing/2014/main" id="{F135142E-D3E1-4237-9447-4B05106C8D1C}"/>
              </a:ext>
            </a:extLst>
          </p:cNvPr>
          <p:cNvSpPr/>
          <p:nvPr/>
        </p:nvSpPr>
        <p:spPr bwMode="auto">
          <a:xfrm>
            <a:off x="7786472" y="5065747"/>
            <a:ext cx="889853" cy="564596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5CC00E-F775-4F9E-8F24-F04BDCF53437}"/>
              </a:ext>
            </a:extLst>
          </p:cNvPr>
          <p:cNvSpPr/>
          <p:nvPr/>
        </p:nvSpPr>
        <p:spPr>
          <a:xfrm>
            <a:off x="8676325" y="5163379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Why a Third of China’s Pigs Are Dying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3CC07D-8847-4F07-969A-D60F3986CAE5}"/>
              </a:ext>
            </a:extLst>
          </p:cNvPr>
          <p:cNvSpPr/>
          <p:nvPr/>
        </p:nvSpPr>
        <p:spPr bwMode="auto">
          <a:xfrm>
            <a:off x="11127441" y="1921462"/>
            <a:ext cx="575380" cy="66037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D9F1A8-0A28-4FCD-815C-B074B7CB1954}"/>
              </a:ext>
            </a:extLst>
          </p:cNvPr>
          <p:cNvCxnSpPr>
            <a:cxnSpLocks/>
          </p:cNvCxnSpPr>
          <p:nvPr/>
        </p:nvCxnSpPr>
        <p:spPr bwMode="auto">
          <a:xfrm>
            <a:off x="10221646" y="1710409"/>
            <a:ext cx="905795" cy="2110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2A8335-8821-4611-94EF-96CFB1ABD895}"/>
              </a:ext>
            </a:extLst>
          </p:cNvPr>
          <p:cNvSpPr txBox="1"/>
          <p:nvPr/>
        </p:nvSpPr>
        <p:spPr>
          <a:xfrm>
            <a:off x="8341003" y="1509955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African Swine Fever</a:t>
            </a:r>
          </a:p>
        </p:txBody>
      </p:sp>
    </p:spTree>
    <p:extLst>
      <p:ext uri="{BB962C8B-B14F-4D97-AF65-F5344CB8AC3E}">
        <p14:creationId xmlns:p14="http://schemas.microsoft.com/office/powerpoint/2010/main" val="194413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Rural Development</a:t>
            </a:r>
          </a:p>
        </p:txBody>
      </p:sp>
      <p:sp>
        <p:nvSpPr>
          <p:cNvPr id="6758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Rural-Urban Migrations</a:t>
            </a:r>
          </a:p>
          <a:p>
            <a:pPr lvl="1" eaLnBrk="1" hangingPunct="1"/>
            <a:r>
              <a:rPr lang="en-US" dirty="0"/>
              <a:t>Conventional situation:</a:t>
            </a:r>
          </a:p>
          <a:p>
            <a:pPr lvl="2" eaLnBrk="1" hangingPunct="1"/>
            <a:r>
              <a:rPr lang="en-US" dirty="0"/>
              <a:t>China fixed its population to its place of work and residence.</a:t>
            </a:r>
          </a:p>
          <a:p>
            <a:pPr lvl="2" eaLnBrk="1" hangingPunct="1"/>
            <a:r>
              <a:rPr lang="en-US" dirty="0"/>
              <a:t>Food tickets were only valid at the place of residence.</a:t>
            </a:r>
          </a:p>
          <a:p>
            <a:pPr lvl="2" eaLnBrk="1" hangingPunct="1"/>
            <a:r>
              <a:rPr lang="en-US" dirty="0"/>
              <a:t>Residence permit necessary to obtain food (permit not transferable).</a:t>
            </a:r>
          </a:p>
          <a:p>
            <a:pPr lvl="1" eaLnBrk="1" hangingPunct="1"/>
            <a:r>
              <a:rPr lang="en-US" dirty="0"/>
              <a:t>New situation:</a:t>
            </a:r>
          </a:p>
          <a:p>
            <a:pPr lvl="2" eaLnBrk="1" hangingPunct="1"/>
            <a:r>
              <a:rPr lang="en-US" dirty="0"/>
              <a:t>Possible to transfer the residence permit if a sum is paid.</a:t>
            </a:r>
          </a:p>
          <a:p>
            <a:pPr lvl="2" eaLnBrk="1" hangingPunct="1"/>
            <a:r>
              <a:rPr lang="en-US" dirty="0"/>
              <a:t>Food and housing can be available on the private market.</a:t>
            </a:r>
          </a:p>
          <a:p>
            <a:pPr lvl="2" eaLnBrk="1" hangingPunct="1"/>
            <a:r>
              <a:rPr lang="en-US" dirty="0"/>
              <a:t>Surplus labor in the countryside moved to cities in order to occupy low wages jobs (construction, manufacturing and services).</a:t>
            </a:r>
          </a:p>
          <a:p>
            <a:pPr lvl="2" eaLnBrk="1" hangingPunct="1"/>
            <a:r>
              <a:rPr lang="en-US" dirty="0"/>
              <a:t>Migrants around 100-120 millions (about 10% of the population).</a:t>
            </a:r>
          </a:p>
          <a:p>
            <a:pPr lvl="2" eaLnBrk="1" hangingPunct="1"/>
            <a:r>
              <a:rPr lang="en-US" dirty="0"/>
              <a:t>20% of agricultural workers take at least of month off per year to work outside the farm.</a:t>
            </a:r>
          </a:p>
          <a:p>
            <a:pPr lvl="2" eaLnBrk="1" hangingPunct="1"/>
            <a:r>
              <a:rPr lang="en-US" dirty="0"/>
              <a:t>About 250-300 million peasants have left the countryside by 2010.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Urbanization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Urbanization concern</a:t>
            </a:r>
          </a:p>
          <a:p>
            <a:pPr lvl="1" eaLnBrk="1" hangingPunct="1"/>
            <a:r>
              <a:rPr lang="en-US" sz="2000" dirty="0"/>
              <a:t>Historically underrepresented:</a:t>
            </a:r>
          </a:p>
          <a:p>
            <a:pPr lvl="2" eaLnBrk="1" hangingPunct="1"/>
            <a:r>
              <a:rPr lang="en-US" sz="1800" dirty="0"/>
              <a:t>Most of the labor in the countryside.</a:t>
            </a:r>
          </a:p>
          <a:p>
            <a:pPr lvl="2" eaLnBrk="1" hangingPunct="1"/>
            <a:r>
              <a:rPr lang="en-US" sz="1800" dirty="0"/>
              <a:t>Communist policies prevented urbanization.</a:t>
            </a:r>
          </a:p>
          <a:p>
            <a:pPr lvl="2" eaLnBrk="1" hangingPunct="1"/>
            <a:r>
              <a:rPr lang="en-US" sz="1800" dirty="0"/>
              <a:t>Urbanization accelerated only after 1978.</a:t>
            </a:r>
          </a:p>
          <a:p>
            <a:pPr lvl="1" eaLnBrk="1" hangingPunct="1"/>
            <a:r>
              <a:rPr lang="en-US" sz="2000" dirty="0"/>
              <a:t>Fast urbanization.</a:t>
            </a:r>
          </a:p>
          <a:p>
            <a:pPr lvl="1" eaLnBrk="1" hangingPunct="1"/>
            <a:r>
              <a:rPr lang="en-US" sz="2000" dirty="0"/>
              <a:t>32% urbanization level (2000), or 452 million urban residents.</a:t>
            </a:r>
          </a:p>
          <a:p>
            <a:pPr lvl="1" eaLnBrk="1" hangingPunct="1"/>
            <a:r>
              <a:rPr lang="en-US" sz="2000" dirty="0"/>
              <a:t>New urban residents:</a:t>
            </a:r>
          </a:p>
          <a:p>
            <a:pPr lvl="2"/>
            <a:r>
              <a:rPr lang="en-US" sz="1600" dirty="0"/>
              <a:t>Between 1990 and 2000: 152 million.</a:t>
            </a:r>
          </a:p>
          <a:p>
            <a:pPr lvl="2"/>
            <a:r>
              <a:rPr lang="en-US" sz="1600" dirty="0"/>
              <a:t>Between 2000 and 2010: 205 million.</a:t>
            </a:r>
          </a:p>
          <a:p>
            <a:pPr lvl="2"/>
            <a:r>
              <a:rPr lang="en-US" sz="1600" dirty="0"/>
              <a:t>Between 2010 and 2018: 165 million.</a:t>
            </a:r>
          </a:p>
          <a:p>
            <a:pPr lvl="1" eaLnBrk="1" hangingPunct="1"/>
            <a:r>
              <a:rPr lang="en-US" sz="2000" dirty="0"/>
              <a:t>50% reached in 2011.</a:t>
            </a:r>
          </a:p>
          <a:p>
            <a:pPr lvl="1" eaLnBrk="1" hangingPunct="1"/>
            <a:r>
              <a:rPr lang="en-US" sz="2000" dirty="0"/>
              <a:t>60% reached in 2019.</a:t>
            </a:r>
          </a:p>
          <a:p>
            <a:pPr lvl="1" eaLnBrk="1" hangingPunct="1"/>
            <a:r>
              <a:rPr lang="en-US" sz="2000" dirty="0"/>
              <a:t>Urbanization occurred at the expense of highly productive agricultural areas.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201216D-00D9-4988-8B0E-4137318A80B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5300904"/>
              </p:ext>
            </p:extLst>
          </p:nvPr>
        </p:nvGraphicFramePr>
        <p:xfrm>
          <a:off x="1009650" y="1311275"/>
          <a:ext cx="5395913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5_102Design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64D26"/>
      </a:hlink>
      <a:folHlink>
        <a:srgbClr val="997339"/>
      </a:folHlink>
    </a:clrScheme>
    <a:fontScheme name="G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102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 113 Topic 1</Template>
  <TotalTime>31716</TotalTime>
  <Words>3029</Words>
  <Application>Microsoft Office PowerPoint</Application>
  <PresentationFormat>Widescreen</PresentationFormat>
  <Paragraphs>424</Paragraphs>
  <Slides>41</Slides>
  <Notes>35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Abadi MT Condensed Extra Bold</vt:lpstr>
      <vt:lpstr>Agency FB</vt:lpstr>
      <vt:lpstr>Arial</vt:lpstr>
      <vt:lpstr>Arial Narrow</vt:lpstr>
      <vt:lpstr>AvantGarde Bk BT</vt:lpstr>
      <vt:lpstr>Calibri</vt:lpstr>
      <vt:lpstr>Impact</vt:lpstr>
      <vt:lpstr>Times New Roman</vt:lpstr>
      <vt:lpstr>5_102Design</vt:lpstr>
      <vt:lpstr>Topic 5 – China and the Challenges its Geography</vt:lpstr>
      <vt:lpstr>Conditions of Usage</vt:lpstr>
      <vt:lpstr>B. Chinese Development</vt:lpstr>
      <vt:lpstr>Challenges for Chinese Agriculture</vt:lpstr>
      <vt:lpstr>Production and Yield of Paddy Rice in China, 1961-2021</vt:lpstr>
      <vt:lpstr>Production and Yield of Wheat in China, 1961-2021</vt:lpstr>
      <vt:lpstr>Meat Production, United States and China 1961-2021 (in tons)</vt:lpstr>
      <vt:lpstr>1. Rural Development</vt:lpstr>
      <vt:lpstr>2. Urbanization</vt:lpstr>
      <vt:lpstr>Urban and Rural Population in China, 1961 - 2022</vt:lpstr>
      <vt:lpstr>2. Urbanization</vt:lpstr>
      <vt:lpstr>PowerPoint Presentation</vt:lpstr>
      <vt:lpstr>3. Industrialization</vt:lpstr>
      <vt:lpstr>3. Industrialization</vt:lpstr>
      <vt:lpstr>4. China and the Global Economy</vt:lpstr>
      <vt:lpstr>4. China and the Global Economy</vt:lpstr>
      <vt:lpstr>Share of the World Commodity Consumption, China and United States, c2020</vt:lpstr>
      <vt:lpstr>Crude Oil Production and Consumption, China, 1965-2020 (in 1,000 of barrels per day)</vt:lpstr>
      <vt:lpstr>4. China and the Global Economy</vt:lpstr>
      <vt:lpstr>Monthly Trade between China and the United States, Billions of USD (1985-2022)</vt:lpstr>
      <vt:lpstr>4. China and the Global Economy</vt:lpstr>
      <vt:lpstr>China Export Treemap, 2017</vt:lpstr>
      <vt:lpstr>4. China and the Global Economy</vt:lpstr>
      <vt:lpstr>Share of World Manufacturing Accounted by China</vt:lpstr>
      <vt:lpstr>4. China and the Global Economy</vt:lpstr>
      <vt:lpstr>4. China and the Global Economy</vt:lpstr>
      <vt:lpstr>Average Monthly Wages for China, Mexico and Vietnam, 1990-2018 (in USD)</vt:lpstr>
      <vt:lpstr>4. China and the Global Economy</vt:lpstr>
      <vt:lpstr>4. China and the Global Economy</vt:lpstr>
      <vt:lpstr>Value of Chinese Exports and FDI, 1983-2020 (Billions of $US)</vt:lpstr>
      <vt:lpstr>China’s Special Economic Zones</vt:lpstr>
      <vt:lpstr>4. China and the Global Economy</vt:lpstr>
      <vt:lpstr>Acquisitions by Chinese Oil and Gas Companies, 2008-2009</vt:lpstr>
      <vt:lpstr>4. China and the Global Economy</vt:lpstr>
      <vt:lpstr>4. China and the Global Economy</vt:lpstr>
      <vt:lpstr>Outbound Chinese Tourists (millions)</vt:lpstr>
      <vt:lpstr>4. China and the Global Economy</vt:lpstr>
      <vt:lpstr>The Path to Chinese Development</vt:lpstr>
      <vt:lpstr>The Path to Chinese Development</vt:lpstr>
      <vt:lpstr>The Path to Chinese Development</vt:lpstr>
      <vt:lpstr>PowerPoint Presentation</vt:lpstr>
    </vt:vector>
  </TitlesOfParts>
  <Company>Hofstra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5 China: The Awakening Giant</dc:title>
  <dc:subject>GEOG 113C Geography of East and Southeast Asia</dc:subject>
  <dc:creator>Dr. Jean-Paul Rodrigue</dc:creator>
  <cp:keywords>Geography, China, Development, Urbanization, World Economy, One Child Policy, Modernization</cp:keywords>
  <cp:lastModifiedBy>Jean-Paul Rodrigue</cp:lastModifiedBy>
  <cp:revision>2749</cp:revision>
  <cp:lastPrinted>1998-11-10T22:15:49Z</cp:lastPrinted>
  <dcterms:created xsi:type="dcterms:W3CDTF">1997-06-07T23:18:59Z</dcterms:created>
  <dcterms:modified xsi:type="dcterms:W3CDTF">2023-11-01T19:25:08Z</dcterms:modified>
  <cp:category>Cross-Cultural Distribution</cp:category>
</cp:coreProperties>
</file>