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4.xml" ContentType="application/vnd.openxmlformats-officedocument.presentationml.notesSlide+xml"/>
  <Override PartName="/ppt/charts/chart3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5.xml" ContentType="application/vnd.openxmlformats-officedocument.presentationml.notesSlide+xml"/>
  <Override PartName="/ppt/charts/chart4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5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rts/chart6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charts/chart7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21.xml" ContentType="application/vnd.openxmlformats-officedocument.presentationml.notesSlide+xml"/>
  <Override PartName="/ppt/charts/chart8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charts/chart9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10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charts/chart11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notesSlides/notesSlide36.xml" ContentType="application/vnd.openxmlformats-officedocument.presentationml.notesSlide+xml"/>
  <Override PartName="/ppt/charts/chart12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4298" r:id="rId1"/>
  </p:sldMasterIdLst>
  <p:notesMasterIdLst>
    <p:notesMasterId r:id="rId57"/>
  </p:notesMasterIdLst>
  <p:handoutMasterIdLst>
    <p:handoutMasterId r:id="rId58"/>
  </p:handoutMasterIdLst>
  <p:sldIdLst>
    <p:sldId id="283" r:id="rId2"/>
    <p:sldId id="548" r:id="rId3"/>
    <p:sldId id="261" r:id="rId4"/>
    <p:sldId id="578" r:id="rId5"/>
    <p:sldId id="4460" r:id="rId6"/>
    <p:sldId id="552" r:id="rId7"/>
    <p:sldId id="470" r:id="rId8"/>
    <p:sldId id="706" r:id="rId9"/>
    <p:sldId id="708" r:id="rId10"/>
    <p:sldId id="725" r:id="rId11"/>
    <p:sldId id="577" r:id="rId12"/>
    <p:sldId id="585" r:id="rId13"/>
    <p:sldId id="553" r:id="rId14"/>
    <p:sldId id="554" r:id="rId15"/>
    <p:sldId id="555" r:id="rId16"/>
    <p:sldId id="602" r:id="rId17"/>
    <p:sldId id="544" r:id="rId18"/>
    <p:sldId id="557" r:id="rId19"/>
    <p:sldId id="589" r:id="rId20"/>
    <p:sldId id="558" r:id="rId21"/>
    <p:sldId id="559" r:id="rId22"/>
    <p:sldId id="560" r:id="rId23"/>
    <p:sldId id="497" r:id="rId24"/>
    <p:sldId id="498" r:id="rId25"/>
    <p:sldId id="4440" r:id="rId26"/>
    <p:sldId id="561" r:id="rId27"/>
    <p:sldId id="727" r:id="rId28"/>
    <p:sldId id="564" r:id="rId29"/>
    <p:sldId id="568" r:id="rId30"/>
    <p:sldId id="567" r:id="rId31"/>
    <p:sldId id="562" r:id="rId32"/>
    <p:sldId id="726" r:id="rId33"/>
    <p:sldId id="598" r:id="rId34"/>
    <p:sldId id="580" r:id="rId35"/>
    <p:sldId id="728" r:id="rId36"/>
    <p:sldId id="4441" r:id="rId37"/>
    <p:sldId id="596" r:id="rId38"/>
    <p:sldId id="423" r:id="rId39"/>
    <p:sldId id="603" r:id="rId40"/>
    <p:sldId id="717" r:id="rId41"/>
    <p:sldId id="4442" r:id="rId42"/>
    <p:sldId id="4399" r:id="rId43"/>
    <p:sldId id="4444" r:id="rId44"/>
    <p:sldId id="4446" r:id="rId45"/>
    <p:sldId id="597" r:id="rId46"/>
    <p:sldId id="724" r:id="rId47"/>
    <p:sldId id="455" r:id="rId48"/>
    <p:sldId id="722" r:id="rId49"/>
    <p:sldId id="604" r:id="rId50"/>
    <p:sldId id="463" r:id="rId51"/>
    <p:sldId id="464" r:id="rId52"/>
    <p:sldId id="4443" r:id="rId53"/>
    <p:sldId id="4388" r:id="rId54"/>
    <p:sldId id="4445" r:id="rId55"/>
    <p:sldId id="4439" r:id="rId56"/>
  </p:sldIdLst>
  <p:sldSz cx="12192000" cy="6858000"/>
  <p:notesSz cx="6858000" cy="9313863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i="1" kern="1200">
        <a:solidFill>
          <a:schemeClr val="tx1"/>
        </a:solidFill>
        <a:latin typeface="Verdana" pitchFamily="34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i="1" kern="1200">
        <a:solidFill>
          <a:schemeClr val="tx1"/>
        </a:solidFill>
        <a:latin typeface="Verdana" pitchFamily="34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i="1" kern="1200">
        <a:solidFill>
          <a:schemeClr val="tx1"/>
        </a:solidFill>
        <a:latin typeface="Verdana" pitchFamily="34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i="1" kern="1200">
        <a:solidFill>
          <a:schemeClr val="tx1"/>
        </a:solidFill>
        <a:latin typeface="Verdana" pitchFamily="34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i="1" kern="1200">
        <a:solidFill>
          <a:schemeClr val="tx1"/>
        </a:solidFill>
        <a:latin typeface="Verdana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i="1" kern="1200">
        <a:solidFill>
          <a:schemeClr val="tx1"/>
        </a:solidFill>
        <a:latin typeface="Verdana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i="1" kern="1200">
        <a:solidFill>
          <a:schemeClr val="tx1"/>
        </a:solidFill>
        <a:latin typeface="Verdana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i="1" kern="1200">
        <a:solidFill>
          <a:schemeClr val="tx1"/>
        </a:solidFill>
        <a:latin typeface="Verdana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i="1" kern="1200">
        <a:solidFill>
          <a:schemeClr val="tx1"/>
        </a:solidFill>
        <a:latin typeface="Verdana" pitchFamily="34" charset="0"/>
        <a:ea typeface="+mn-ea"/>
        <a:cs typeface="Arial" pitchFamily="34" charset="0"/>
      </a:defRPr>
    </a:lvl9pPr>
  </p:defaultTextStyle>
  <p:extLst>
    <p:ext uri="{521415D9-36F7-43E2-AB2F-B90AF26B5E84}">
      <p14:sectionLst xmlns:p14="http://schemas.microsoft.com/office/powerpoint/2010/main">
        <p14:section name="Maritime Transportation" id="{C9B0F28D-3EF3-4E79-AD1A-F746EB97D8A2}">
          <p14:sldIdLst>
            <p14:sldId id="283"/>
          </p14:sldIdLst>
        </p14:section>
        <p14:section name="Maritime Shipping" id="{B8A34E10-B478-4450-B8D7-666FFCE65275}">
          <p14:sldIdLst>
            <p14:sldId id="548"/>
            <p14:sldId id="261"/>
            <p14:sldId id="578"/>
            <p14:sldId id="4460"/>
            <p14:sldId id="552"/>
            <p14:sldId id="470"/>
            <p14:sldId id="706"/>
            <p14:sldId id="708"/>
            <p14:sldId id="725"/>
            <p14:sldId id="577"/>
            <p14:sldId id="585"/>
            <p14:sldId id="553"/>
            <p14:sldId id="554"/>
            <p14:sldId id="555"/>
            <p14:sldId id="602"/>
            <p14:sldId id="544"/>
            <p14:sldId id="557"/>
            <p14:sldId id="589"/>
            <p14:sldId id="558"/>
            <p14:sldId id="559"/>
            <p14:sldId id="560"/>
            <p14:sldId id="497"/>
            <p14:sldId id="498"/>
            <p14:sldId id="4440"/>
            <p14:sldId id="561"/>
            <p14:sldId id="727"/>
            <p14:sldId id="564"/>
            <p14:sldId id="568"/>
            <p14:sldId id="567"/>
            <p14:sldId id="562"/>
          </p14:sldIdLst>
        </p14:section>
        <p14:section name="Ports" id="{B4363F2F-ECCB-4453-AD12-48151DB197B8}">
          <p14:sldIdLst>
            <p14:sldId id="726"/>
            <p14:sldId id="598"/>
            <p14:sldId id="580"/>
            <p14:sldId id="728"/>
            <p14:sldId id="4441"/>
            <p14:sldId id="596"/>
            <p14:sldId id="423"/>
            <p14:sldId id="603"/>
            <p14:sldId id="717"/>
            <p14:sldId id="4442"/>
            <p14:sldId id="4399"/>
            <p14:sldId id="4444"/>
            <p14:sldId id="4446"/>
            <p14:sldId id="597"/>
            <p14:sldId id="724"/>
            <p14:sldId id="455"/>
            <p14:sldId id="722"/>
            <p14:sldId id="604"/>
            <p14:sldId id="463"/>
            <p14:sldId id="464"/>
            <p14:sldId id="4443"/>
            <p14:sldId id="4388"/>
            <p14:sldId id="4445"/>
            <p14:sldId id="443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34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8080"/>
    <a:srgbClr val="FFFFFF"/>
    <a:srgbClr val="B2B2B2"/>
    <a:srgbClr val="99CCFF"/>
    <a:srgbClr val="EAEAEA"/>
    <a:srgbClr val="5F5F5F"/>
    <a:srgbClr val="FFFFCC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10" autoAdjust="0"/>
    <p:restoredTop sz="83642" autoAdjust="0"/>
  </p:normalViewPr>
  <p:slideViewPr>
    <p:cSldViewPr snapToGrid="0">
      <p:cViewPr varScale="1">
        <p:scale>
          <a:sx n="96" d="100"/>
          <a:sy n="96" d="100"/>
        </p:scale>
        <p:origin x="1110" y="9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 varScale="1">
        <p:scale>
          <a:sx n="81" d="100"/>
          <a:sy n="81" d="100"/>
        </p:scale>
        <p:origin x="-1968" y="-90"/>
      </p:cViewPr>
      <p:guideLst>
        <p:guide orient="horz" pos="2934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oleObject" Target="file:///D:\Dropbox\GEOTRANS\Data\Ports\Ports%20of%20Los%20Angeles%20and%20Long%20Beach.xlsx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0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Volume of World Trade</a:t>
            </a:r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9.4326219968528996E-2"/>
          <c:y val="0.19880890004726762"/>
          <c:w val="0.77373453588694863"/>
          <c:h val="0.64034000290732918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Volume</c:v>
                </c:pt>
              </c:strCache>
            </c:strRef>
          </c:tx>
          <c:spPr>
            <a:ln>
              <a:solidFill>
                <a:schemeClr val="accent2">
                  <a:lumMod val="50000"/>
                </a:schemeClr>
              </a:solidFill>
            </a:ln>
          </c:spPr>
          <c:dPt>
            <c:idx val="0"/>
            <c:bubble3D val="0"/>
            <c:explosion val="30"/>
            <c:spPr>
              <a:noFill/>
              <a:ln w="76200">
                <a:solidFill>
                  <a:schemeClr val="accent2">
                    <a:lumMod val="50000"/>
                  </a:schemeClr>
                </a:solidFill>
              </a:ln>
            </c:spPr>
            <c:extLst>
              <c:ext xmlns:c16="http://schemas.microsoft.com/office/drawing/2014/chart" uri="{C3380CC4-5D6E-409C-BE32-E72D297353CC}">
                <c16:uniqueId val="{00000001-4DEA-4E13-BEEE-B3B506F7E8CE}"/>
              </c:ext>
            </c:extLst>
          </c:dPt>
          <c:dPt>
            <c:idx val="1"/>
            <c:bubble3D val="0"/>
            <c:spPr>
              <a:solidFill>
                <a:schemeClr val="bg2">
                  <a:lumMod val="90000"/>
                </a:schemeClr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3-4DEA-4E13-BEEE-B3B506F7E8CE}"/>
              </c:ext>
            </c:extLst>
          </c:dPt>
          <c:dPt>
            <c:idx val="2"/>
            <c:bubble3D val="0"/>
            <c:spPr>
              <a:solidFill>
                <a:schemeClr val="accent3">
                  <a:lumMod val="75000"/>
                </a:schemeClr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5-4DEA-4E13-BEEE-B3B506F7E8CE}"/>
              </c:ext>
            </c:extLst>
          </c:dPt>
          <c:dLbls>
            <c:numFmt formatCode="#,##0.0" sourceLinked="0"/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Sheet1!$A$2:$A$4</c:f>
              <c:strCache>
                <c:ptCount val="3"/>
                <c:pt idx="0">
                  <c:v>Seaborne</c:v>
                </c:pt>
                <c:pt idx="1">
                  <c:v>Airborne</c:v>
                </c:pt>
                <c:pt idx="2">
                  <c:v>Overland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89.79</c:v>
                </c:pt>
                <c:pt idx="1">
                  <c:v>0.25</c:v>
                </c:pt>
                <c:pt idx="2">
                  <c:v>9.9600000000000009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4DEA-4E13-BEEE-B3B506F7E8C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290"/>
      </c:pieChart>
    </c:plotArea>
    <c:legend>
      <c:legendPos val="b"/>
      <c:layout/>
      <c:overlay val="0"/>
    </c:legend>
    <c:plotVisOnly val="1"/>
    <c:dispBlanksAs val="gap"/>
    <c:showDLblsOverMax val="0"/>
  </c:chart>
  <c:txPr>
    <a:bodyPr/>
    <a:lstStyle/>
    <a:p>
      <a:pPr>
        <a:defRPr sz="1800">
          <a:latin typeface="Arial Narrow" panose="020B0606020202030204" pitchFamily="34" charset="0"/>
        </a:defRPr>
      </a:pPr>
      <a:endParaRPr lang="en-US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8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Leading Importers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8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chemeClr val="accent4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Sheet1!$A$2:$A$16</c:f>
              <c:strCache>
                <c:ptCount val="15"/>
                <c:pt idx="0">
                  <c:v>United States</c:v>
                </c:pt>
                <c:pt idx="1">
                  <c:v>Germany</c:v>
                </c:pt>
                <c:pt idx="2">
                  <c:v>China</c:v>
                </c:pt>
                <c:pt idx="3">
                  <c:v>France</c:v>
                </c:pt>
                <c:pt idx="4">
                  <c:v>United Kingdom</c:v>
                </c:pt>
                <c:pt idx="5">
                  <c:v>Belgium</c:v>
                </c:pt>
                <c:pt idx="6">
                  <c:v>Italy</c:v>
                </c:pt>
                <c:pt idx="7">
                  <c:v>Canada</c:v>
                </c:pt>
                <c:pt idx="8">
                  <c:v>Spain</c:v>
                </c:pt>
                <c:pt idx="9">
                  <c:v>Australia</c:v>
                </c:pt>
                <c:pt idx="10">
                  <c:v>South Korea</c:v>
                </c:pt>
                <c:pt idx="11">
                  <c:v>Saudi Arabia</c:v>
                </c:pt>
                <c:pt idx="12">
                  <c:v>Netherlands</c:v>
                </c:pt>
                <c:pt idx="13">
                  <c:v>Japan</c:v>
                </c:pt>
                <c:pt idx="14">
                  <c:v>Switzerland</c:v>
                </c:pt>
              </c:strCache>
            </c:strRef>
          </c:cat>
          <c:val>
            <c:numRef>
              <c:f>Sheet1!$B$2:$B$16</c:f>
              <c:numCache>
                <c:formatCode>#,##0</c:formatCode>
                <c:ptCount val="15"/>
                <c:pt idx="0">
                  <c:v>145659382000</c:v>
                </c:pt>
                <c:pt idx="1">
                  <c:v>65529511000</c:v>
                </c:pt>
                <c:pt idx="2">
                  <c:v>44923331000</c:v>
                </c:pt>
                <c:pt idx="3">
                  <c:v>36476373000</c:v>
                </c:pt>
                <c:pt idx="4">
                  <c:v>34661778000</c:v>
                </c:pt>
                <c:pt idx="5">
                  <c:v>32495261000</c:v>
                </c:pt>
                <c:pt idx="6">
                  <c:v>22703002000</c:v>
                </c:pt>
                <c:pt idx="7">
                  <c:v>21849192000</c:v>
                </c:pt>
                <c:pt idx="8">
                  <c:v>13844345000</c:v>
                </c:pt>
                <c:pt idx="9">
                  <c:v>12846966000</c:v>
                </c:pt>
                <c:pt idx="10">
                  <c:v>12060521000</c:v>
                </c:pt>
                <c:pt idx="11">
                  <c:v>10560451000</c:v>
                </c:pt>
                <c:pt idx="12">
                  <c:v>10441925000</c:v>
                </c:pt>
                <c:pt idx="13">
                  <c:v>10158709000</c:v>
                </c:pt>
                <c:pt idx="14">
                  <c:v>10113450000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84F-47CB-8326-6A9B1846414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1699726224"/>
        <c:axId val="1699731216"/>
      </c:barChart>
      <c:catAx>
        <c:axId val="169972622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99731216"/>
        <c:crosses val="autoZero"/>
        <c:auto val="1"/>
        <c:lblAlgn val="ctr"/>
        <c:lblOffset val="100"/>
        <c:noMultiLvlLbl val="0"/>
      </c:catAx>
      <c:valAx>
        <c:axId val="1699731216"/>
        <c:scaling>
          <c:orientation val="minMax"/>
          <c:max val="15000000000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99726224"/>
        <c:crosses val="autoZero"/>
        <c:crossBetween val="between"/>
        <c:dispUnits>
          <c:builtInUnit val="billions"/>
          <c:dispUnits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</c:dispUnitsLbl>
        </c:dispUnits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4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8.1003711196907982E-2"/>
          <c:y val="3.7008398950131242E-2"/>
          <c:w val="0.88834401858050194"/>
          <c:h val="0.83492747195886963"/>
        </c:manualLayout>
      </c:layout>
      <c:lineChart>
        <c:grouping val="standard"/>
        <c:varyColors val="0"/>
        <c:ser>
          <c:idx val="0"/>
          <c:order val="0"/>
          <c:tx>
            <c:strRef>
              <c:f>'Los Angeles'!$B$1</c:f>
              <c:strCache>
                <c:ptCount val="1"/>
                <c:pt idx="0">
                  <c:v>In Loaded</c:v>
                </c:pt>
              </c:strCache>
            </c:strRef>
          </c:tx>
          <c:spPr>
            <a:ln w="28575" cap="rnd">
              <a:solidFill>
                <a:schemeClr val="bg2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'Los Angeles'!$A$123:$A$326</c:f>
              <c:numCache>
                <c:formatCode>mmm\-yy</c:formatCode>
                <c:ptCount val="204"/>
                <c:pt idx="0">
                  <c:v>38353</c:v>
                </c:pt>
                <c:pt idx="1">
                  <c:v>38384</c:v>
                </c:pt>
                <c:pt idx="2">
                  <c:v>38412</c:v>
                </c:pt>
                <c:pt idx="3">
                  <c:v>38443</c:v>
                </c:pt>
                <c:pt idx="4">
                  <c:v>38473</c:v>
                </c:pt>
                <c:pt idx="5">
                  <c:v>38504</c:v>
                </c:pt>
                <c:pt idx="6">
                  <c:v>38534</c:v>
                </c:pt>
                <c:pt idx="7">
                  <c:v>38565</c:v>
                </c:pt>
                <c:pt idx="8">
                  <c:v>38596</c:v>
                </c:pt>
                <c:pt idx="9">
                  <c:v>38626</c:v>
                </c:pt>
                <c:pt idx="10">
                  <c:v>38657</c:v>
                </c:pt>
                <c:pt idx="11">
                  <c:v>38687</c:v>
                </c:pt>
                <c:pt idx="12">
                  <c:v>38718</c:v>
                </c:pt>
                <c:pt idx="13">
                  <c:v>38749</c:v>
                </c:pt>
                <c:pt idx="14">
                  <c:v>38777</c:v>
                </c:pt>
                <c:pt idx="15">
                  <c:v>38808</c:v>
                </c:pt>
                <c:pt idx="16">
                  <c:v>38838</c:v>
                </c:pt>
                <c:pt idx="17">
                  <c:v>38869</c:v>
                </c:pt>
                <c:pt idx="18">
                  <c:v>38899</c:v>
                </c:pt>
                <c:pt idx="19">
                  <c:v>38930</c:v>
                </c:pt>
                <c:pt idx="20">
                  <c:v>38961</c:v>
                </c:pt>
                <c:pt idx="21">
                  <c:v>38991</c:v>
                </c:pt>
                <c:pt idx="22">
                  <c:v>39022</c:v>
                </c:pt>
                <c:pt idx="23">
                  <c:v>39052</c:v>
                </c:pt>
                <c:pt idx="24">
                  <c:v>39083</c:v>
                </c:pt>
                <c:pt idx="25">
                  <c:v>39114</c:v>
                </c:pt>
                <c:pt idx="26">
                  <c:v>39142</c:v>
                </c:pt>
                <c:pt idx="27">
                  <c:v>39173</c:v>
                </c:pt>
                <c:pt idx="28">
                  <c:v>39203</c:v>
                </c:pt>
                <c:pt idx="29">
                  <c:v>39234</c:v>
                </c:pt>
                <c:pt idx="30">
                  <c:v>39264</c:v>
                </c:pt>
                <c:pt idx="31">
                  <c:v>39295</c:v>
                </c:pt>
                <c:pt idx="32">
                  <c:v>39326</c:v>
                </c:pt>
                <c:pt idx="33">
                  <c:v>39356</c:v>
                </c:pt>
                <c:pt idx="34">
                  <c:v>39387</c:v>
                </c:pt>
                <c:pt idx="35">
                  <c:v>39417</c:v>
                </c:pt>
                <c:pt idx="36">
                  <c:v>39448</c:v>
                </c:pt>
                <c:pt idx="37">
                  <c:v>39479</c:v>
                </c:pt>
                <c:pt idx="38">
                  <c:v>39508</c:v>
                </c:pt>
                <c:pt idx="39">
                  <c:v>39539</c:v>
                </c:pt>
                <c:pt idx="40">
                  <c:v>39569</c:v>
                </c:pt>
                <c:pt idx="41">
                  <c:v>39600</c:v>
                </c:pt>
                <c:pt idx="42">
                  <c:v>39630</c:v>
                </c:pt>
                <c:pt idx="43">
                  <c:v>39661</c:v>
                </c:pt>
                <c:pt idx="44">
                  <c:v>39692</c:v>
                </c:pt>
                <c:pt idx="45">
                  <c:v>39722</c:v>
                </c:pt>
                <c:pt idx="46">
                  <c:v>39753</c:v>
                </c:pt>
                <c:pt idx="47">
                  <c:v>39783</c:v>
                </c:pt>
                <c:pt idx="48">
                  <c:v>39814</c:v>
                </c:pt>
                <c:pt idx="49">
                  <c:v>39845</c:v>
                </c:pt>
                <c:pt idx="50">
                  <c:v>39873</c:v>
                </c:pt>
                <c:pt idx="51">
                  <c:v>39904</c:v>
                </c:pt>
                <c:pt idx="52">
                  <c:v>39934</c:v>
                </c:pt>
                <c:pt idx="53">
                  <c:v>39965</c:v>
                </c:pt>
                <c:pt idx="54">
                  <c:v>39995</c:v>
                </c:pt>
                <c:pt idx="55">
                  <c:v>40026</c:v>
                </c:pt>
                <c:pt idx="56">
                  <c:v>40057</c:v>
                </c:pt>
                <c:pt idx="57">
                  <c:v>40087</c:v>
                </c:pt>
                <c:pt idx="58">
                  <c:v>40118</c:v>
                </c:pt>
                <c:pt idx="59">
                  <c:v>40148</c:v>
                </c:pt>
                <c:pt idx="60">
                  <c:v>40179</c:v>
                </c:pt>
                <c:pt idx="61">
                  <c:v>40210</c:v>
                </c:pt>
                <c:pt idx="62">
                  <c:v>40238</c:v>
                </c:pt>
                <c:pt idx="63">
                  <c:v>40269</c:v>
                </c:pt>
                <c:pt idx="64">
                  <c:v>40299</c:v>
                </c:pt>
                <c:pt idx="65">
                  <c:v>40330</c:v>
                </c:pt>
                <c:pt idx="66">
                  <c:v>40360</c:v>
                </c:pt>
                <c:pt idx="67">
                  <c:v>40391</c:v>
                </c:pt>
                <c:pt idx="68">
                  <c:v>40422</c:v>
                </c:pt>
                <c:pt idx="69">
                  <c:v>40452</c:v>
                </c:pt>
                <c:pt idx="70">
                  <c:v>40483</c:v>
                </c:pt>
                <c:pt idx="71">
                  <c:v>40513</c:v>
                </c:pt>
                <c:pt idx="72">
                  <c:v>40544</c:v>
                </c:pt>
                <c:pt idx="73">
                  <c:v>40575</c:v>
                </c:pt>
                <c:pt idx="74">
                  <c:v>40603</c:v>
                </c:pt>
                <c:pt idx="75">
                  <c:v>40634</c:v>
                </c:pt>
                <c:pt idx="76">
                  <c:v>40664</c:v>
                </c:pt>
                <c:pt idx="77">
                  <c:v>40695</c:v>
                </c:pt>
                <c:pt idx="78">
                  <c:v>40725</c:v>
                </c:pt>
                <c:pt idx="79">
                  <c:v>40766</c:v>
                </c:pt>
                <c:pt idx="80">
                  <c:v>40787</c:v>
                </c:pt>
                <c:pt idx="81">
                  <c:v>40817</c:v>
                </c:pt>
                <c:pt idx="82">
                  <c:v>40848</c:v>
                </c:pt>
                <c:pt idx="83">
                  <c:v>40878</c:v>
                </c:pt>
                <c:pt idx="84">
                  <c:v>40909</c:v>
                </c:pt>
                <c:pt idx="85">
                  <c:v>40940</c:v>
                </c:pt>
                <c:pt idx="86">
                  <c:v>40969</c:v>
                </c:pt>
                <c:pt idx="87">
                  <c:v>41000</c:v>
                </c:pt>
                <c:pt idx="88">
                  <c:v>41030</c:v>
                </c:pt>
                <c:pt idx="89">
                  <c:v>41061</c:v>
                </c:pt>
                <c:pt idx="90">
                  <c:v>41091</c:v>
                </c:pt>
                <c:pt idx="91">
                  <c:v>41122</c:v>
                </c:pt>
                <c:pt idx="92">
                  <c:v>41153</c:v>
                </c:pt>
                <c:pt idx="93">
                  <c:v>41183</c:v>
                </c:pt>
                <c:pt idx="94">
                  <c:v>41214</c:v>
                </c:pt>
                <c:pt idx="95">
                  <c:v>41244</c:v>
                </c:pt>
                <c:pt idx="96">
                  <c:v>41275</c:v>
                </c:pt>
                <c:pt idx="97">
                  <c:v>41306</c:v>
                </c:pt>
                <c:pt idx="98">
                  <c:v>41334</c:v>
                </c:pt>
                <c:pt idx="99">
                  <c:v>41365</c:v>
                </c:pt>
                <c:pt idx="100">
                  <c:v>41395</c:v>
                </c:pt>
                <c:pt idx="101">
                  <c:v>41426</c:v>
                </c:pt>
                <c:pt idx="102">
                  <c:v>41456</c:v>
                </c:pt>
                <c:pt idx="103">
                  <c:v>41487</c:v>
                </c:pt>
                <c:pt idx="104">
                  <c:v>41518</c:v>
                </c:pt>
                <c:pt idx="105">
                  <c:v>41548</c:v>
                </c:pt>
                <c:pt idx="106">
                  <c:v>41579</c:v>
                </c:pt>
                <c:pt idx="107">
                  <c:v>41609</c:v>
                </c:pt>
                <c:pt idx="108">
                  <c:v>41640</c:v>
                </c:pt>
                <c:pt idx="109">
                  <c:v>41684</c:v>
                </c:pt>
                <c:pt idx="110">
                  <c:v>41712</c:v>
                </c:pt>
                <c:pt idx="111">
                  <c:v>41730</c:v>
                </c:pt>
                <c:pt idx="112">
                  <c:v>41760</c:v>
                </c:pt>
                <c:pt idx="113">
                  <c:v>41791</c:v>
                </c:pt>
                <c:pt idx="114">
                  <c:v>41821</c:v>
                </c:pt>
                <c:pt idx="115">
                  <c:v>41852</c:v>
                </c:pt>
                <c:pt idx="116">
                  <c:v>41883</c:v>
                </c:pt>
                <c:pt idx="117">
                  <c:v>41913</c:v>
                </c:pt>
                <c:pt idx="118">
                  <c:v>41944</c:v>
                </c:pt>
                <c:pt idx="119">
                  <c:v>41974</c:v>
                </c:pt>
                <c:pt idx="120">
                  <c:v>42019</c:v>
                </c:pt>
                <c:pt idx="121">
                  <c:v>42050</c:v>
                </c:pt>
                <c:pt idx="122">
                  <c:v>42078</c:v>
                </c:pt>
                <c:pt idx="123">
                  <c:v>42109</c:v>
                </c:pt>
                <c:pt idx="124">
                  <c:v>42139</c:v>
                </c:pt>
                <c:pt idx="125">
                  <c:v>42170</c:v>
                </c:pt>
                <c:pt idx="126">
                  <c:v>42200</c:v>
                </c:pt>
                <c:pt idx="127">
                  <c:v>42231</c:v>
                </c:pt>
                <c:pt idx="128">
                  <c:v>42262</c:v>
                </c:pt>
                <c:pt idx="129">
                  <c:v>42292</c:v>
                </c:pt>
                <c:pt idx="130">
                  <c:v>42323</c:v>
                </c:pt>
                <c:pt idx="131">
                  <c:v>42353</c:v>
                </c:pt>
                <c:pt idx="132">
                  <c:v>42370</c:v>
                </c:pt>
                <c:pt idx="133">
                  <c:v>42401</c:v>
                </c:pt>
                <c:pt idx="134">
                  <c:v>42430</c:v>
                </c:pt>
                <c:pt idx="135">
                  <c:v>42461</c:v>
                </c:pt>
                <c:pt idx="136">
                  <c:v>42491</c:v>
                </c:pt>
                <c:pt idx="137">
                  <c:v>42522</c:v>
                </c:pt>
                <c:pt idx="138">
                  <c:v>42552</c:v>
                </c:pt>
                <c:pt idx="139">
                  <c:v>42583</c:v>
                </c:pt>
                <c:pt idx="140">
                  <c:v>42614</c:v>
                </c:pt>
                <c:pt idx="141">
                  <c:v>42644</c:v>
                </c:pt>
                <c:pt idx="142">
                  <c:v>42675</c:v>
                </c:pt>
                <c:pt idx="143">
                  <c:v>42705</c:v>
                </c:pt>
                <c:pt idx="144">
                  <c:v>42736</c:v>
                </c:pt>
                <c:pt idx="145">
                  <c:v>42767</c:v>
                </c:pt>
                <c:pt idx="146">
                  <c:v>42795</c:v>
                </c:pt>
                <c:pt idx="147">
                  <c:v>42826</c:v>
                </c:pt>
                <c:pt idx="148">
                  <c:v>42856</c:v>
                </c:pt>
                <c:pt idx="149">
                  <c:v>42887</c:v>
                </c:pt>
                <c:pt idx="150">
                  <c:v>42917</c:v>
                </c:pt>
                <c:pt idx="151">
                  <c:v>42948</c:v>
                </c:pt>
                <c:pt idx="152">
                  <c:v>42979</c:v>
                </c:pt>
                <c:pt idx="153">
                  <c:v>43009</c:v>
                </c:pt>
                <c:pt idx="154">
                  <c:v>43040</c:v>
                </c:pt>
                <c:pt idx="155">
                  <c:v>43070</c:v>
                </c:pt>
                <c:pt idx="156">
                  <c:v>43101</c:v>
                </c:pt>
                <c:pt idx="157">
                  <c:v>43132</c:v>
                </c:pt>
                <c:pt idx="158">
                  <c:v>43160</c:v>
                </c:pt>
                <c:pt idx="159">
                  <c:v>43191</c:v>
                </c:pt>
                <c:pt idx="160">
                  <c:v>43221</c:v>
                </c:pt>
                <c:pt idx="161">
                  <c:v>43252</c:v>
                </c:pt>
                <c:pt idx="162">
                  <c:v>43282</c:v>
                </c:pt>
                <c:pt idx="163">
                  <c:v>43313</c:v>
                </c:pt>
                <c:pt idx="164">
                  <c:v>43344</c:v>
                </c:pt>
                <c:pt idx="165">
                  <c:v>43374</c:v>
                </c:pt>
                <c:pt idx="166">
                  <c:v>43405</c:v>
                </c:pt>
                <c:pt idx="167">
                  <c:v>43435</c:v>
                </c:pt>
                <c:pt idx="168">
                  <c:v>43466</c:v>
                </c:pt>
                <c:pt idx="169">
                  <c:v>43497</c:v>
                </c:pt>
                <c:pt idx="170">
                  <c:v>43525</c:v>
                </c:pt>
                <c:pt idx="171">
                  <c:v>43556</c:v>
                </c:pt>
                <c:pt idx="172">
                  <c:v>43586</c:v>
                </c:pt>
                <c:pt idx="173">
                  <c:v>43617</c:v>
                </c:pt>
                <c:pt idx="174">
                  <c:v>43647</c:v>
                </c:pt>
                <c:pt idx="175">
                  <c:v>43678</c:v>
                </c:pt>
                <c:pt idx="176">
                  <c:v>43709</c:v>
                </c:pt>
                <c:pt idx="177">
                  <c:v>43739</c:v>
                </c:pt>
                <c:pt idx="178">
                  <c:v>43770</c:v>
                </c:pt>
                <c:pt idx="179">
                  <c:v>43800</c:v>
                </c:pt>
                <c:pt idx="180">
                  <c:v>43831</c:v>
                </c:pt>
                <c:pt idx="181">
                  <c:v>43862</c:v>
                </c:pt>
                <c:pt idx="182">
                  <c:v>43891</c:v>
                </c:pt>
                <c:pt idx="183">
                  <c:v>43922</c:v>
                </c:pt>
                <c:pt idx="184">
                  <c:v>43952</c:v>
                </c:pt>
                <c:pt idx="185">
                  <c:v>43983</c:v>
                </c:pt>
                <c:pt idx="186">
                  <c:v>44013</c:v>
                </c:pt>
                <c:pt idx="187">
                  <c:v>44044</c:v>
                </c:pt>
                <c:pt idx="188">
                  <c:v>44075</c:v>
                </c:pt>
                <c:pt idx="189">
                  <c:v>44105</c:v>
                </c:pt>
                <c:pt idx="190">
                  <c:v>44136</c:v>
                </c:pt>
                <c:pt idx="191">
                  <c:v>44166</c:v>
                </c:pt>
                <c:pt idx="192">
                  <c:v>44197</c:v>
                </c:pt>
                <c:pt idx="193">
                  <c:v>44228</c:v>
                </c:pt>
                <c:pt idx="194">
                  <c:v>44256</c:v>
                </c:pt>
                <c:pt idx="195">
                  <c:v>44287</c:v>
                </c:pt>
                <c:pt idx="196">
                  <c:v>44317</c:v>
                </c:pt>
                <c:pt idx="197">
                  <c:v>44348</c:v>
                </c:pt>
                <c:pt idx="198">
                  <c:v>44378</c:v>
                </c:pt>
                <c:pt idx="199">
                  <c:v>44409</c:v>
                </c:pt>
                <c:pt idx="200">
                  <c:v>44440</c:v>
                </c:pt>
                <c:pt idx="201">
                  <c:v>44470</c:v>
                </c:pt>
                <c:pt idx="202">
                  <c:v>44501</c:v>
                </c:pt>
                <c:pt idx="203">
                  <c:v>44531</c:v>
                </c:pt>
              </c:numCache>
            </c:numRef>
          </c:cat>
          <c:val>
            <c:numRef>
              <c:f>'Los Angeles'!$B$123:$B$326</c:f>
              <c:numCache>
                <c:formatCode>#,##0</c:formatCode>
                <c:ptCount val="204"/>
                <c:pt idx="0">
                  <c:v>298435.34999999998</c:v>
                </c:pt>
                <c:pt idx="1">
                  <c:v>289415.40000000002</c:v>
                </c:pt>
                <c:pt idx="2">
                  <c:v>255389.9</c:v>
                </c:pt>
                <c:pt idx="3">
                  <c:v>329094.2</c:v>
                </c:pt>
                <c:pt idx="4">
                  <c:v>313026.84999999998</c:v>
                </c:pt>
                <c:pt idx="5">
                  <c:v>334823.5</c:v>
                </c:pt>
                <c:pt idx="6">
                  <c:v>352416.8</c:v>
                </c:pt>
                <c:pt idx="7">
                  <c:v>343029.25</c:v>
                </c:pt>
                <c:pt idx="8">
                  <c:v>350754.85</c:v>
                </c:pt>
                <c:pt idx="9">
                  <c:v>368524.2</c:v>
                </c:pt>
                <c:pt idx="10">
                  <c:v>325089.90000000002</c:v>
                </c:pt>
                <c:pt idx="11">
                  <c:v>321326.15000000002</c:v>
                </c:pt>
                <c:pt idx="12">
                  <c:v>321696.7</c:v>
                </c:pt>
                <c:pt idx="13">
                  <c:v>247693</c:v>
                </c:pt>
                <c:pt idx="14">
                  <c:v>340793.55</c:v>
                </c:pt>
                <c:pt idx="15">
                  <c:v>365187.9</c:v>
                </c:pt>
                <c:pt idx="16">
                  <c:v>362494.6</c:v>
                </c:pt>
                <c:pt idx="17">
                  <c:v>380852.5</c:v>
                </c:pt>
                <c:pt idx="18">
                  <c:v>404664.55</c:v>
                </c:pt>
                <c:pt idx="19">
                  <c:v>405303.05</c:v>
                </c:pt>
                <c:pt idx="20">
                  <c:v>425473.75</c:v>
                </c:pt>
                <c:pt idx="21">
                  <c:v>412554.4</c:v>
                </c:pt>
                <c:pt idx="22">
                  <c:v>382404.65</c:v>
                </c:pt>
                <c:pt idx="23">
                  <c:v>359066.6</c:v>
                </c:pt>
                <c:pt idx="24">
                  <c:v>360191.45</c:v>
                </c:pt>
                <c:pt idx="25">
                  <c:v>353009.95</c:v>
                </c:pt>
                <c:pt idx="26">
                  <c:v>318279.3</c:v>
                </c:pt>
                <c:pt idx="27">
                  <c:v>368682.95</c:v>
                </c:pt>
                <c:pt idx="28">
                  <c:v>361683.05</c:v>
                </c:pt>
                <c:pt idx="29">
                  <c:v>387314.3</c:v>
                </c:pt>
                <c:pt idx="30">
                  <c:v>382247.05</c:v>
                </c:pt>
                <c:pt idx="31">
                  <c:v>374225.9</c:v>
                </c:pt>
                <c:pt idx="32">
                  <c:v>403658.8</c:v>
                </c:pt>
                <c:pt idx="33">
                  <c:v>385529.75</c:v>
                </c:pt>
                <c:pt idx="34">
                  <c:v>375271.45</c:v>
                </c:pt>
                <c:pt idx="35">
                  <c:v>340075.65</c:v>
                </c:pt>
                <c:pt idx="36">
                  <c:v>343529.2</c:v>
                </c:pt>
                <c:pt idx="37">
                  <c:v>318444.95</c:v>
                </c:pt>
                <c:pt idx="38">
                  <c:v>295955.59999999998</c:v>
                </c:pt>
                <c:pt idx="39">
                  <c:v>328403.40000000002</c:v>
                </c:pt>
                <c:pt idx="40">
                  <c:v>371026.95</c:v>
                </c:pt>
                <c:pt idx="41">
                  <c:v>339102.25</c:v>
                </c:pt>
                <c:pt idx="42">
                  <c:v>367496.5</c:v>
                </c:pt>
                <c:pt idx="43">
                  <c:v>401137.35</c:v>
                </c:pt>
                <c:pt idx="44">
                  <c:v>367159.25</c:v>
                </c:pt>
                <c:pt idx="45">
                  <c:v>370986.9</c:v>
                </c:pt>
                <c:pt idx="46">
                  <c:v>338905.3</c:v>
                </c:pt>
                <c:pt idx="47">
                  <c:v>296442.7</c:v>
                </c:pt>
                <c:pt idx="48">
                  <c:v>317493.09999999998</c:v>
                </c:pt>
                <c:pt idx="49">
                  <c:v>206034.5</c:v>
                </c:pt>
                <c:pt idx="50">
                  <c:v>277569.8</c:v>
                </c:pt>
                <c:pt idx="51">
                  <c:v>279194.15000000002</c:v>
                </c:pt>
                <c:pt idx="52">
                  <c:v>304109.90000000002</c:v>
                </c:pt>
                <c:pt idx="53">
                  <c:v>281175.05</c:v>
                </c:pt>
                <c:pt idx="54">
                  <c:v>305225.75</c:v>
                </c:pt>
                <c:pt idx="55">
                  <c:v>323629.2</c:v>
                </c:pt>
                <c:pt idx="56">
                  <c:v>309078.3</c:v>
                </c:pt>
                <c:pt idx="57">
                  <c:v>338734.75</c:v>
                </c:pt>
                <c:pt idx="58">
                  <c:v>298777.40000000002</c:v>
                </c:pt>
                <c:pt idx="59">
                  <c:v>283364.40000000002</c:v>
                </c:pt>
                <c:pt idx="60">
                  <c:v>296304.95</c:v>
                </c:pt>
                <c:pt idx="61">
                  <c:v>267361.15000000002</c:v>
                </c:pt>
                <c:pt idx="62">
                  <c:v>269634.09999999998</c:v>
                </c:pt>
                <c:pt idx="63">
                  <c:v>302224.59999999998</c:v>
                </c:pt>
                <c:pt idx="64">
                  <c:v>342171.1</c:v>
                </c:pt>
                <c:pt idx="65">
                  <c:v>371888.6</c:v>
                </c:pt>
                <c:pt idx="66">
                  <c:v>369388.9</c:v>
                </c:pt>
                <c:pt idx="67">
                  <c:v>399150.65</c:v>
                </c:pt>
                <c:pt idx="68">
                  <c:v>373249.35</c:v>
                </c:pt>
                <c:pt idx="69">
                  <c:v>349545.4</c:v>
                </c:pt>
                <c:pt idx="70">
                  <c:v>333710.15000000002</c:v>
                </c:pt>
                <c:pt idx="71">
                  <c:v>299304.45</c:v>
                </c:pt>
                <c:pt idx="72">
                  <c:v>338606.65</c:v>
                </c:pt>
                <c:pt idx="73">
                  <c:v>275886.5</c:v>
                </c:pt>
                <c:pt idx="74">
                  <c:v>297023.09999999998</c:v>
                </c:pt>
                <c:pt idx="75">
                  <c:v>312359.90000000002</c:v>
                </c:pt>
                <c:pt idx="76">
                  <c:v>360969.25</c:v>
                </c:pt>
                <c:pt idx="77">
                  <c:v>333894.3</c:v>
                </c:pt>
                <c:pt idx="78">
                  <c:v>357667.7</c:v>
                </c:pt>
                <c:pt idx="79">
                  <c:v>376189.55</c:v>
                </c:pt>
                <c:pt idx="80">
                  <c:v>372655.2</c:v>
                </c:pt>
                <c:pt idx="81">
                  <c:v>368842.95</c:v>
                </c:pt>
                <c:pt idx="82">
                  <c:v>354313.1</c:v>
                </c:pt>
                <c:pt idx="83">
                  <c:v>318355.65000000002</c:v>
                </c:pt>
                <c:pt idx="84">
                  <c:v>356394.7</c:v>
                </c:pt>
                <c:pt idx="85">
                  <c:v>254359.6</c:v>
                </c:pt>
                <c:pt idx="86">
                  <c:v>324758</c:v>
                </c:pt>
                <c:pt idx="87">
                  <c:v>364555.15</c:v>
                </c:pt>
                <c:pt idx="88">
                  <c:v>370721.75</c:v>
                </c:pt>
                <c:pt idx="89">
                  <c:v>353930.55</c:v>
                </c:pt>
                <c:pt idx="90">
                  <c:v>371859.15</c:v>
                </c:pt>
                <c:pt idx="91">
                  <c:v>360762.1</c:v>
                </c:pt>
                <c:pt idx="92">
                  <c:v>385250.3</c:v>
                </c:pt>
                <c:pt idx="93">
                  <c:v>364881.9</c:v>
                </c:pt>
                <c:pt idx="94">
                  <c:v>288273.5</c:v>
                </c:pt>
                <c:pt idx="95">
                  <c:v>296874.45</c:v>
                </c:pt>
                <c:pt idx="96">
                  <c:v>337428.3</c:v>
                </c:pt>
                <c:pt idx="97">
                  <c:v>318547</c:v>
                </c:pt>
                <c:pt idx="98">
                  <c:v>231396.7</c:v>
                </c:pt>
                <c:pt idx="99">
                  <c:v>326780.95</c:v>
                </c:pt>
                <c:pt idx="100">
                  <c:v>326114.59999999998</c:v>
                </c:pt>
                <c:pt idx="101">
                  <c:v>328324.90000000002</c:v>
                </c:pt>
                <c:pt idx="102">
                  <c:v>370745.55</c:v>
                </c:pt>
                <c:pt idx="103">
                  <c:v>355682.75</c:v>
                </c:pt>
                <c:pt idx="104">
                  <c:v>370785.7</c:v>
                </c:pt>
                <c:pt idx="105">
                  <c:v>346137.55</c:v>
                </c:pt>
                <c:pt idx="106">
                  <c:v>342247.2</c:v>
                </c:pt>
                <c:pt idx="107">
                  <c:v>322500.59999999998</c:v>
                </c:pt>
                <c:pt idx="108" formatCode="0.0">
                  <c:v>360036.6</c:v>
                </c:pt>
                <c:pt idx="109" formatCode="0.0">
                  <c:v>284812.34999999998</c:v>
                </c:pt>
                <c:pt idx="110" formatCode="0.0">
                  <c:v>327497.05</c:v>
                </c:pt>
                <c:pt idx="111" formatCode="0.0">
                  <c:v>364126.05</c:v>
                </c:pt>
                <c:pt idx="112" formatCode="0.0">
                  <c:v>351403.6</c:v>
                </c:pt>
                <c:pt idx="113" formatCode="0.0">
                  <c:v>382666.15</c:v>
                </c:pt>
                <c:pt idx="114" formatCode="0.0">
                  <c:v>363393.5</c:v>
                </c:pt>
                <c:pt idx="115" formatCode="0.0">
                  <c:v>383551.35</c:v>
                </c:pt>
                <c:pt idx="116" formatCode="0.0">
                  <c:v>411506.95</c:v>
                </c:pt>
                <c:pt idx="117" formatCode="0.0">
                  <c:v>370938.2</c:v>
                </c:pt>
                <c:pt idx="118" formatCode="0.0">
                  <c:v>333152.95</c:v>
                </c:pt>
                <c:pt idx="119" formatCode="0.0">
                  <c:v>336674.95</c:v>
                </c:pt>
                <c:pt idx="120" formatCode="0.0">
                  <c:v>259206.45</c:v>
                </c:pt>
                <c:pt idx="121" formatCode="0.0">
                  <c:v>254225.3</c:v>
                </c:pt>
                <c:pt idx="122" formatCode="0.0">
                  <c:v>430898.05</c:v>
                </c:pt>
                <c:pt idx="123" formatCode="0.0">
                  <c:v>328140.25</c:v>
                </c:pt>
                <c:pt idx="124" formatCode="0.0">
                  <c:v>348427</c:v>
                </c:pt>
                <c:pt idx="125" formatCode="0.0">
                  <c:v>368708.5</c:v>
                </c:pt>
                <c:pt idx="126" formatCode="0.0">
                  <c:v>350627.85</c:v>
                </c:pt>
                <c:pt idx="127" formatCode="0.0">
                  <c:v>407804.4</c:v>
                </c:pt>
                <c:pt idx="128" formatCode="0.0">
                  <c:v>372991.5</c:v>
                </c:pt>
                <c:pt idx="129" formatCode="0.0">
                  <c:v>358601.5</c:v>
                </c:pt>
                <c:pt idx="130" formatCode="0.0">
                  <c:v>358423.45</c:v>
                </c:pt>
                <c:pt idx="131" formatCode="0.0">
                  <c:v>321407.7</c:v>
                </c:pt>
                <c:pt idx="132" formatCode="0.0">
                  <c:v>367208.8</c:v>
                </c:pt>
                <c:pt idx="133" formatCode="0.0">
                  <c:v>372744.3</c:v>
                </c:pt>
                <c:pt idx="134" formatCode="0.0">
                  <c:v>287231.25</c:v>
                </c:pt>
                <c:pt idx="135" formatCode="0.0">
                  <c:v>343574.1</c:v>
                </c:pt>
                <c:pt idx="136" formatCode="0.0">
                  <c:v>400765.95</c:v>
                </c:pt>
                <c:pt idx="137" formatCode="0.0">
                  <c:v>355622.9</c:v>
                </c:pt>
                <c:pt idx="138" formatCode="0.0">
                  <c:v>368696.85</c:v>
                </c:pt>
                <c:pt idx="139" formatCode="0.0">
                  <c:v>411366.85</c:v>
                </c:pt>
                <c:pt idx="140" formatCode="0.0">
                  <c:v>388958.5</c:v>
                </c:pt>
                <c:pt idx="141" formatCode="0.0">
                  <c:v>417311.05</c:v>
                </c:pt>
                <c:pt idx="142" formatCode="0.0">
                  <c:v>437050.2</c:v>
                </c:pt>
                <c:pt idx="143" formatCode="0.0">
                  <c:v>394217.15</c:v>
                </c:pt>
                <c:pt idx="144" formatCode="0.0">
                  <c:v>415422.7</c:v>
                </c:pt>
                <c:pt idx="145" formatCode="0.0">
                  <c:v>298974.95</c:v>
                </c:pt>
                <c:pt idx="146" formatCode="0.0">
                  <c:v>373548.95</c:v>
                </c:pt>
                <c:pt idx="147" formatCode="0.0">
                  <c:v>372040.9</c:v>
                </c:pt>
                <c:pt idx="148" formatCode="0.0">
                  <c:v>413021.3</c:v>
                </c:pt>
                <c:pt idx="149" formatCode="0.0">
                  <c:v>372272.1</c:v>
                </c:pt>
                <c:pt idx="150" formatCode="0.0">
                  <c:v>417090.75</c:v>
                </c:pt>
                <c:pt idx="151" formatCode="0.0">
                  <c:v>432479.15</c:v>
                </c:pt>
                <c:pt idx="152" formatCode="0.0">
                  <c:v>388670.05</c:v>
                </c:pt>
                <c:pt idx="153" formatCode="0.0">
                  <c:v>383385</c:v>
                </c:pt>
                <c:pt idx="154" formatCode="0.0">
                  <c:v>463690.9</c:v>
                </c:pt>
                <c:pt idx="155" formatCode="0.0">
                  <c:v>385492.05</c:v>
                </c:pt>
                <c:pt idx="156" formatCode="#,##0.00">
                  <c:v>422831.95</c:v>
                </c:pt>
                <c:pt idx="157" formatCode="0.0">
                  <c:v>383089.55</c:v>
                </c:pt>
                <c:pt idx="158" formatCode="#,##0.00">
                  <c:v>264460.05</c:v>
                </c:pt>
                <c:pt idx="159" formatCode="#,##0.00">
                  <c:v>361108.3</c:v>
                </c:pt>
                <c:pt idx="160" formatCode="#,##0.00">
                  <c:v>405586.8</c:v>
                </c:pt>
                <c:pt idx="161" formatCode="#,##0.00">
                  <c:v>382964</c:v>
                </c:pt>
                <c:pt idx="162" formatCode="0.0">
                  <c:v>438164.55</c:v>
                </c:pt>
                <c:pt idx="163" formatCode="0.0">
                  <c:v>420573.25</c:v>
                </c:pt>
                <c:pt idx="164" formatCode="0.0">
                  <c:v>414281.5</c:v>
                </c:pt>
                <c:pt idx="165" formatCode="0.0">
                  <c:v>485823.55</c:v>
                </c:pt>
                <c:pt idx="166" formatCode="0.0">
                  <c:v>422792.65</c:v>
                </c:pt>
                <c:pt idx="167" formatCode="0.0">
                  <c:v>468905.85</c:v>
                </c:pt>
                <c:pt idx="168" formatCode="0.0">
                  <c:v>429922.75</c:v>
                </c:pt>
                <c:pt idx="169" formatCode="0.0">
                  <c:v>348315.75</c:v>
                </c:pt>
                <c:pt idx="170" formatCode="0.0">
                  <c:v>297186.95</c:v>
                </c:pt>
                <c:pt idx="171" formatCode="0.0">
                  <c:v>360744.65</c:v>
                </c:pt>
                <c:pt idx="172" formatCode="0.0">
                  <c:v>427789</c:v>
                </c:pt>
                <c:pt idx="173" formatCode="0.0">
                  <c:v>396306.5</c:v>
                </c:pt>
                <c:pt idx="174" formatCode="0.0">
                  <c:v>476438.2</c:v>
                </c:pt>
                <c:pt idx="175" formatCode="0.0">
                  <c:v>437613.25</c:v>
                </c:pt>
                <c:pt idx="176" formatCode="0.0">
                  <c:v>402319.85</c:v>
                </c:pt>
                <c:pt idx="177" formatCode="0.0">
                  <c:v>392768.6</c:v>
                </c:pt>
                <c:pt idx="178" formatCode="0.0">
                  <c:v>371349.7</c:v>
                </c:pt>
                <c:pt idx="179" formatCode="0.0">
                  <c:v>373511</c:v>
                </c:pt>
                <c:pt idx="180" formatCode="0.0">
                  <c:v>414730.85</c:v>
                </c:pt>
                <c:pt idx="181" formatCode="0.0">
                  <c:v>270025.05</c:v>
                </c:pt>
                <c:pt idx="182" formatCode="0.0">
                  <c:v>220254.55</c:v>
                </c:pt>
                <c:pt idx="183" formatCode="0.0">
                  <c:v>370111</c:v>
                </c:pt>
                <c:pt idx="184" formatCode="0.0">
                  <c:v>306323</c:v>
                </c:pt>
                <c:pt idx="185" formatCode="0.0">
                  <c:v>369188.9</c:v>
                </c:pt>
                <c:pt idx="186" formatCode="0.0">
                  <c:v>456028.7</c:v>
                </c:pt>
                <c:pt idx="187" formatCode="0.0">
                  <c:v>516285.95</c:v>
                </c:pt>
                <c:pt idx="188" formatCode="0.0">
                  <c:v>471794.5</c:v>
                </c:pt>
                <c:pt idx="189" formatCode="0.0">
                  <c:v>506613.2</c:v>
                </c:pt>
                <c:pt idx="190" formatCode="0.0">
                  <c:v>464819.7</c:v>
                </c:pt>
                <c:pt idx="191" formatCode="0.0">
                  <c:v>460865</c:v>
                </c:pt>
                <c:pt idx="192" formatCode="0.0">
                  <c:v>437609.2</c:v>
                </c:pt>
                <c:pt idx="193" formatCode="0.0">
                  <c:v>412884.25</c:v>
                </c:pt>
                <c:pt idx="194" formatCode="0.0">
                  <c:v>490115</c:v>
                </c:pt>
                <c:pt idx="195" formatCode="0.0">
                  <c:v>490126.85</c:v>
                </c:pt>
                <c:pt idx="196" formatCode="0.0">
                  <c:v>535714.19999999995</c:v>
                </c:pt>
                <c:pt idx="197" formatCode="0.0">
                  <c:v>467763.25</c:v>
                </c:pt>
                <c:pt idx="198" formatCode="0.0">
                  <c:v>469360.85</c:v>
                </c:pt>
                <c:pt idx="199" formatCode="0.0">
                  <c:v>485672.15</c:v>
                </c:pt>
                <c:pt idx="200" formatCode="0.0">
                  <c:v>468059.15</c:v>
                </c:pt>
                <c:pt idx="201" formatCode="0.0">
                  <c:v>467286.65</c:v>
                </c:pt>
                <c:pt idx="202" formatCode="0.0">
                  <c:v>403443.9</c:v>
                </c:pt>
                <c:pt idx="203" formatCode="0.0">
                  <c:v>385250.7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87D-44D5-A3B8-310917A3096E}"/>
            </c:ext>
          </c:extLst>
        </c:ser>
        <c:ser>
          <c:idx val="1"/>
          <c:order val="1"/>
          <c:tx>
            <c:strRef>
              <c:f>'Los Angeles'!$G$1</c:f>
              <c:strCache>
                <c:ptCount val="1"/>
                <c:pt idx="0">
                  <c:v>Out Empty</c:v>
                </c:pt>
              </c:strCache>
            </c:strRef>
          </c:tx>
          <c:spPr>
            <a:ln w="28575" cap="rnd">
              <a:solidFill>
                <a:schemeClr val="accent3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'Los Angeles'!$A$123:$A$326</c:f>
              <c:numCache>
                <c:formatCode>mmm\-yy</c:formatCode>
                <c:ptCount val="204"/>
                <c:pt idx="0">
                  <c:v>38353</c:v>
                </c:pt>
                <c:pt idx="1">
                  <c:v>38384</c:v>
                </c:pt>
                <c:pt idx="2">
                  <c:v>38412</c:v>
                </c:pt>
                <c:pt idx="3">
                  <c:v>38443</c:v>
                </c:pt>
                <c:pt idx="4">
                  <c:v>38473</c:v>
                </c:pt>
                <c:pt idx="5">
                  <c:v>38504</c:v>
                </c:pt>
                <c:pt idx="6">
                  <c:v>38534</c:v>
                </c:pt>
                <c:pt idx="7">
                  <c:v>38565</c:v>
                </c:pt>
                <c:pt idx="8">
                  <c:v>38596</c:v>
                </c:pt>
                <c:pt idx="9">
                  <c:v>38626</c:v>
                </c:pt>
                <c:pt idx="10">
                  <c:v>38657</c:v>
                </c:pt>
                <c:pt idx="11">
                  <c:v>38687</c:v>
                </c:pt>
                <c:pt idx="12">
                  <c:v>38718</c:v>
                </c:pt>
                <c:pt idx="13">
                  <c:v>38749</c:v>
                </c:pt>
                <c:pt idx="14">
                  <c:v>38777</c:v>
                </c:pt>
                <c:pt idx="15">
                  <c:v>38808</c:v>
                </c:pt>
                <c:pt idx="16">
                  <c:v>38838</c:v>
                </c:pt>
                <c:pt idx="17">
                  <c:v>38869</c:v>
                </c:pt>
                <c:pt idx="18">
                  <c:v>38899</c:v>
                </c:pt>
                <c:pt idx="19">
                  <c:v>38930</c:v>
                </c:pt>
                <c:pt idx="20">
                  <c:v>38961</c:v>
                </c:pt>
                <c:pt idx="21">
                  <c:v>38991</c:v>
                </c:pt>
                <c:pt idx="22">
                  <c:v>39022</c:v>
                </c:pt>
                <c:pt idx="23">
                  <c:v>39052</c:v>
                </c:pt>
                <c:pt idx="24">
                  <c:v>39083</c:v>
                </c:pt>
                <c:pt idx="25">
                  <c:v>39114</c:v>
                </c:pt>
                <c:pt idx="26">
                  <c:v>39142</c:v>
                </c:pt>
                <c:pt idx="27">
                  <c:v>39173</c:v>
                </c:pt>
                <c:pt idx="28">
                  <c:v>39203</c:v>
                </c:pt>
                <c:pt idx="29">
                  <c:v>39234</c:v>
                </c:pt>
                <c:pt idx="30">
                  <c:v>39264</c:v>
                </c:pt>
                <c:pt idx="31">
                  <c:v>39295</c:v>
                </c:pt>
                <c:pt idx="32">
                  <c:v>39326</c:v>
                </c:pt>
                <c:pt idx="33">
                  <c:v>39356</c:v>
                </c:pt>
                <c:pt idx="34">
                  <c:v>39387</c:v>
                </c:pt>
                <c:pt idx="35">
                  <c:v>39417</c:v>
                </c:pt>
                <c:pt idx="36">
                  <c:v>39448</c:v>
                </c:pt>
                <c:pt idx="37">
                  <c:v>39479</c:v>
                </c:pt>
                <c:pt idx="38">
                  <c:v>39508</c:v>
                </c:pt>
                <c:pt idx="39">
                  <c:v>39539</c:v>
                </c:pt>
                <c:pt idx="40">
                  <c:v>39569</c:v>
                </c:pt>
                <c:pt idx="41">
                  <c:v>39600</c:v>
                </c:pt>
                <c:pt idx="42">
                  <c:v>39630</c:v>
                </c:pt>
                <c:pt idx="43">
                  <c:v>39661</c:v>
                </c:pt>
                <c:pt idx="44">
                  <c:v>39692</c:v>
                </c:pt>
                <c:pt idx="45">
                  <c:v>39722</c:v>
                </c:pt>
                <c:pt idx="46">
                  <c:v>39753</c:v>
                </c:pt>
                <c:pt idx="47">
                  <c:v>39783</c:v>
                </c:pt>
                <c:pt idx="48">
                  <c:v>39814</c:v>
                </c:pt>
                <c:pt idx="49">
                  <c:v>39845</c:v>
                </c:pt>
                <c:pt idx="50">
                  <c:v>39873</c:v>
                </c:pt>
                <c:pt idx="51">
                  <c:v>39904</c:v>
                </c:pt>
                <c:pt idx="52">
                  <c:v>39934</c:v>
                </c:pt>
                <c:pt idx="53">
                  <c:v>39965</c:v>
                </c:pt>
                <c:pt idx="54">
                  <c:v>39995</c:v>
                </c:pt>
                <c:pt idx="55">
                  <c:v>40026</c:v>
                </c:pt>
                <c:pt idx="56">
                  <c:v>40057</c:v>
                </c:pt>
                <c:pt idx="57">
                  <c:v>40087</c:v>
                </c:pt>
                <c:pt idx="58">
                  <c:v>40118</c:v>
                </c:pt>
                <c:pt idx="59">
                  <c:v>40148</c:v>
                </c:pt>
                <c:pt idx="60">
                  <c:v>40179</c:v>
                </c:pt>
                <c:pt idx="61">
                  <c:v>40210</c:v>
                </c:pt>
                <c:pt idx="62">
                  <c:v>40238</c:v>
                </c:pt>
                <c:pt idx="63">
                  <c:v>40269</c:v>
                </c:pt>
                <c:pt idx="64">
                  <c:v>40299</c:v>
                </c:pt>
                <c:pt idx="65">
                  <c:v>40330</c:v>
                </c:pt>
                <c:pt idx="66">
                  <c:v>40360</c:v>
                </c:pt>
                <c:pt idx="67">
                  <c:v>40391</c:v>
                </c:pt>
                <c:pt idx="68">
                  <c:v>40422</c:v>
                </c:pt>
                <c:pt idx="69">
                  <c:v>40452</c:v>
                </c:pt>
                <c:pt idx="70">
                  <c:v>40483</c:v>
                </c:pt>
                <c:pt idx="71">
                  <c:v>40513</c:v>
                </c:pt>
                <c:pt idx="72">
                  <c:v>40544</c:v>
                </c:pt>
                <c:pt idx="73">
                  <c:v>40575</c:v>
                </c:pt>
                <c:pt idx="74">
                  <c:v>40603</c:v>
                </c:pt>
                <c:pt idx="75">
                  <c:v>40634</c:v>
                </c:pt>
                <c:pt idx="76">
                  <c:v>40664</c:v>
                </c:pt>
                <c:pt idx="77">
                  <c:v>40695</c:v>
                </c:pt>
                <c:pt idx="78">
                  <c:v>40725</c:v>
                </c:pt>
                <c:pt idx="79">
                  <c:v>40766</c:v>
                </c:pt>
                <c:pt idx="80">
                  <c:v>40787</c:v>
                </c:pt>
                <c:pt idx="81">
                  <c:v>40817</c:v>
                </c:pt>
                <c:pt idx="82">
                  <c:v>40848</c:v>
                </c:pt>
                <c:pt idx="83">
                  <c:v>40878</c:v>
                </c:pt>
                <c:pt idx="84">
                  <c:v>40909</c:v>
                </c:pt>
                <c:pt idx="85">
                  <c:v>40940</c:v>
                </c:pt>
                <c:pt idx="86">
                  <c:v>40969</c:v>
                </c:pt>
                <c:pt idx="87">
                  <c:v>41000</c:v>
                </c:pt>
                <c:pt idx="88">
                  <c:v>41030</c:v>
                </c:pt>
                <c:pt idx="89">
                  <c:v>41061</c:v>
                </c:pt>
                <c:pt idx="90">
                  <c:v>41091</c:v>
                </c:pt>
                <c:pt idx="91">
                  <c:v>41122</c:v>
                </c:pt>
                <c:pt idx="92">
                  <c:v>41153</c:v>
                </c:pt>
                <c:pt idx="93">
                  <c:v>41183</c:v>
                </c:pt>
                <c:pt idx="94">
                  <c:v>41214</c:v>
                </c:pt>
                <c:pt idx="95">
                  <c:v>41244</c:v>
                </c:pt>
                <c:pt idx="96">
                  <c:v>41275</c:v>
                </c:pt>
                <c:pt idx="97">
                  <c:v>41306</c:v>
                </c:pt>
                <c:pt idx="98">
                  <c:v>41334</c:v>
                </c:pt>
                <c:pt idx="99">
                  <c:v>41365</c:v>
                </c:pt>
                <c:pt idx="100">
                  <c:v>41395</c:v>
                </c:pt>
                <c:pt idx="101">
                  <c:v>41426</c:v>
                </c:pt>
                <c:pt idx="102">
                  <c:v>41456</c:v>
                </c:pt>
                <c:pt idx="103">
                  <c:v>41487</c:v>
                </c:pt>
                <c:pt idx="104">
                  <c:v>41518</c:v>
                </c:pt>
                <c:pt idx="105">
                  <c:v>41548</c:v>
                </c:pt>
                <c:pt idx="106">
                  <c:v>41579</c:v>
                </c:pt>
                <c:pt idx="107">
                  <c:v>41609</c:v>
                </c:pt>
                <c:pt idx="108">
                  <c:v>41640</c:v>
                </c:pt>
                <c:pt idx="109">
                  <c:v>41684</c:v>
                </c:pt>
                <c:pt idx="110">
                  <c:v>41712</c:v>
                </c:pt>
                <c:pt idx="111">
                  <c:v>41730</c:v>
                </c:pt>
                <c:pt idx="112">
                  <c:v>41760</c:v>
                </c:pt>
                <c:pt idx="113">
                  <c:v>41791</c:v>
                </c:pt>
                <c:pt idx="114">
                  <c:v>41821</c:v>
                </c:pt>
                <c:pt idx="115">
                  <c:v>41852</c:v>
                </c:pt>
                <c:pt idx="116">
                  <c:v>41883</c:v>
                </c:pt>
                <c:pt idx="117">
                  <c:v>41913</c:v>
                </c:pt>
                <c:pt idx="118">
                  <c:v>41944</c:v>
                </c:pt>
                <c:pt idx="119">
                  <c:v>41974</c:v>
                </c:pt>
                <c:pt idx="120">
                  <c:v>42019</c:v>
                </c:pt>
                <c:pt idx="121">
                  <c:v>42050</c:v>
                </c:pt>
                <c:pt idx="122">
                  <c:v>42078</c:v>
                </c:pt>
                <c:pt idx="123">
                  <c:v>42109</c:v>
                </c:pt>
                <c:pt idx="124">
                  <c:v>42139</c:v>
                </c:pt>
                <c:pt idx="125">
                  <c:v>42170</c:v>
                </c:pt>
                <c:pt idx="126">
                  <c:v>42200</c:v>
                </c:pt>
                <c:pt idx="127">
                  <c:v>42231</c:v>
                </c:pt>
                <c:pt idx="128">
                  <c:v>42262</c:v>
                </c:pt>
                <c:pt idx="129">
                  <c:v>42292</c:v>
                </c:pt>
                <c:pt idx="130">
                  <c:v>42323</c:v>
                </c:pt>
                <c:pt idx="131">
                  <c:v>42353</c:v>
                </c:pt>
                <c:pt idx="132">
                  <c:v>42370</c:v>
                </c:pt>
                <c:pt idx="133">
                  <c:v>42401</c:v>
                </c:pt>
                <c:pt idx="134">
                  <c:v>42430</c:v>
                </c:pt>
                <c:pt idx="135">
                  <c:v>42461</c:v>
                </c:pt>
                <c:pt idx="136">
                  <c:v>42491</c:v>
                </c:pt>
                <c:pt idx="137">
                  <c:v>42522</c:v>
                </c:pt>
                <c:pt idx="138">
                  <c:v>42552</c:v>
                </c:pt>
                <c:pt idx="139">
                  <c:v>42583</c:v>
                </c:pt>
                <c:pt idx="140">
                  <c:v>42614</c:v>
                </c:pt>
                <c:pt idx="141">
                  <c:v>42644</c:v>
                </c:pt>
                <c:pt idx="142">
                  <c:v>42675</c:v>
                </c:pt>
                <c:pt idx="143">
                  <c:v>42705</c:v>
                </c:pt>
                <c:pt idx="144">
                  <c:v>42736</c:v>
                </c:pt>
                <c:pt idx="145">
                  <c:v>42767</c:v>
                </c:pt>
                <c:pt idx="146">
                  <c:v>42795</c:v>
                </c:pt>
                <c:pt idx="147">
                  <c:v>42826</c:v>
                </c:pt>
                <c:pt idx="148">
                  <c:v>42856</c:v>
                </c:pt>
                <c:pt idx="149">
                  <c:v>42887</c:v>
                </c:pt>
                <c:pt idx="150">
                  <c:v>42917</c:v>
                </c:pt>
                <c:pt idx="151">
                  <c:v>42948</c:v>
                </c:pt>
                <c:pt idx="152">
                  <c:v>42979</c:v>
                </c:pt>
                <c:pt idx="153">
                  <c:v>43009</c:v>
                </c:pt>
                <c:pt idx="154">
                  <c:v>43040</c:v>
                </c:pt>
                <c:pt idx="155">
                  <c:v>43070</c:v>
                </c:pt>
                <c:pt idx="156">
                  <c:v>43101</c:v>
                </c:pt>
                <c:pt idx="157">
                  <c:v>43132</c:v>
                </c:pt>
                <c:pt idx="158">
                  <c:v>43160</c:v>
                </c:pt>
                <c:pt idx="159">
                  <c:v>43191</c:v>
                </c:pt>
                <c:pt idx="160">
                  <c:v>43221</c:v>
                </c:pt>
                <c:pt idx="161">
                  <c:v>43252</c:v>
                </c:pt>
                <c:pt idx="162">
                  <c:v>43282</c:v>
                </c:pt>
                <c:pt idx="163">
                  <c:v>43313</c:v>
                </c:pt>
                <c:pt idx="164">
                  <c:v>43344</c:v>
                </c:pt>
                <c:pt idx="165">
                  <c:v>43374</c:v>
                </c:pt>
                <c:pt idx="166">
                  <c:v>43405</c:v>
                </c:pt>
                <c:pt idx="167">
                  <c:v>43435</c:v>
                </c:pt>
                <c:pt idx="168">
                  <c:v>43466</c:v>
                </c:pt>
                <c:pt idx="169">
                  <c:v>43497</c:v>
                </c:pt>
                <c:pt idx="170">
                  <c:v>43525</c:v>
                </c:pt>
                <c:pt idx="171">
                  <c:v>43556</c:v>
                </c:pt>
                <c:pt idx="172">
                  <c:v>43586</c:v>
                </c:pt>
                <c:pt idx="173">
                  <c:v>43617</c:v>
                </c:pt>
                <c:pt idx="174">
                  <c:v>43647</c:v>
                </c:pt>
                <c:pt idx="175">
                  <c:v>43678</c:v>
                </c:pt>
                <c:pt idx="176">
                  <c:v>43709</c:v>
                </c:pt>
                <c:pt idx="177">
                  <c:v>43739</c:v>
                </c:pt>
                <c:pt idx="178">
                  <c:v>43770</c:v>
                </c:pt>
                <c:pt idx="179">
                  <c:v>43800</c:v>
                </c:pt>
                <c:pt idx="180">
                  <c:v>43831</c:v>
                </c:pt>
                <c:pt idx="181">
                  <c:v>43862</c:v>
                </c:pt>
                <c:pt idx="182">
                  <c:v>43891</c:v>
                </c:pt>
                <c:pt idx="183">
                  <c:v>43922</c:v>
                </c:pt>
                <c:pt idx="184">
                  <c:v>43952</c:v>
                </c:pt>
                <c:pt idx="185">
                  <c:v>43983</c:v>
                </c:pt>
                <c:pt idx="186">
                  <c:v>44013</c:v>
                </c:pt>
                <c:pt idx="187">
                  <c:v>44044</c:v>
                </c:pt>
                <c:pt idx="188">
                  <c:v>44075</c:v>
                </c:pt>
                <c:pt idx="189">
                  <c:v>44105</c:v>
                </c:pt>
                <c:pt idx="190">
                  <c:v>44136</c:v>
                </c:pt>
                <c:pt idx="191">
                  <c:v>44166</c:v>
                </c:pt>
                <c:pt idx="192">
                  <c:v>44197</c:v>
                </c:pt>
                <c:pt idx="193">
                  <c:v>44228</c:v>
                </c:pt>
                <c:pt idx="194">
                  <c:v>44256</c:v>
                </c:pt>
                <c:pt idx="195">
                  <c:v>44287</c:v>
                </c:pt>
                <c:pt idx="196">
                  <c:v>44317</c:v>
                </c:pt>
                <c:pt idx="197">
                  <c:v>44348</c:v>
                </c:pt>
                <c:pt idx="198">
                  <c:v>44378</c:v>
                </c:pt>
                <c:pt idx="199">
                  <c:v>44409</c:v>
                </c:pt>
                <c:pt idx="200">
                  <c:v>44440</c:v>
                </c:pt>
                <c:pt idx="201">
                  <c:v>44470</c:v>
                </c:pt>
                <c:pt idx="202">
                  <c:v>44501</c:v>
                </c:pt>
                <c:pt idx="203">
                  <c:v>44531</c:v>
                </c:pt>
              </c:numCache>
            </c:numRef>
          </c:cat>
          <c:val>
            <c:numRef>
              <c:f>'Los Angeles'!$G$123:$G$326</c:f>
              <c:numCache>
                <c:formatCode>#,##0</c:formatCode>
                <c:ptCount val="204"/>
                <c:pt idx="0">
                  <c:v>201823.95</c:v>
                </c:pt>
                <c:pt idx="1">
                  <c:v>173144.85</c:v>
                </c:pt>
                <c:pt idx="2">
                  <c:v>155393.85</c:v>
                </c:pt>
                <c:pt idx="3">
                  <c:v>193837.35</c:v>
                </c:pt>
                <c:pt idx="4">
                  <c:v>185931.25</c:v>
                </c:pt>
                <c:pt idx="5">
                  <c:v>196807.25</c:v>
                </c:pt>
                <c:pt idx="6">
                  <c:v>194116.2</c:v>
                </c:pt>
                <c:pt idx="7">
                  <c:v>206838.7</c:v>
                </c:pt>
                <c:pt idx="8">
                  <c:v>213590.35</c:v>
                </c:pt>
                <c:pt idx="9">
                  <c:v>234500.25</c:v>
                </c:pt>
                <c:pt idx="10">
                  <c:v>210553.15</c:v>
                </c:pt>
                <c:pt idx="11">
                  <c:v>190803.5</c:v>
                </c:pt>
                <c:pt idx="12">
                  <c:v>192858</c:v>
                </c:pt>
                <c:pt idx="13">
                  <c:v>132521.85</c:v>
                </c:pt>
                <c:pt idx="14">
                  <c:v>197308.25</c:v>
                </c:pt>
                <c:pt idx="15">
                  <c:v>189824.25</c:v>
                </c:pt>
                <c:pt idx="16">
                  <c:v>208182.5</c:v>
                </c:pt>
                <c:pt idx="17">
                  <c:v>223730</c:v>
                </c:pt>
                <c:pt idx="18">
                  <c:v>223834.85</c:v>
                </c:pt>
                <c:pt idx="19">
                  <c:v>257502</c:v>
                </c:pt>
                <c:pt idx="20">
                  <c:v>236126</c:v>
                </c:pt>
                <c:pt idx="21">
                  <c:v>247034.9</c:v>
                </c:pt>
                <c:pt idx="22">
                  <c:v>232758.6</c:v>
                </c:pt>
                <c:pt idx="23">
                  <c:v>217201.5</c:v>
                </c:pt>
                <c:pt idx="24">
                  <c:v>200073.1</c:v>
                </c:pt>
                <c:pt idx="25">
                  <c:v>171689.5</c:v>
                </c:pt>
                <c:pt idx="26">
                  <c:v>178521.3</c:v>
                </c:pt>
                <c:pt idx="27">
                  <c:v>181066.75</c:v>
                </c:pt>
                <c:pt idx="28">
                  <c:v>178320.75</c:v>
                </c:pt>
                <c:pt idx="29">
                  <c:v>187020.15</c:v>
                </c:pt>
                <c:pt idx="30">
                  <c:v>199154.4</c:v>
                </c:pt>
                <c:pt idx="31">
                  <c:v>198331.1</c:v>
                </c:pt>
                <c:pt idx="32">
                  <c:v>198932.05</c:v>
                </c:pt>
                <c:pt idx="33">
                  <c:v>194691.55</c:v>
                </c:pt>
                <c:pt idx="34">
                  <c:v>207871.65</c:v>
                </c:pt>
                <c:pt idx="35">
                  <c:v>167137.85</c:v>
                </c:pt>
                <c:pt idx="36">
                  <c:v>157144.5</c:v>
                </c:pt>
                <c:pt idx="37">
                  <c:v>136620</c:v>
                </c:pt>
                <c:pt idx="38">
                  <c:v>127654.39999999999</c:v>
                </c:pt>
                <c:pt idx="39">
                  <c:v>126569.45</c:v>
                </c:pt>
                <c:pt idx="40">
                  <c:v>145999.1</c:v>
                </c:pt>
                <c:pt idx="41">
                  <c:v>134636.4</c:v>
                </c:pt>
                <c:pt idx="42">
                  <c:v>147562.95000000001</c:v>
                </c:pt>
                <c:pt idx="43">
                  <c:v>173570.05</c:v>
                </c:pt>
                <c:pt idx="44">
                  <c:v>176067.9</c:v>
                </c:pt>
                <c:pt idx="45">
                  <c:v>194250.8</c:v>
                </c:pt>
                <c:pt idx="46">
                  <c:v>187679.4</c:v>
                </c:pt>
                <c:pt idx="47">
                  <c:v>148558.54999999999</c:v>
                </c:pt>
                <c:pt idx="48">
                  <c:v>162121.85</c:v>
                </c:pt>
                <c:pt idx="49">
                  <c:v>94136.55</c:v>
                </c:pt>
                <c:pt idx="50">
                  <c:v>105019.4</c:v>
                </c:pt>
                <c:pt idx="51">
                  <c:v>109620.9</c:v>
                </c:pt>
                <c:pt idx="52">
                  <c:v>116191.3</c:v>
                </c:pt>
                <c:pt idx="53">
                  <c:v>130482.5</c:v>
                </c:pt>
                <c:pt idx="54">
                  <c:v>130026.75</c:v>
                </c:pt>
                <c:pt idx="55">
                  <c:v>135334.25</c:v>
                </c:pt>
                <c:pt idx="56">
                  <c:v>129999.05</c:v>
                </c:pt>
                <c:pt idx="57">
                  <c:v>154354.35</c:v>
                </c:pt>
                <c:pt idx="58">
                  <c:v>127563.5</c:v>
                </c:pt>
                <c:pt idx="59">
                  <c:v>120142.39999999999</c:v>
                </c:pt>
                <c:pt idx="60">
                  <c:v>129032.75</c:v>
                </c:pt>
                <c:pt idx="61">
                  <c:v>102593.2</c:v>
                </c:pt>
                <c:pt idx="62">
                  <c:v>106684.25</c:v>
                </c:pt>
                <c:pt idx="63">
                  <c:v>125602.65</c:v>
                </c:pt>
                <c:pt idx="64">
                  <c:v>177062.1</c:v>
                </c:pt>
                <c:pt idx="65">
                  <c:v>196792.8</c:v>
                </c:pt>
                <c:pt idx="66">
                  <c:v>208575.95</c:v>
                </c:pt>
                <c:pt idx="67">
                  <c:v>209537.05</c:v>
                </c:pt>
                <c:pt idx="68">
                  <c:v>192028.3</c:v>
                </c:pt>
                <c:pt idx="69">
                  <c:v>173095.1</c:v>
                </c:pt>
                <c:pt idx="70">
                  <c:v>152326.79999999999</c:v>
                </c:pt>
                <c:pt idx="71">
                  <c:v>138166</c:v>
                </c:pt>
                <c:pt idx="72">
                  <c:v>146347.79999999999</c:v>
                </c:pt>
                <c:pt idx="73">
                  <c:v>115392.75</c:v>
                </c:pt>
                <c:pt idx="74">
                  <c:v>95143.9</c:v>
                </c:pt>
                <c:pt idx="75">
                  <c:v>122977.9</c:v>
                </c:pt>
                <c:pt idx="76">
                  <c:v>133531.4</c:v>
                </c:pt>
                <c:pt idx="77">
                  <c:v>128234.05</c:v>
                </c:pt>
                <c:pt idx="78">
                  <c:v>147890.75</c:v>
                </c:pt>
                <c:pt idx="79">
                  <c:v>148061.54999999999</c:v>
                </c:pt>
                <c:pt idx="80">
                  <c:v>145234.70000000001</c:v>
                </c:pt>
                <c:pt idx="81">
                  <c:v>138600.6</c:v>
                </c:pt>
                <c:pt idx="82">
                  <c:v>129892.5</c:v>
                </c:pt>
                <c:pt idx="83">
                  <c:v>139773.70000000001</c:v>
                </c:pt>
                <c:pt idx="84">
                  <c:v>164464</c:v>
                </c:pt>
                <c:pt idx="85">
                  <c:v>97469.4</c:v>
                </c:pt>
                <c:pt idx="86">
                  <c:v>123554.75</c:v>
                </c:pt>
                <c:pt idx="87">
                  <c:v>146308.25</c:v>
                </c:pt>
                <c:pt idx="88">
                  <c:v>166670.9</c:v>
                </c:pt>
                <c:pt idx="89">
                  <c:v>158826.25</c:v>
                </c:pt>
                <c:pt idx="90">
                  <c:v>179873.5</c:v>
                </c:pt>
                <c:pt idx="91">
                  <c:v>170259.8</c:v>
                </c:pt>
                <c:pt idx="92">
                  <c:v>178544.3</c:v>
                </c:pt>
                <c:pt idx="93">
                  <c:v>164210.54999999999</c:v>
                </c:pt>
                <c:pt idx="94">
                  <c:v>138877.5</c:v>
                </c:pt>
                <c:pt idx="95">
                  <c:v>135765.5</c:v>
                </c:pt>
                <c:pt idx="96">
                  <c:v>160601.25</c:v>
                </c:pt>
                <c:pt idx="97">
                  <c:v>132762.75</c:v>
                </c:pt>
                <c:pt idx="98">
                  <c:v>106192.25</c:v>
                </c:pt>
                <c:pt idx="99">
                  <c:v>145167.75</c:v>
                </c:pt>
                <c:pt idx="100">
                  <c:v>143815.75</c:v>
                </c:pt>
                <c:pt idx="101">
                  <c:v>159810.5</c:v>
                </c:pt>
                <c:pt idx="102">
                  <c:v>175271.75</c:v>
                </c:pt>
                <c:pt idx="103">
                  <c:v>182493.5</c:v>
                </c:pt>
                <c:pt idx="104">
                  <c:v>177838.5</c:v>
                </c:pt>
                <c:pt idx="105">
                  <c:v>152186.75</c:v>
                </c:pt>
                <c:pt idx="106">
                  <c:v>152681</c:v>
                </c:pt>
                <c:pt idx="107">
                  <c:v>147976</c:v>
                </c:pt>
                <c:pt idx="108">
                  <c:v>151878</c:v>
                </c:pt>
                <c:pt idx="109">
                  <c:v>116323.5</c:v>
                </c:pt>
                <c:pt idx="110">
                  <c:v>144562.25</c:v>
                </c:pt>
                <c:pt idx="111" formatCode="0.0">
                  <c:v>155047.5</c:v>
                </c:pt>
                <c:pt idx="112" formatCode="0.0">
                  <c:v>162658.5</c:v>
                </c:pt>
                <c:pt idx="113" formatCode="0.0">
                  <c:v>179523</c:v>
                </c:pt>
                <c:pt idx="114" formatCode="0.0">
                  <c:v>173920.25</c:v>
                </c:pt>
                <c:pt idx="115" formatCode="0.0">
                  <c:v>186451.25</c:v>
                </c:pt>
                <c:pt idx="116" formatCode="0.0">
                  <c:v>200233</c:v>
                </c:pt>
                <c:pt idx="117" formatCode="0.0">
                  <c:v>175942.75</c:v>
                </c:pt>
                <c:pt idx="118" formatCode="0.0">
                  <c:v>169541</c:v>
                </c:pt>
                <c:pt idx="119" formatCode="0.0">
                  <c:v>162056.5</c:v>
                </c:pt>
                <c:pt idx="120" formatCode="0.0">
                  <c:v>137118.25</c:v>
                </c:pt>
                <c:pt idx="121" formatCode="0.0">
                  <c:v>110900.75</c:v>
                </c:pt>
                <c:pt idx="122" formatCode="0.0">
                  <c:v>207118</c:v>
                </c:pt>
                <c:pt idx="123" formatCode="0.0">
                  <c:v>177723.75</c:v>
                </c:pt>
                <c:pt idx="124" formatCode="0.0">
                  <c:v>182188.75</c:v>
                </c:pt>
                <c:pt idx="125" formatCode="0.0">
                  <c:v>200472.75</c:v>
                </c:pt>
                <c:pt idx="126" formatCode="0.0">
                  <c:v>200724</c:v>
                </c:pt>
                <c:pt idx="127" formatCode="0.0">
                  <c:v>225413</c:v>
                </c:pt>
                <c:pt idx="128" formatCode="0.0">
                  <c:v>222057.5</c:v>
                </c:pt>
                <c:pt idx="129" formatCode="0.0">
                  <c:v>197209.5</c:v>
                </c:pt>
                <c:pt idx="130" formatCode="0.0">
                  <c:v>199233.9</c:v>
                </c:pt>
                <c:pt idx="131" formatCode="0.0">
                  <c:v>163990.75</c:v>
                </c:pt>
                <c:pt idx="132" formatCode="0.0">
                  <c:v>202942.25</c:v>
                </c:pt>
                <c:pt idx="133" formatCode="0.0">
                  <c:v>183864</c:v>
                </c:pt>
                <c:pt idx="134" formatCode="0.0">
                  <c:v>156651</c:v>
                </c:pt>
                <c:pt idx="135" formatCode="0.0">
                  <c:v>157869.75</c:v>
                </c:pt>
                <c:pt idx="136" formatCode="0.0">
                  <c:v>196213.25</c:v>
                </c:pt>
                <c:pt idx="137" formatCode="0.0">
                  <c:v>170268.25</c:v>
                </c:pt>
                <c:pt idx="138" formatCode="0.0">
                  <c:v>175948.2</c:v>
                </c:pt>
                <c:pt idx="139" formatCode="0.0">
                  <c:v>222737.5</c:v>
                </c:pt>
                <c:pt idx="140" formatCode="0.0">
                  <c:v>202632.9</c:v>
                </c:pt>
                <c:pt idx="141" formatCode="0.0">
                  <c:v>219971.4</c:v>
                </c:pt>
                <c:pt idx="142" formatCode="0.0">
                  <c:v>251893.1</c:v>
                </c:pt>
                <c:pt idx="143" formatCode="0.0">
                  <c:v>226755.1</c:v>
                </c:pt>
                <c:pt idx="144" formatCode="0.0">
                  <c:v>235822.25</c:v>
                </c:pt>
                <c:pt idx="145" formatCode="0.0">
                  <c:v>161441.75</c:v>
                </c:pt>
                <c:pt idx="146" formatCode="0.0">
                  <c:v>211115</c:v>
                </c:pt>
                <c:pt idx="147" formatCode="0.0">
                  <c:v>175576.9</c:v>
                </c:pt>
                <c:pt idx="148" formatCode="0.0">
                  <c:v>202075.75</c:v>
                </c:pt>
                <c:pt idx="149" formatCode="0.0">
                  <c:v>202721.25</c:v>
                </c:pt>
                <c:pt idx="150" formatCode="0.0">
                  <c:v>214200.3</c:v>
                </c:pt>
                <c:pt idx="151" formatCode="0.0">
                  <c:v>245621.25</c:v>
                </c:pt>
                <c:pt idx="152" formatCode="0.0">
                  <c:v>236972.75</c:v>
                </c:pt>
                <c:pt idx="153" formatCode="0.0">
                  <c:v>206593.75</c:v>
                </c:pt>
                <c:pt idx="154" formatCode="0.0">
                  <c:v>270524.5</c:v>
                </c:pt>
                <c:pt idx="155" formatCode="0.0">
                  <c:v>229044.4</c:v>
                </c:pt>
                <c:pt idx="156" formatCode="0.0">
                  <c:v>226564.5</c:v>
                </c:pt>
                <c:pt idx="157" formatCode="0.0">
                  <c:v>174785.25</c:v>
                </c:pt>
                <c:pt idx="158" formatCode="0.0">
                  <c:v>140317</c:v>
                </c:pt>
                <c:pt idx="159" formatCode="0.0">
                  <c:v>168306</c:v>
                </c:pt>
                <c:pt idx="160" formatCode="0.0">
                  <c:v>182751</c:v>
                </c:pt>
                <c:pt idx="161" formatCode="0.0">
                  <c:v>182212.75</c:v>
                </c:pt>
                <c:pt idx="162" formatCode="0.0">
                  <c:v>210894.5</c:v>
                </c:pt>
                <c:pt idx="163" formatCode="0.0">
                  <c:v>223496.5</c:v>
                </c:pt>
                <c:pt idx="164" formatCode="0.0">
                  <c:v>222954.25</c:v>
                </c:pt>
                <c:pt idx="165" formatCode="0.0">
                  <c:v>274342</c:v>
                </c:pt>
                <c:pt idx="166" formatCode="0.0">
                  <c:v>239837.75</c:v>
                </c:pt>
                <c:pt idx="167" formatCode="0.0">
                  <c:v>272939.5</c:v>
                </c:pt>
                <c:pt idx="168" formatCode="0.0">
                  <c:v>261726</c:v>
                </c:pt>
                <c:pt idx="169" formatCode="0.0">
                  <c:v>198201.5</c:v>
                </c:pt>
                <c:pt idx="170" formatCode="0.0">
                  <c:v>180999.5</c:v>
                </c:pt>
                <c:pt idx="171" formatCode="0.0">
                  <c:v>202589.7</c:v>
                </c:pt>
                <c:pt idx="172" formatCode="0.0">
                  <c:v>220991.5</c:v>
                </c:pt>
                <c:pt idx="173" formatCode="0.0">
                  <c:v>219635.25</c:v>
                </c:pt>
                <c:pt idx="174" formatCode="0.0">
                  <c:v>263209</c:v>
                </c:pt>
                <c:pt idx="175" formatCode="0.0">
                  <c:v>265711</c:v>
                </c:pt>
                <c:pt idx="176" formatCode="0.0">
                  <c:v>234453.5</c:v>
                </c:pt>
                <c:pt idx="177" formatCode="0.0">
                  <c:v>227431.5</c:v>
                </c:pt>
                <c:pt idx="178" formatCode="0.0">
                  <c:v>209935.75</c:v>
                </c:pt>
                <c:pt idx="179" formatCode="0.0">
                  <c:v>232727</c:v>
                </c:pt>
                <c:pt idx="180" formatCode="0.0">
                  <c:v>232176.25</c:v>
                </c:pt>
                <c:pt idx="181" formatCode="0.0">
                  <c:v>130833.75</c:v>
                </c:pt>
                <c:pt idx="182" formatCode="0.0">
                  <c:v>96815</c:v>
                </c:pt>
                <c:pt idx="183" formatCode="0.0">
                  <c:v>184491.75</c:v>
                </c:pt>
                <c:pt idx="184" formatCode="0.0">
                  <c:v>170916.75</c:v>
                </c:pt>
                <c:pt idx="185" formatCode="0.0">
                  <c:v>212632.75</c:v>
                </c:pt>
                <c:pt idx="186" formatCode="0.0">
                  <c:v>272838.7</c:v>
                </c:pt>
                <c:pt idx="187" formatCode="0.0">
                  <c:v>313379.25</c:v>
                </c:pt>
                <c:pt idx="188" formatCode="0.0">
                  <c:v>276546.5</c:v>
                </c:pt>
                <c:pt idx="189" formatCode="0.0">
                  <c:v>325980</c:v>
                </c:pt>
                <c:pt idx="190" formatCode="0.0">
                  <c:v>292762.25</c:v>
                </c:pt>
                <c:pt idx="191" formatCode="0.0">
                  <c:v>296265.75</c:v>
                </c:pt>
                <c:pt idx="192" formatCode="0.0">
                  <c:v>278326.25</c:v>
                </c:pt>
                <c:pt idx="193" formatCode="0.0">
                  <c:v>283952.75</c:v>
                </c:pt>
                <c:pt idx="194" formatCode="0.0">
                  <c:v>341235</c:v>
                </c:pt>
                <c:pt idx="195" formatCode="0.0">
                  <c:v>337836.25</c:v>
                </c:pt>
                <c:pt idx="196" formatCode="0.0">
                  <c:v>361358.75</c:v>
                </c:pt>
                <c:pt idx="197" formatCode="0.0">
                  <c:v>310810</c:v>
                </c:pt>
                <c:pt idx="198" formatCode="0.0">
                  <c:v>329878.75</c:v>
                </c:pt>
                <c:pt idx="199" formatCode="0.0">
                  <c:v>364211.5</c:v>
                </c:pt>
                <c:pt idx="200" formatCode="0.0">
                  <c:v>358581</c:v>
                </c:pt>
                <c:pt idx="201" formatCode="0.0">
                  <c:v>335679.05</c:v>
                </c:pt>
                <c:pt idx="202" formatCode="0.0">
                  <c:v>323409.25</c:v>
                </c:pt>
                <c:pt idx="203" formatCode="0.0">
                  <c:v>328193.84999999998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787D-44D5-A3B8-310917A3096E}"/>
            </c:ext>
          </c:extLst>
        </c:ser>
        <c:ser>
          <c:idx val="4"/>
          <c:order val="2"/>
          <c:tx>
            <c:strRef>
              <c:f>'Los Angeles'!$F$1</c:f>
              <c:strCache>
                <c:ptCount val="1"/>
                <c:pt idx="0">
                  <c:v>Out Loaded</c:v>
                </c:pt>
              </c:strCache>
            </c:strRef>
          </c:tx>
          <c:spPr>
            <a:ln w="28575" cap="rnd">
              <a:solidFill>
                <a:schemeClr val="accent3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'Los Angeles'!$A$123:$A$326</c:f>
              <c:numCache>
                <c:formatCode>mmm\-yy</c:formatCode>
                <c:ptCount val="204"/>
                <c:pt idx="0">
                  <c:v>38353</c:v>
                </c:pt>
                <c:pt idx="1">
                  <c:v>38384</c:v>
                </c:pt>
                <c:pt idx="2">
                  <c:v>38412</c:v>
                </c:pt>
                <c:pt idx="3">
                  <c:v>38443</c:v>
                </c:pt>
                <c:pt idx="4">
                  <c:v>38473</c:v>
                </c:pt>
                <c:pt idx="5">
                  <c:v>38504</c:v>
                </c:pt>
                <c:pt idx="6">
                  <c:v>38534</c:v>
                </c:pt>
                <c:pt idx="7">
                  <c:v>38565</c:v>
                </c:pt>
                <c:pt idx="8">
                  <c:v>38596</c:v>
                </c:pt>
                <c:pt idx="9">
                  <c:v>38626</c:v>
                </c:pt>
                <c:pt idx="10">
                  <c:v>38657</c:v>
                </c:pt>
                <c:pt idx="11">
                  <c:v>38687</c:v>
                </c:pt>
                <c:pt idx="12">
                  <c:v>38718</c:v>
                </c:pt>
                <c:pt idx="13">
                  <c:v>38749</c:v>
                </c:pt>
                <c:pt idx="14">
                  <c:v>38777</c:v>
                </c:pt>
                <c:pt idx="15">
                  <c:v>38808</c:v>
                </c:pt>
                <c:pt idx="16">
                  <c:v>38838</c:v>
                </c:pt>
                <c:pt idx="17">
                  <c:v>38869</c:v>
                </c:pt>
                <c:pt idx="18">
                  <c:v>38899</c:v>
                </c:pt>
                <c:pt idx="19">
                  <c:v>38930</c:v>
                </c:pt>
                <c:pt idx="20">
                  <c:v>38961</c:v>
                </c:pt>
                <c:pt idx="21">
                  <c:v>38991</c:v>
                </c:pt>
                <c:pt idx="22">
                  <c:v>39022</c:v>
                </c:pt>
                <c:pt idx="23">
                  <c:v>39052</c:v>
                </c:pt>
                <c:pt idx="24">
                  <c:v>39083</c:v>
                </c:pt>
                <c:pt idx="25">
                  <c:v>39114</c:v>
                </c:pt>
                <c:pt idx="26">
                  <c:v>39142</c:v>
                </c:pt>
                <c:pt idx="27">
                  <c:v>39173</c:v>
                </c:pt>
                <c:pt idx="28">
                  <c:v>39203</c:v>
                </c:pt>
                <c:pt idx="29">
                  <c:v>39234</c:v>
                </c:pt>
                <c:pt idx="30">
                  <c:v>39264</c:v>
                </c:pt>
                <c:pt idx="31">
                  <c:v>39295</c:v>
                </c:pt>
                <c:pt idx="32">
                  <c:v>39326</c:v>
                </c:pt>
                <c:pt idx="33">
                  <c:v>39356</c:v>
                </c:pt>
                <c:pt idx="34">
                  <c:v>39387</c:v>
                </c:pt>
                <c:pt idx="35">
                  <c:v>39417</c:v>
                </c:pt>
                <c:pt idx="36">
                  <c:v>39448</c:v>
                </c:pt>
                <c:pt idx="37">
                  <c:v>39479</c:v>
                </c:pt>
                <c:pt idx="38">
                  <c:v>39508</c:v>
                </c:pt>
                <c:pt idx="39">
                  <c:v>39539</c:v>
                </c:pt>
                <c:pt idx="40">
                  <c:v>39569</c:v>
                </c:pt>
                <c:pt idx="41">
                  <c:v>39600</c:v>
                </c:pt>
                <c:pt idx="42">
                  <c:v>39630</c:v>
                </c:pt>
                <c:pt idx="43">
                  <c:v>39661</c:v>
                </c:pt>
                <c:pt idx="44">
                  <c:v>39692</c:v>
                </c:pt>
                <c:pt idx="45">
                  <c:v>39722</c:v>
                </c:pt>
                <c:pt idx="46">
                  <c:v>39753</c:v>
                </c:pt>
                <c:pt idx="47">
                  <c:v>39783</c:v>
                </c:pt>
                <c:pt idx="48">
                  <c:v>39814</c:v>
                </c:pt>
                <c:pt idx="49">
                  <c:v>39845</c:v>
                </c:pt>
                <c:pt idx="50">
                  <c:v>39873</c:v>
                </c:pt>
                <c:pt idx="51">
                  <c:v>39904</c:v>
                </c:pt>
                <c:pt idx="52">
                  <c:v>39934</c:v>
                </c:pt>
                <c:pt idx="53">
                  <c:v>39965</c:v>
                </c:pt>
                <c:pt idx="54">
                  <c:v>39995</c:v>
                </c:pt>
                <c:pt idx="55">
                  <c:v>40026</c:v>
                </c:pt>
                <c:pt idx="56">
                  <c:v>40057</c:v>
                </c:pt>
                <c:pt idx="57">
                  <c:v>40087</c:v>
                </c:pt>
                <c:pt idx="58">
                  <c:v>40118</c:v>
                </c:pt>
                <c:pt idx="59">
                  <c:v>40148</c:v>
                </c:pt>
                <c:pt idx="60">
                  <c:v>40179</c:v>
                </c:pt>
                <c:pt idx="61">
                  <c:v>40210</c:v>
                </c:pt>
                <c:pt idx="62">
                  <c:v>40238</c:v>
                </c:pt>
                <c:pt idx="63">
                  <c:v>40269</c:v>
                </c:pt>
                <c:pt idx="64">
                  <c:v>40299</c:v>
                </c:pt>
                <c:pt idx="65">
                  <c:v>40330</c:v>
                </c:pt>
                <c:pt idx="66">
                  <c:v>40360</c:v>
                </c:pt>
                <c:pt idx="67">
                  <c:v>40391</c:v>
                </c:pt>
                <c:pt idx="68">
                  <c:v>40422</c:v>
                </c:pt>
                <c:pt idx="69">
                  <c:v>40452</c:v>
                </c:pt>
                <c:pt idx="70">
                  <c:v>40483</c:v>
                </c:pt>
                <c:pt idx="71">
                  <c:v>40513</c:v>
                </c:pt>
                <c:pt idx="72">
                  <c:v>40544</c:v>
                </c:pt>
                <c:pt idx="73">
                  <c:v>40575</c:v>
                </c:pt>
                <c:pt idx="74">
                  <c:v>40603</c:v>
                </c:pt>
                <c:pt idx="75">
                  <c:v>40634</c:v>
                </c:pt>
                <c:pt idx="76">
                  <c:v>40664</c:v>
                </c:pt>
                <c:pt idx="77">
                  <c:v>40695</c:v>
                </c:pt>
                <c:pt idx="78">
                  <c:v>40725</c:v>
                </c:pt>
                <c:pt idx="79">
                  <c:v>40766</c:v>
                </c:pt>
                <c:pt idx="80">
                  <c:v>40787</c:v>
                </c:pt>
                <c:pt idx="81">
                  <c:v>40817</c:v>
                </c:pt>
                <c:pt idx="82">
                  <c:v>40848</c:v>
                </c:pt>
                <c:pt idx="83">
                  <c:v>40878</c:v>
                </c:pt>
                <c:pt idx="84">
                  <c:v>40909</c:v>
                </c:pt>
                <c:pt idx="85">
                  <c:v>40940</c:v>
                </c:pt>
                <c:pt idx="86">
                  <c:v>40969</c:v>
                </c:pt>
                <c:pt idx="87">
                  <c:v>41000</c:v>
                </c:pt>
                <c:pt idx="88">
                  <c:v>41030</c:v>
                </c:pt>
                <c:pt idx="89">
                  <c:v>41061</c:v>
                </c:pt>
                <c:pt idx="90">
                  <c:v>41091</c:v>
                </c:pt>
                <c:pt idx="91">
                  <c:v>41122</c:v>
                </c:pt>
                <c:pt idx="92">
                  <c:v>41153</c:v>
                </c:pt>
                <c:pt idx="93">
                  <c:v>41183</c:v>
                </c:pt>
                <c:pt idx="94">
                  <c:v>41214</c:v>
                </c:pt>
                <c:pt idx="95">
                  <c:v>41244</c:v>
                </c:pt>
                <c:pt idx="96">
                  <c:v>41275</c:v>
                </c:pt>
                <c:pt idx="97">
                  <c:v>41306</c:v>
                </c:pt>
                <c:pt idx="98">
                  <c:v>41334</c:v>
                </c:pt>
                <c:pt idx="99">
                  <c:v>41365</c:v>
                </c:pt>
                <c:pt idx="100">
                  <c:v>41395</c:v>
                </c:pt>
                <c:pt idx="101">
                  <c:v>41426</c:v>
                </c:pt>
                <c:pt idx="102">
                  <c:v>41456</c:v>
                </c:pt>
                <c:pt idx="103">
                  <c:v>41487</c:v>
                </c:pt>
                <c:pt idx="104">
                  <c:v>41518</c:v>
                </c:pt>
                <c:pt idx="105">
                  <c:v>41548</c:v>
                </c:pt>
                <c:pt idx="106">
                  <c:v>41579</c:v>
                </c:pt>
                <c:pt idx="107">
                  <c:v>41609</c:v>
                </c:pt>
                <c:pt idx="108">
                  <c:v>41640</c:v>
                </c:pt>
                <c:pt idx="109">
                  <c:v>41684</c:v>
                </c:pt>
                <c:pt idx="110">
                  <c:v>41712</c:v>
                </c:pt>
                <c:pt idx="111">
                  <c:v>41730</c:v>
                </c:pt>
                <c:pt idx="112">
                  <c:v>41760</c:v>
                </c:pt>
                <c:pt idx="113">
                  <c:v>41791</c:v>
                </c:pt>
                <c:pt idx="114">
                  <c:v>41821</c:v>
                </c:pt>
                <c:pt idx="115">
                  <c:v>41852</c:v>
                </c:pt>
                <c:pt idx="116">
                  <c:v>41883</c:v>
                </c:pt>
                <c:pt idx="117">
                  <c:v>41913</c:v>
                </c:pt>
                <c:pt idx="118">
                  <c:v>41944</c:v>
                </c:pt>
                <c:pt idx="119">
                  <c:v>41974</c:v>
                </c:pt>
                <c:pt idx="120">
                  <c:v>42019</c:v>
                </c:pt>
                <c:pt idx="121">
                  <c:v>42050</c:v>
                </c:pt>
                <c:pt idx="122">
                  <c:v>42078</c:v>
                </c:pt>
                <c:pt idx="123">
                  <c:v>42109</c:v>
                </c:pt>
                <c:pt idx="124">
                  <c:v>42139</c:v>
                </c:pt>
                <c:pt idx="125">
                  <c:v>42170</c:v>
                </c:pt>
                <c:pt idx="126">
                  <c:v>42200</c:v>
                </c:pt>
                <c:pt idx="127">
                  <c:v>42231</c:v>
                </c:pt>
                <c:pt idx="128">
                  <c:v>42262</c:v>
                </c:pt>
                <c:pt idx="129">
                  <c:v>42292</c:v>
                </c:pt>
                <c:pt idx="130">
                  <c:v>42323</c:v>
                </c:pt>
                <c:pt idx="131">
                  <c:v>42353</c:v>
                </c:pt>
                <c:pt idx="132">
                  <c:v>42370</c:v>
                </c:pt>
                <c:pt idx="133">
                  <c:v>42401</c:v>
                </c:pt>
                <c:pt idx="134">
                  <c:v>42430</c:v>
                </c:pt>
                <c:pt idx="135">
                  <c:v>42461</c:v>
                </c:pt>
                <c:pt idx="136">
                  <c:v>42491</c:v>
                </c:pt>
                <c:pt idx="137">
                  <c:v>42522</c:v>
                </c:pt>
                <c:pt idx="138">
                  <c:v>42552</c:v>
                </c:pt>
                <c:pt idx="139">
                  <c:v>42583</c:v>
                </c:pt>
                <c:pt idx="140">
                  <c:v>42614</c:v>
                </c:pt>
                <c:pt idx="141">
                  <c:v>42644</c:v>
                </c:pt>
                <c:pt idx="142">
                  <c:v>42675</c:v>
                </c:pt>
                <c:pt idx="143">
                  <c:v>42705</c:v>
                </c:pt>
                <c:pt idx="144">
                  <c:v>42736</c:v>
                </c:pt>
                <c:pt idx="145">
                  <c:v>42767</c:v>
                </c:pt>
                <c:pt idx="146">
                  <c:v>42795</c:v>
                </c:pt>
                <c:pt idx="147">
                  <c:v>42826</c:v>
                </c:pt>
                <c:pt idx="148">
                  <c:v>42856</c:v>
                </c:pt>
                <c:pt idx="149">
                  <c:v>42887</c:v>
                </c:pt>
                <c:pt idx="150">
                  <c:v>42917</c:v>
                </c:pt>
                <c:pt idx="151">
                  <c:v>42948</c:v>
                </c:pt>
                <c:pt idx="152">
                  <c:v>42979</c:v>
                </c:pt>
                <c:pt idx="153">
                  <c:v>43009</c:v>
                </c:pt>
                <c:pt idx="154">
                  <c:v>43040</c:v>
                </c:pt>
                <c:pt idx="155">
                  <c:v>43070</c:v>
                </c:pt>
                <c:pt idx="156">
                  <c:v>43101</c:v>
                </c:pt>
                <c:pt idx="157">
                  <c:v>43132</c:v>
                </c:pt>
                <c:pt idx="158">
                  <c:v>43160</c:v>
                </c:pt>
                <c:pt idx="159">
                  <c:v>43191</c:v>
                </c:pt>
                <c:pt idx="160">
                  <c:v>43221</c:v>
                </c:pt>
                <c:pt idx="161">
                  <c:v>43252</c:v>
                </c:pt>
                <c:pt idx="162">
                  <c:v>43282</c:v>
                </c:pt>
                <c:pt idx="163">
                  <c:v>43313</c:v>
                </c:pt>
                <c:pt idx="164">
                  <c:v>43344</c:v>
                </c:pt>
                <c:pt idx="165">
                  <c:v>43374</c:v>
                </c:pt>
                <c:pt idx="166">
                  <c:v>43405</c:v>
                </c:pt>
                <c:pt idx="167">
                  <c:v>43435</c:v>
                </c:pt>
                <c:pt idx="168">
                  <c:v>43466</c:v>
                </c:pt>
                <c:pt idx="169">
                  <c:v>43497</c:v>
                </c:pt>
                <c:pt idx="170">
                  <c:v>43525</c:v>
                </c:pt>
                <c:pt idx="171">
                  <c:v>43556</c:v>
                </c:pt>
                <c:pt idx="172">
                  <c:v>43586</c:v>
                </c:pt>
                <c:pt idx="173">
                  <c:v>43617</c:v>
                </c:pt>
                <c:pt idx="174">
                  <c:v>43647</c:v>
                </c:pt>
                <c:pt idx="175">
                  <c:v>43678</c:v>
                </c:pt>
                <c:pt idx="176">
                  <c:v>43709</c:v>
                </c:pt>
                <c:pt idx="177">
                  <c:v>43739</c:v>
                </c:pt>
                <c:pt idx="178">
                  <c:v>43770</c:v>
                </c:pt>
                <c:pt idx="179">
                  <c:v>43800</c:v>
                </c:pt>
                <c:pt idx="180">
                  <c:v>43831</c:v>
                </c:pt>
                <c:pt idx="181">
                  <c:v>43862</c:v>
                </c:pt>
                <c:pt idx="182">
                  <c:v>43891</c:v>
                </c:pt>
                <c:pt idx="183">
                  <c:v>43922</c:v>
                </c:pt>
                <c:pt idx="184">
                  <c:v>43952</c:v>
                </c:pt>
                <c:pt idx="185">
                  <c:v>43983</c:v>
                </c:pt>
                <c:pt idx="186">
                  <c:v>44013</c:v>
                </c:pt>
                <c:pt idx="187">
                  <c:v>44044</c:v>
                </c:pt>
                <c:pt idx="188">
                  <c:v>44075</c:v>
                </c:pt>
                <c:pt idx="189">
                  <c:v>44105</c:v>
                </c:pt>
                <c:pt idx="190">
                  <c:v>44136</c:v>
                </c:pt>
                <c:pt idx="191">
                  <c:v>44166</c:v>
                </c:pt>
                <c:pt idx="192">
                  <c:v>44197</c:v>
                </c:pt>
                <c:pt idx="193">
                  <c:v>44228</c:v>
                </c:pt>
                <c:pt idx="194">
                  <c:v>44256</c:v>
                </c:pt>
                <c:pt idx="195">
                  <c:v>44287</c:v>
                </c:pt>
                <c:pt idx="196">
                  <c:v>44317</c:v>
                </c:pt>
                <c:pt idx="197">
                  <c:v>44348</c:v>
                </c:pt>
                <c:pt idx="198">
                  <c:v>44378</c:v>
                </c:pt>
                <c:pt idx="199">
                  <c:v>44409</c:v>
                </c:pt>
                <c:pt idx="200">
                  <c:v>44440</c:v>
                </c:pt>
                <c:pt idx="201">
                  <c:v>44470</c:v>
                </c:pt>
                <c:pt idx="202">
                  <c:v>44501</c:v>
                </c:pt>
                <c:pt idx="203">
                  <c:v>44531</c:v>
                </c:pt>
              </c:numCache>
            </c:numRef>
          </c:cat>
          <c:val>
            <c:numRef>
              <c:f>'Los Angeles'!$F$123:$F$326</c:f>
              <c:numCache>
                <c:formatCode>#,##0</c:formatCode>
                <c:ptCount val="204"/>
                <c:pt idx="0">
                  <c:v>83252.25</c:v>
                </c:pt>
                <c:pt idx="1">
                  <c:v>87297.75</c:v>
                </c:pt>
                <c:pt idx="2">
                  <c:v>107452.5</c:v>
                </c:pt>
                <c:pt idx="3">
                  <c:v>107048.5</c:v>
                </c:pt>
                <c:pt idx="4">
                  <c:v>105220.25</c:v>
                </c:pt>
                <c:pt idx="5">
                  <c:v>96659.25</c:v>
                </c:pt>
                <c:pt idx="6">
                  <c:v>97547.5</c:v>
                </c:pt>
                <c:pt idx="7">
                  <c:v>95061.25</c:v>
                </c:pt>
                <c:pt idx="8">
                  <c:v>92992.5</c:v>
                </c:pt>
                <c:pt idx="9">
                  <c:v>98189</c:v>
                </c:pt>
                <c:pt idx="10">
                  <c:v>98268.25</c:v>
                </c:pt>
                <c:pt idx="11">
                  <c:v>102241.5</c:v>
                </c:pt>
                <c:pt idx="12">
                  <c:v>100408.25</c:v>
                </c:pt>
                <c:pt idx="13">
                  <c:v>96481.25</c:v>
                </c:pt>
                <c:pt idx="14">
                  <c:v>128240.5</c:v>
                </c:pt>
                <c:pt idx="15">
                  <c:v>113398.75</c:v>
                </c:pt>
                <c:pt idx="16">
                  <c:v>118907.25</c:v>
                </c:pt>
                <c:pt idx="17">
                  <c:v>115184.65</c:v>
                </c:pt>
                <c:pt idx="18">
                  <c:v>124134.25</c:v>
                </c:pt>
                <c:pt idx="19">
                  <c:v>119220.25</c:v>
                </c:pt>
                <c:pt idx="20">
                  <c:v>124195.75</c:v>
                </c:pt>
                <c:pt idx="21">
                  <c:v>131335.25</c:v>
                </c:pt>
                <c:pt idx="22">
                  <c:v>122646</c:v>
                </c:pt>
                <c:pt idx="23">
                  <c:v>129467.75</c:v>
                </c:pt>
                <c:pt idx="24">
                  <c:v>124433.25</c:v>
                </c:pt>
                <c:pt idx="25">
                  <c:v>118952.75</c:v>
                </c:pt>
                <c:pt idx="26">
                  <c:v>127945.75</c:v>
                </c:pt>
                <c:pt idx="27">
                  <c:v>123079</c:v>
                </c:pt>
                <c:pt idx="28">
                  <c:v>134349.5</c:v>
                </c:pt>
                <c:pt idx="29">
                  <c:v>135963.5</c:v>
                </c:pt>
                <c:pt idx="30">
                  <c:v>129591.75</c:v>
                </c:pt>
                <c:pt idx="31">
                  <c:v>137352</c:v>
                </c:pt>
                <c:pt idx="32">
                  <c:v>135716.70000000001</c:v>
                </c:pt>
                <c:pt idx="33">
                  <c:v>146906.75</c:v>
                </c:pt>
                <c:pt idx="34">
                  <c:v>145227.75</c:v>
                </c:pt>
                <c:pt idx="35">
                  <c:v>148124</c:v>
                </c:pt>
                <c:pt idx="36">
                  <c:v>147949.75</c:v>
                </c:pt>
                <c:pt idx="37">
                  <c:v>154127.15</c:v>
                </c:pt>
                <c:pt idx="38">
                  <c:v>154980.29999999999</c:v>
                </c:pt>
                <c:pt idx="39">
                  <c:v>147056.25</c:v>
                </c:pt>
                <c:pt idx="40">
                  <c:v>164061.75</c:v>
                </c:pt>
                <c:pt idx="41">
                  <c:v>150852.15</c:v>
                </c:pt>
                <c:pt idx="42">
                  <c:v>173650.5</c:v>
                </c:pt>
                <c:pt idx="43">
                  <c:v>175262.5</c:v>
                </c:pt>
                <c:pt idx="44">
                  <c:v>143470.75</c:v>
                </c:pt>
                <c:pt idx="45">
                  <c:v>134784.5</c:v>
                </c:pt>
                <c:pt idx="46">
                  <c:v>126602.25</c:v>
                </c:pt>
                <c:pt idx="47">
                  <c:v>109704.5</c:v>
                </c:pt>
                <c:pt idx="48">
                  <c:v>104503.25</c:v>
                </c:pt>
                <c:pt idx="49">
                  <c:v>111595.25</c:v>
                </c:pt>
                <c:pt idx="50">
                  <c:v>139774.5</c:v>
                </c:pt>
                <c:pt idx="51">
                  <c:v>140829</c:v>
                </c:pt>
                <c:pt idx="52">
                  <c:v>152471.75</c:v>
                </c:pt>
                <c:pt idx="53">
                  <c:v>137214.39999999999</c:v>
                </c:pt>
                <c:pt idx="54">
                  <c:v>138268.75</c:v>
                </c:pt>
                <c:pt idx="55">
                  <c:v>150341.5</c:v>
                </c:pt>
                <c:pt idx="56">
                  <c:v>140271</c:v>
                </c:pt>
                <c:pt idx="57">
                  <c:v>150656.75</c:v>
                </c:pt>
                <c:pt idx="58">
                  <c:v>149147.9</c:v>
                </c:pt>
                <c:pt idx="59">
                  <c:v>153836.5</c:v>
                </c:pt>
                <c:pt idx="60">
                  <c:v>141243.5</c:v>
                </c:pt>
                <c:pt idx="61">
                  <c:v>147925.6</c:v>
                </c:pt>
                <c:pt idx="62">
                  <c:v>161816.75</c:v>
                </c:pt>
                <c:pt idx="63">
                  <c:v>158338</c:v>
                </c:pt>
                <c:pt idx="64">
                  <c:v>160621.25</c:v>
                </c:pt>
                <c:pt idx="65">
                  <c:v>154558</c:v>
                </c:pt>
                <c:pt idx="66">
                  <c:v>146368.75</c:v>
                </c:pt>
                <c:pt idx="67">
                  <c:v>147608.75</c:v>
                </c:pt>
                <c:pt idx="68">
                  <c:v>139800.25</c:v>
                </c:pt>
                <c:pt idx="69">
                  <c:v>151048.75</c:v>
                </c:pt>
                <c:pt idx="70">
                  <c:v>170319.25</c:v>
                </c:pt>
                <c:pt idx="71">
                  <c:v>161625</c:v>
                </c:pt>
                <c:pt idx="72">
                  <c:v>159050.75</c:v>
                </c:pt>
                <c:pt idx="73">
                  <c:v>150357</c:v>
                </c:pt>
                <c:pt idx="74">
                  <c:v>192849.25</c:v>
                </c:pt>
                <c:pt idx="75">
                  <c:v>167448.25</c:v>
                </c:pt>
                <c:pt idx="76">
                  <c:v>184274.5</c:v>
                </c:pt>
                <c:pt idx="77">
                  <c:v>163137.25</c:v>
                </c:pt>
                <c:pt idx="78">
                  <c:v>165135.25</c:v>
                </c:pt>
                <c:pt idx="79">
                  <c:v>184231.5</c:v>
                </c:pt>
                <c:pt idx="80">
                  <c:v>176954.25</c:v>
                </c:pt>
                <c:pt idx="81">
                  <c:v>193547.75</c:v>
                </c:pt>
                <c:pt idx="82">
                  <c:v>195877.75</c:v>
                </c:pt>
                <c:pt idx="83">
                  <c:v>176530.75</c:v>
                </c:pt>
                <c:pt idx="84">
                  <c:v>168427</c:v>
                </c:pt>
                <c:pt idx="85">
                  <c:v>164725.25</c:v>
                </c:pt>
                <c:pt idx="86">
                  <c:v>188155.5</c:v>
                </c:pt>
                <c:pt idx="87">
                  <c:v>186838.25</c:v>
                </c:pt>
                <c:pt idx="88">
                  <c:v>185107.5</c:v>
                </c:pt>
                <c:pt idx="89">
                  <c:v>174418.25</c:v>
                </c:pt>
                <c:pt idx="90">
                  <c:v>165581.25</c:v>
                </c:pt>
                <c:pt idx="91">
                  <c:v>164819</c:v>
                </c:pt>
                <c:pt idx="92">
                  <c:v>172432.75</c:v>
                </c:pt>
                <c:pt idx="93">
                  <c:v>179810.5</c:v>
                </c:pt>
                <c:pt idx="94">
                  <c:v>145344</c:v>
                </c:pt>
                <c:pt idx="95">
                  <c:v>147417</c:v>
                </c:pt>
                <c:pt idx="96">
                  <c:v>159257.5</c:v>
                </c:pt>
                <c:pt idx="97">
                  <c:v>156690.75</c:v>
                </c:pt>
                <c:pt idx="98">
                  <c:v>154428.25</c:v>
                </c:pt>
                <c:pt idx="99">
                  <c:v>160129.5</c:v>
                </c:pt>
                <c:pt idx="100">
                  <c:v>154904.5</c:v>
                </c:pt>
                <c:pt idx="101">
                  <c:v>148203.5</c:v>
                </c:pt>
                <c:pt idx="102">
                  <c:v>157585.5</c:v>
                </c:pt>
                <c:pt idx="103">
                  <c:v>158484.5</c:v>
                </c:pt>
                <c:pt idx="104">
                  <c:v>150380</c:v>
                </c:pt>
                <c:pt idx="105">
                  <c:v>169568.25</c:v>
                </c:pt>
                <c:pt idx="106">
                  <c:v>179175.75</c:v>
                </c:pt>
                <c:pt idx="107">
                  <c:v>172261</c:v>
                </c:pt>
                <c:pt idx="108">
                  <c:v>161938.5</c:v>
                </c:pt>
                <c:pt idx="109">
                  <c:v>146925.75</c:v>
                </c:pt>
                <c:pt idx="110">
                  <c:v>187826</c:v>
                </c:pt>
                <c:pt idx="111" formatCode="0.0">
                  <c:v>172945.25</c:v>
                </c:pt>
                <c:pt idx="112" formatCode="0.0">
                  <c:v>158473</c:v>
                </c:pt>
                <c:pt idx="113" formatCode="0.0">
                  <c:v>160823</c:v>
                </c:pt>
                <c:pt idx="114" formatCode="0.0">
                  <c:v>163294.5</c:v>
                </c:pt>
                <c:pt idx="115" formatCode="0.0">
                  <c:v>168248</c:v>
                </c:pt>
                <c:pt idx="116" formatCode="0.0">
                  <c:v>150678.5</c:v>
                </c:pt>
                <c:pt idx="117" formatCode="0.0">
                  <c:v>158181.5</c:v>
                </c:pt>
                <c:pt idx="118" formatCode="0.0">
                  <c:v>150568</c:v>
                </c:pt>
                <c:pt idx="119" formatCode="0.0">
                  <c:v>152112</c:v>
                </c:pt>
                <c:pt idx="120" formatCode="0.0">
                  <c:v>124365.25</c:v>
                </c:pt>
                <c:pt idx="121" formatCode="0.0">
                  <c:v>131806.5</c:v>
                </c:pt>
                <c:pt idx="122" formatCode="0.0">
                  <c:v>145536.25</c:v>
                </c:pt>
                <c:pt idx="123" formatCode="0.0">
                  <c:v>145655.75</c:v>
                </c:pt>
                <c:pt idx="124" formatCode="0.0">
                  <c:v>152917</c:v>
                </c:pt>
                <c:pt idx="125" formatCode="0.0">
                  <c:v>143549.25</c:v>
                </c:pt>
                <c:pt idx="126" formatCode="0.0">
                  <c:v>136402</c:v>
                </c:pt>
                <c:pt idx="127" formatCode="0.0">
                  <c:v>143936</c:v>
                </c:pt>
                <c:pt idx="128" formatCode="0.0">
                  <c:v>124286</c:v>
                </c:pt>
                <c:pt idx="129" formatCode="0.0">
                  <c:v>134963.75</c:v>
                </c:pt>
                <c:pt idx="130" formatCode="0.0">
                  <c:v>142020.25</c:v>
                </c:pt>
                <c:pt idx="131" formatCode="0.0">
                  <c:v>131239</c:v>
                </c:pt>
                <c:pt idx="132" formatCode="0.0">
                  <c:v>126240.5</c:v>
                </c:pt>
                <c:pt idx="133" formatCode="0.0">
                  <c:v>146488.75</c:v>
                </c:pt>
                <c:pt idx="134" formatCode="0.0">
                  <c:v>159362.5</c:v>
                </c:pt>
                <c:pt idx="135" formatCode="0.0">
                  <c:v>144103.75</c:v>
                </c:pt>
                <c:pt idx="136" formatCode="0.0">
                  <c:v>162487</c:v>
                </c:pt>
                <c:pt idx="137" formatCode="0.0">
                  <c:v>140561.5</c:v>
                </c:pt>
                <c:pt idx="138" formatCode="0.0">
                  <c:v>132490</c:v>
                </c:pt>
                <c:pt idx="139" formatCode="0.0">
                  <c:v>153005</c:v>
                </c:pt>
                <c:pt idx="140" formatCode="0.0">
                  <c:v>145096.25</c:v>
                </c:pt>
                <c:pt idx="141" formatCode="0.0">
                  <c:v>166406.25</c:v>
                </c:pt>
                <c:pt idx="142" formatCode="0.0">
                  <c:v>177359.75</c:v>
                </c:pt>
                <c:pt idx="143" formatCode="0.0">
                  <c:v>164900.5</c:v>
                </c:pt>
                <c:pt idx="144" formatCode="0.0">
                  <c:v>162420</c:v>
                </c:pt>
                <c:pt idx="145" formatCode="0.0">
                  <c:v>155357.65</c:v>
                </c:pt>
                <c:pt idx="146" formatCode="0.0">
                  <c:v>191771.75</c:v>
                </c:pt>
                <c:pt idx="147" formatCode="0.0">
                  <c:v>157661.5</c:v>
                </c:pt>
                <c:pt idx="148" formatCode="0.0">
                  <c:v>169639</c:v>
                </c:pt>
                <c:pt idx="149" formatCode="0.0">
                  <c:v>145527.5</c:v>
                </c:pt>
                <c:pt idx="150" formatCode="0.0">
                  <c:v>154925.75</c:v>
                </c:pt>
                <c:pt idx="151" formatCode="0.0">
                  <c:v>159197</c:v>
                </c:pt>
                <c:pt idx="152" formatCode="0.0">
                  <c:v>128445.5</c:v>
                </c:pt>
                <c:pt idx="153" formatCode="0.0">
                  <c:v>144209.75</c:v>
                </c:pt>
                <c:pt idx="154" formatCode="0.0">
                  <c:v>177913</c:v>
                </c:pt>
                <c:pt idx="155" formatCode="0.0">
                  <c:v>152865.5</c:v>
                </c:pt>
                <c:pt idx="156" formatCode="0.0">
                  <c:v>150035.25</c:v>
                </c:pt>
                <c:pt idx="157" formatCode="0.0">
                  <c:v>157591.25</c:v>
                </c:pt>
                <c:pt idx="158" formatCode="0.0">
                  <c:v>163706.65</c:v>
                </c:pt>
                <c:pt idx="159" formatCode="0.0">
                  <c:v>164703.65</c:v>
                </c:pt>
                <c:pt idx="160" formatCode="0.0">
                  <c:v>168680.75</c:v>
                </c:pt>
                <c:pt idx="161" formatCode="0.0">
                  <c:v>147563.25</c:v>
                </c:pt>
                <c:pt idx="162" formatCode="0.0">
                  <c:v>167991.75</c:v>
                </c:pt>
                <c:pt idx="163" formatCode="0.0">
                  <c:v>162465.5</c:v>
                </c:pt>
                <c:pt idx="164" formatCode="0.0">
                  <c:v>146999.5</c:v>
                </c:pt>
                <c:pt idx="165" formatCode="0.0">
                  <c:v>173823.9</c:v>
                </c:pt>
                <c:pt idx="166" formatCode="0.0">
                  <c:v>152527</c:v>
                </c:pt>
                <c:pt idx="167" formatCode="0.0">
                  <c:v>147965.4</c:v>
                </c:pt>
                <c:pt idx="168" formatCode="0.0">
                  <c:v>144993</c:v>
                </c:pt>
                <c:pt idx="169" formatCode="0.0">
                  <c:v>142554.5</c:v>
                </c:pt>
                <c:pt idx="170" formatCode="0.0">
                  <c:v>158923.75</c:v>
                </c:pt>
                <c:pt idx="171" formatCode="0.0">
                  <c:v>155532.75</c:v>
                </c:pt>
                <c:pt idx="172" formatCode="0.0">
                  <c:v>167357.25</c:v>
                </c:pt>
                <c:pt idx="173" formatCode="0.0">
                  <c:v>139318</c:v>
                </c:pt>
                <c:pt idx="174" formatCode="0.0">
                  <c:v>161340.29999999999</c:v>
                </c:pt>
                <c:pt idx="175" formatCode="0.0">
                  <c:v>146284</c:v>
                </c:pt>
                <c:pt idx="176" formatCode="0.0">
                  <c:v>130768.5</c:v>
                </c:pt>
                <c:pt idx="177" formatCode="0.0">
                  <c:v>140331.5</c:v>
                </c:pt>
                <c:pt idx="178" formatCode="0.0">
                  <c:v>138544.5</c:v>
                </c:pt>
                <c:pt idx="179" formatCode="0.0">
                  <c:v>130228.5</c:v>
                </c:pt>
                <c:pt idx="180" formatCode="0.0">
                  <c:v>148206</c:v>
                </c:pt>
                <c:pt idx="181" formatCode="0.0">
                  <c:v>134468.5</c:v>
                </c:pt>
                <c:pt idx="182" formatCode="0.0">
                  <c:v>121146</c:v>
                </c:pt>
                <c:pt idx="183" formatCode="0.0">
                  <c:v>130321.25</c:v>
                </c:pt>
                <c:pt idx="184" formatCode="0.0">
                  <c:v>104382</c:v>
                </c:pt>
                <c:pt idx="185" formatCode="0.0">
                  <c:v>109585.75</c:v>
                </c:pt>
                <c:pt idx="186" formatCode="0.0">
                  <c:v>126353.7</c:v>
                </c:pt>
                <c:pt idx="187" formatCode="0.0">
                  <c:v>131428.75</c:v>
                </c:pt>
                <c:pt idx="188" formatCode="0.0">
                  <c:v>130396.75</c:v>
                </c:pt>
                <c:pt idx="189" formatCode="0.0">
                  <c:v>143935.75</c:v>
                </c:pt>
                <c:pt idx="190" formatCode="0.0">
                  <c:v>130916.5</c:v>
                </c:pt>
                <c:pt idx="191" formatCode="0.0">
                  <c:v>120265</c:v>
                </c:pt>
                <c:pt idx="192" formatCode="0.0">
                  <c:v>119326.75</c:v>
                </c:pt>
                <c:pt idx="193" formatCode="0.0">
                  <c:v>101208.15</c:v>
                </c:pt>
                <c:pt idx="194" formatCode="0.0">
                  <c:v>122899</c:v>
                </c:pt>
                <c:pt idx="195" formatCode="0.0">
                  <c:v>114448.5</c:v>
                </c:pt>
                <c:pt idx="196" formatCode="0.0">
                  <c:v>109886</c:v>
                </c:pt>
                <c:pt idx="197" formatCode="0.0">
                  <c:v>96066.75</c:v>
                </c:pt>
                <c:pt idx="198" formatCode="0.0">
                  <c:v>91439.5</c:v>
                </c:pt>
                <c:pt idx="199" formatCode="0.0">
                  <c:v>101292</c:v>
                </c:pt>
                <c:pt idx="200" formatCode="0.0">
                  <c:v>75713.5</c:v>
                </c:pt>
                <c:pt idx="201" formatCode="0.0">
                  <c:v>98251.25</c:v>
                </c:pt>
                <c:pt idx="202" formatCode="0.0">
                  <c:v>82741.350000000006</c:v>
                </c:pt>
                <c:pt idx="203" formatCode="0.0">
                  <c:v>70871.75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787D-44D5-A3B8-310917A3096E}"/>
            </c:ext>
          </c:extLst>
        </c:ser>
        <c:ser>
          <c:idx val="2"/>
          <c:order val="3"/>
          <c:tx>
            <c:strRef>
              <c:f>'Los Angeles'!$C$1</c:f>
              <c:strCache>
                <c:ptCount val="1"/>
                <c:pt idx="0">
                  <c:v>In Empty</c:v>
                </c:pt>
              </c:strCache>
            </c:strRef>
          </c:tx>
          <c:spPr>
            <a:ln w="28575" cap="rnd">
              <a:solidFill>
                <a:schemeClr val="bg2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'Los Angeles'!$A$123:$A$326</c:f>
              <c:numCache>
                <c:formatCode>mmm\-yy</c:formatCode>
                <c:ptCount val="204"/>
                <c:pt idx="0">
                  <c:v>38353</c:v>
                </c:pt>
                <c:pt idx="1">
                  <c:v>38384</c:v>
                </c:pt>
                <c:pt idx="2">
                  <c:v>38412</c:v>
                </c:pt>
                <c:pt idx="3">
                  <c:v>38443</c:v>
                </c:pt>
                <c:pt idx="4">
                  <c:v>38473</c:v>
                </c:pt>
                <c:pt idx="5">
                  <c:v>38504</c:v>
                </c:pt>
                <c:pt idx="6">
                  <c:v>38534</c:v>
                </c:pt>
                <c:pt idx="7">
                  <c:v>38565</c:v>
                </c:pt>
                <c:pt idx="8">
                  <c:v>38596</c:v>
                </c:pt>
                <c:pt idx="9">
                  <c:v>38626</c:v>
                </c:pt>
                <c:pt idx="10">
                  <c:v>38657</c:v>
                </c:pt>
                <c:pt idx="11">
                  <c:v>38687</c:v>
                </c:pt>
                <c:pt idx="12">
                  <c:v>38718</c:v>
                </c:pt>
                <c:pt idx="13">
                  <c:v>38749</c:v>
                </c:pt>
                <c:pt idx="14">
                  <c:v>38777</c:v>
                </c:pt>
                <c:pt idx="15">
                  <c:v>38808</c:v>
                </c:pt>
                <c:pt idx="16">
                  <c:v>38838</c:v>
                </c:pt>
                <c:pt idx="17">
                  <c:v>38869</c:v>
                </c:pt>
                <c:pt idx="18">
                  <c:v>38899</c:v>
                </c:pt>
                <c:pt idx="19">
                  <c:v>38930</c:v>
                </c:pt>
                <c:pt idx="20">
                  <c:v>38961</c:v>
                </c:pt>
                <c:pt idx="21">
                  <c:v>38991</c:v>
                </c:pt>
                <c:pt idx="22">
                  <c:v>39022</c:v>
                </c:pt>
                <c:pt idx="23">
                  <c:v>39052</c:v>
                </c:pt>
                <c:pt idx="24">
                  <c:v>39083</c:v>
                </c:pt>
                <c:pt idx="25">
                  <c:v>39114</c:v>
                </c:pt>
                <c:pt idx="26">
                  <c:v>39142</c:v>
                </c:pt>
                <c:pt idx="27">
                  <c:v>39173</c:v>
                </c:pt>
                <c:pt idx="28">
                  <c:v>39203</c:v>
                </c:pt>
                <c:pt idx="29">
                  <c:v>39234</c:v>
                </c:pt>
                <c:pt idx="30">
                  <c:v>39264</c:v>
                </c:pt>
                <c:pt idx="31">
                  <c:v>39295</c:v>
                </c:pt>
                <c:pt idx="32">
                  <c:v>39326</c:v>
                </c:pt>
                <c:pt idx="33">
                  <c:v>39356</c:v>
                </c:pt>
                <c:pt idx="34">
                  <c:v>39387</c:v>
                </c:pt>
                <c:pt idx="35">
                  <c:v>39417</c:v>
                </c:pt>
                <c:pt idx="36">
                  <c:v>39448</c:v>
                </c:pt>
                <c:pt idx="37">
                  <c:v>39479</c:v>
                </c:pt>
                <c:pt idx="38">
                  <c:v>39508</c:v>
                </c:pt>
                <c:pt idx="39">
                  <c:v>39539</c:v>
                </c:pt>
                <c:pt idx="40">
                  <c:v>39569</c:v>
                </c:pt>
                <c:pt idx="41">
                  <c:v>39600</c:v>
                </c:pt>
                <c:pt idx="42">
                  <c:v>39630</c:v>
                </c:pt>
                <c:pt idx="43">
                  <c:v>39661</c:v>
                </c:pt>
                <c:pt idx="44">
                  <c:v>39692</c:v>
                </c:pt>
                <c:pt idx="45">
                  <c:v>39722</c:v>
                </c:pt>
                <c:pt idx="46">
                  <c:v>39753</c:v>
                </c:pt>
                <c:pt idx="47">
                  <c:v>39783</c:v>
                </c:pt>
                <c:pt idx="48">
                  <c:v>39814</c:v>
                </c:pt>
                <c:pt idx="49">
                  <c:v>39845</c:v>
                </c:pt>
                <c:pt idx="50">
                  <c:v>39873</c:v>
                </c:pt>
                <c:pt idx="51">
                  <c:v>39904</c:v>
                </c:pt>
                <c:pt idx="52">
                  <c:v>39934</c:v>
                </c:pt>
                <c:pt idx="53">
                  <c:v>39965</c:v>
                </c:pt>
                <c:pt idx="54">
                  <c:v>39995</c:v>
                </c:pt>
                <c:pt idx="55">
                  <c:v>40026</c:v>
                </c:pt>
                <c:pt idx="56">
                  <c:v>40057</c:v>
                </c:pt>
                <c:pt idx="57">
                  <c:v>40087</c:v>
                </c:pt>
                <c:pt idx="58">
                  <c:v>40118</c:v>
                </c:pt>
                <c:pt idx="59">
                  <c:v>40148</c:v>
                </c:pt>
                <c:pt idx="60">
                  <c:v>40179</c:v>
                </c:pt>
                <c:pt idx="61">
                  <c:v>40210</c:v>
                </c:pt>
                <c:pt idx="62">
                  <c:v>40238</c:v>
                </c:pt>
                <c:pt idx="63">
                  <c:v>40269</c:v>
                </c:pt>
                <c:pt idx="64">
                  <c:v>40299</c:v>
                </c:pt>
                <c:pt idx="65">
                  <c:v>40330</c:v>
                </c:pt>
                <c:pt idx="66">
                  <c:v>40360</c:v>
                </c:pt>
                <c:pt idx="67">
                  <c:v>40391</c:v>
                </c:pt>
                <c:pt idx="68">
                  <c:v>40422</c:v>
                </c:pt>
                <c:pt idx="69">
                  <c:v>40452</c:v>
                </c:pt>
                <c:pt idx="70">
                  <c:v>40483</c:v>
                </c:pt>
                <c:pt idx="71">
                  <c:v>40513</c:v>
                </c:pt>
                <c:pt idx="72">
                  <c:v>40544</c:v>
                </c:pt>
                <c:pt idx="73">
                  <c:v>40575</c:v>
                </c:pt>
                <c:pt idx="74">
                  <c:v>40603</c:v>
                </c:pt>
                <c:pt idx="75">
                  <c:v>40634</c:v>
                </c:pt>
                <c:pt idx="76">
                  <c:v>40664</c:v>
                </c:pt>
                <c:pt idx="77">
                  <c:v>40695</c:v>
                </c:pt>
                <c:pt idx="78">
                  <c:v>40725</c:v>
                </c:pt>
                <c:pt idx="79">
                  <c:v>40766</c:v>
                </c:pt>
                <c:pt idx="80">
                  <c:v>40787</c:v>
                </c:pt>
                <c:pt idx="81">
                  <c:v>40817</c:v>
                </c:pt>
                <c:pt idx="82">
                  <c:v>40848</c:v>
                </c:pt>
                <c:pt idx="83">
                  <c:v>40878</c:v>
                </c:pt>
                <c:pt idx="84">
                  <c:v>40909</c:v>
                </c:pt>
                <c:pt idx="85">
                  <c:v>40940</c:v>
                </c:pt>
                <c:pt idx="86">
                  <c:v>40969</c:v>
                </c:pt>
                <c:pt idx="87">
                  <c:v>41000</c:v>
                </c:pt>
                <c:pt idx="88">
                  <c:v>41030</c:v>
                </c:pt>
                <c:pt idx="89">
                  <c:v>41061</c:v>
                </c:pt>
                <c:pt idx="90">
                  <c:v>41091</c:v>
                </c:pt>
                <c:pt idx="91">
                  <c:v>41122</c:v>
                </c:pt>
                <c:pt idx="92">
                  <c:v>41153</c:v>
                </c:pt>
                <c:pt idx="93">
                  <c:v>41183</c:v>
                </c:pt>
                <c:pt idx="94">
                  <c:v>41214</c:v>
                </c:pt>
                <c:pt idx="95">
                  <c:v>41244</c:v>
                </c:pt>
                <c:pt idx="96">
                  <c:v>41275</c:v>
                </c:pt>
                <c:pt idx="97">
                  <c:v>41306</c:v>
                </c:pt>
                <c:pt idx="98">
                  <c:v>41334</c:v>
                </c:pt>
                <c:pt idx="99">
                  <c:v>41365</c:v>
                </c:pt>
                <c:pt idx="100">
                  <c:v>41395</c:v>
                </c:pt>
                <c:pt idx="101">
                  <c:v>41426</c:v>
                </c:pt>
                <c:pt idx="102">
                  <c:v>41456</c:v>
                </c:pt>
                <c:pt idx="103">
                  <c:v>41487</c:v>
                </c:pt>
                <c:pt idx="104">
                  <c:v>41518</c:v>
                </c:pt>
                <c:pt idx="105">
                  <c:v>41548</c:v>
                </c:pt>
                <c:pt idx="106">
                  <c:v>41579</c:v>
                </c:pt>
                <c:pt idx="107">
                  <c:v>41609</c:v>
                </c:pt>
                <c:pt idx="108">
                  <c:v>41640</c:v>
                </c:pt>
                <c:pt idx="109">
                  <c:v>41684</c:v>
                </c:pt>
                <c:pt idx="110">
                  <c:v>41712</c:v>
                </c:pt>
                <c:pt idx="111">
                  <c:v>41730</c:v>
                </c:pt>
                <c:pt idx="112">
                  <c:v>41760</c:v>
                </c:pt>
                <c:pt idx="113">
                  <c:v>41791</c:v>
                </c:pt>
                <c:pt idx="114">
                  <c:v>41821</c:v>
                </c:pt>
                <c:pt idx="115">
                  <c:v>41852</c:v>
                </c:pt>
                <c:pt idx="116">
                  <c:v>41883</c:v>
                </c:pt>
                <c:pt idx="117">
                  <c:v>41913</c:v>
                </c:pt>
                <c:pt idx="118">
                  <c:v>41944</c:v>
                </c:pt>
                <c:pt idx="119">
                  <c:v>41974</c:v>
                </c:pt>
                <c:pt idx="120">
                  <c:v>42019</c:v>
                </c:pt>
                <c:pt idx="121">
                  <c:v>42050</c:v>
                </c:pt>
                <c:pt idx="122">
                  <c:v>42078</c:v>
                </c:pt>
                <c:pt idx="123">
                  <c:v>42109</c:v>
                </c:pt>
                <c:pt idx="124">
                  <c:v>42139</c:v>
                </c:pt>
                <c:pt idx="125">
                  <c:v>42170</c:v>
                </c:pt>
                <c:pt idx="126">
                  <c:v>42200</c:v>
                </c:pt>
                <c:pt idx="127">
                  <c:v>42231</c:v>
                </c:pt>
                <c:pt idx="128">
                  <c:v>42262</c:v>
                </c:pt>
                <c:pt idx="129">
                  <c:v>42292</c:v>
                </c:pt>
                <c:pt idx="130">
                  <c:v>42323</c:v>
                </c:pt>
                <c:pt idx="131">
                  <c:v>42353</c:v>
                </c:pt>
                <c:pt idx="132">
                  <c:v>42370</c:v>
                </c:pt>
                <c:pt idx="133">
                  <c:v>42401</c:v>
                </c:pt>
                <c:pt idx="134">
                  <c:v>42430</c:v>
                </c:pt>
                <c:pt idx="135">
                  <c:v>42461</c:v>
                </c:pt>
                <c:pt idx="136">
                  <c:v>42491</c:v>
                </c:pt>
                <c:pt idx="137">
                  <c:v>42522</c:v>
                </c:pt>
                <c:pt idx="138">
                  <c:v>42552</c:v>
                </c:pt>
                <c:pt idx="139">
                  <c:v>42583</c:v>
                </c:pt>
                <c:pt idx="140">
                  <c:v>42614</c:v>
                </c:pt>
                <c:pt idx="141">
                  <c:v>42644</c:v>
                </c:pt>
                <c:pt idx="142">
                  <c:v>42675</c:v>
                </c:pt>
                <c:pt idx="143">
                  <c:v>42705</c:v>
                </c:pt>
                <c:pt idx="144">
                  <c:v>42736</c:v>
                </c:pt>
                <c:pt idx="145">
                  <c:v>42767</c:v>
                </c:pt>
                <c:pt idx="146">
                  <c:v>42795</c:v>
                </c:pt>
                <c:pt idx="147">
                  <c:v>42826</c:v>
                </c:pt>
                <c:pt idx="148">
                  <c:v>42856</c:v>
                </c:pt>
                <c:pt idx="149">
                  <c:v>42887</c:v>
                </c:pt>
                <c:pt idx="150">
                  <c:v>42917</c:v>
                </c:pt>
                <c:pt idx="151">
                  <c:v>42948</c:v>
                </c:pt>
                <c:pt idx="152">
                  <c:v>42979</c:v>
                </c:pt>
                <c:pt idx="153">
                  <c:v>43009</c:v>
                </c:pt>
                <c:pt idx="154">
                  <c:v>43040</c:v>
                </c:pt>
                <c:pt idx="155">
                  <c:v>43070</c:v>
                </c:pt>
                <c:pt idx="156">
                  <c:v>43101</c:v>
                </c:pt>
                <c:pt idx="157">
                  <c:v>43132</c:v>
                </c:pt>
                <c:pt idx="158">
                  <c:v>43160</c:v>
                </c:pt>
                <c:pt idx="159">
                  <c:v>43191</c:v>
                </c:pt>
                <c:pt idx="160">
                  <c:v>43221</c:v>
                </c:pt>
                <c:pt idx="161">
                  <c:v>43252</c:v>
                </c:pt>
                <c:pt idx="162">
                  <c:v>43282</c:v>
                </c:pt>
                <c:pt idx="163">
                  <c:v>43313</c:v>
                </c:pt>
                <c:pt idx="164">
                  <c:v>43344</c:v>
                </c:pt>
                <c:pt idx="165">
                  <c:v>43374</c:v>
                </c:pt>
                <c:pt idx="166">
                  <c:v>43405</c:v>
                </c:pt>
                <c:pt idx="167">
                  <c:v>43435</c:v>
                </c:pt>
                <c:pt idx="168">
                  <c:v>43466</c:v>
                </c:pt>
                <c:pt idx="169">
                  <c:v>43497</c:v>
                </c:pt>
                <c:pt idx="170">
                  <c:v>43525</c:v>
                </c:pt>
                <c:pt idx="171">
                  <c:v>43556</c:v>
                </c:pt>
                <c:pt idx="172">
                  <c:v>43586</c:v>
                </c:pt>
                <c:pt idx="173">
                  <c:v>43617</c:v>
                </c:pt>
                <c:pt idx="174">
                  <c:v>43647</c:v>
                </c:pt>
                <c:pt idx="175">
                  <c:v>43678</c:v>
                </c:pt>
                <c:pt idx="176">
                  <c:v>43709</c:v>
                </c:pt>
                <c:pt idx="177">
                  <c:v>43739</c:v>
                </c:pt>
                <c:pt idx="178">
                  <c:v>43770</c:v>
                </c:pt>
                <c:pt idx="179">
                  <c:v>43800</c:v>
                </c:pt>
                <c:pt idx="180">
                  <c:v>43831</c:v>
                </c:pt>
                <c:pt idx="181">
                  <c:v>43862</c:v>
                </c:pt>
                <c:pt idx="182">
                  <c:v>43891</c:v>
                </c:pt>
                <c:pt idx="183">
                  <c:v>43922</c:v>
                </c:pt>
                <c:pt idx="184">
                  <c:v>43952</c:v>
                </c:pt>
                <c:pt idx="185">
                  <c:v>43983</c:v>
                </c:pt>
                <c:pt idx="186">
                  <c:v>44013</c:v>
                </c:pt>
                <c:pt idx="187">
                  <c:v>44044</c:v>
                </c:pt>
                <c:pt idx="188">
                  <c:v>44075</c:v>
                </c:pt>
                <c:pt idx="189">
                  <c:v>44105</c:v>
                </c:pt>
                <c:pt idx="190">
                  <c:v>44136</c:v>
                </c:pt>
                <c:pt idx="191">
                  <c:v>44166</c:v>
                </c:pt>
                <c:pt idx="192">
                  <c:v>44197</c:v>
                </c:pt>
                <c:pt idx="193">
                  <c:v>44228</c:v>
                </c:pt>
                <c:pt idx="194">
                  <c:v>44256</c:v>
                </c:pt>
                <c:pt idx="195">
                  <c:v>44287</c:v>
                </c:pt>
                <c:pt idx="196">
                  <c:v>44317</c:v>
                </c:pt>
                <c:pt idx="197">
                  <c:v>44348</c:v>
                </c:pt>
                <c:pt idx="198">
                  <c:v>44378</c:v>
                </c:pt>
                <c:pt idx="199">
                  <c:v>44409</c:v>
                </c:pt>
                <c:pt idx="200">
                  <c:v>44440</c:v>
                </c:pt>
                <c:pt idx="201">
                  <c:v>44470</c:v>
                </c:pt>
                <c:pt idx="202">
                  <c:v>44501</c:v>
                </c:pt>
                <c:pt idx="203">
                  <c:v>44531</c:v>
                </c:pt>
              </c:numCache>
            </c:numRef>
          </c:cat>
          <c:val>
            <c:numRef>
              <c:f>'Los Angeles'!$C$123:$C$326</c:f>
              <c:numCache>
                <c:formatCode>#,##0</c:formatCode>
                <c:ptCount val="204"/>
                <c:pt idx="0">
                  <c:v>6666.85</c:v>
                </c:pt>
                <c:pt idx="1">
                  <c:v>4607.05</c:v>
                </c:pt>
                <c:pt idx="2">
                  <c:v>6783.45</c:v>
                </c:pt>
                <c:pt idx="3">
                  <c:v>6992.7</c:v>
                </c:pt>
                <c:pt idx="4">
                  <c:v>6445.55</c:v>
                </c:pt>
                <c:pt idx="5">
                  <c:v>5758.45</c:v>
                </c:pt>
                <c:pt idx="6">
                  <c:v>4299.1499999999996</c:v>
                </c:pt>
                <c:pt idx="7">
                  <c:v>6625.25</c:v>
                </c:pt>
                <c:pt idx="8">
                  <c:v>0</c:v>
                </c:pt>
                <c:pt idx="9">
                  <c:v>6526.65</c:v>
                </c:pt>
                <c:pt idx="10">
                  <c:v>6946.65</c:v>
                </c:pt>
                <c:pt idx="11">
                  <c:v>6917.95</c:v>
                </c:pt>
                <c:pt idx="12">
                  <c:v>5312.4</c:v>
                </c:pt>
                <c:pt idx="13">
                  <c:v>4118.8500000000004</c:v>
                </c:pt>
                <c:pt idx="14">
                  <c:v>4607.5</c:v>
                </c:pt>
                <c:pt idx="15">
                  <c:v>4982.7</c:v>
                </c:pt>
                <c:pt idx="16">
                  <c:v>6368.95</c:v>
                </c:pt>
                <c:pt idx="17">
                  <c:v>7104.35</c:v>
                </c:pt>
                <c:pt idx="18">
                  <c:v>8692.7000000000007</c:v>
                </c:pt>
                <c:pt idx="19">
                  <c:v>8701.25</c:v>
                </c:pt>
                <c:pt idx="20">
                  <c:v>5809.15</c:v>
                </c:pt>
                <c:pt idx="21">
                  <c:v>9139.2999999999993</c:v>
                </c:pt>
                <c:pt idx="22">
                  <c:v>7803.85</c:v>
                </c:pt>
                <c:pt idx="23">
                  <c:v>6524.15</c:v>
                </c:pt>
                <c:pt idx="24">
                  <c:v>6904.2</c:v>
                </c:pt>
                <c:pt idx="25">
                  <c:v>5590.8</c:v>
                </c:pt>
                <c:pt idx="26">
                  <c:v>5192.8</c:v>
                </c:pt>
                <c:pt idx="27">
                  <c:v>6828.55</c:v>
                </c:pt>
                <c:pt idx="28">
                  <c:v>7191.25</c:v>
                </c:pt>
                <c:pt idx="29">
                  <c:v>5872.8</c:v>
                </c:pt>
                <c:pt idx="30">
                  <c:v>5326.2</c:v>
                </c:pt>
                <c:pt idx="31">
                  <c:v>4801.2</c:v>
                </c:pt>
                <c:pt idx="32">
                  <c:v>4255.95</c:v>
                </c:pt>
                <c:pt idx="33">
                  <c:v>8418.2000000000007</c:v>
                </c:pt>
                <c:pt idx="34">
                  <c:v>7969.3</c:v>
                </c:pt>
                <c:pt idx="35">
                  <c:v>6064.8</c:v>
                </c:pt>
                <c:pt idx="36">
                  <c:v>3612.75</c:v>
                </c:pt>
                <c:pt idx="37">
                  <c:v>4533.6000000000004</c:v>
                </c:pt>
                <c:pt idx="38">
                  <c:v>5332.7</c:v>
                </c:pt>
                <c:pt idx="39">
                  <c:v>3437.25</c:v>
                </c:pt>
                <c:pt idx="40">
                  <c:v>5760</c:v>
                </c:pt>
                <c:pt idx="41">
                  <c:v>7689.3</c:v>
                </c:pt>
                <c:pt idx="42">
                  <c:v>9449.35</c:v>
                </c:pt>
                <c:pt idx="43">
                  <c:v>7098.95</c:v>
                </c:pt>
                <c:pt idx="44">
                  <c:v>6192</c:v>
                </c:pt>
                <c:pt idx="45">
                  <c:v>6286.05</c:v>
                </c:pt>
                <c:pt idx="46">
                  <c:v>6859.55</c:v>
                </c:pt>
                <c:pt idx="47">
                  <c:v>6317.5</c:v>
                </c:pt>
                <c:pt idx="48">
                  <c:v>2886</c:v>
                </c:pt>
                <c:pt idx="49">
                  <c:v>2144</c:v>
                </c:pt>
                <c:pt idx="50">
                  <c:v>4123.3500000000004</c:v>
                </c:pt>
                <c:pt idx="51">
                  <c:v>2480.1</c:v>
                </c:pt>
                <c:pt idx="52">
                  <c:v>2054.85</c:v>
                </c:pt>
                <c:pt idx="53">
                  <c:v>2807.75</c:v>
                </c:pt>
                <c:pt idx="54">
                  <c:v>2682</c:v>
                </c:pt>
                <c:pt idx="55">
                  <c:v>3276.55</c:v>
                </c:pt>
                <c:pt idx="56">
                  <c:v>4208.6499999999996</c:v>
                </c:pt>
                <c:pt idx="57">
                  <c:v>3677.85</c:v>
                </c:pt>
                <c:pt idx="58">
                  <c:v>4717.3500000000004</c:v>
                </c:pt>
                <c:pt idx="59">
                  <c:v>5646.45</c:v>
                </c:pt>
                <c:pt idx="60">
                  <c:v>6387.95</c:v>
                </c:pt>
                <c:pt idx="61">
                  <c:v>7578.65</c:v>
                </c:pt>
                <c:pt idx="62">
                  <c:v>12114.7</c:v>
                </c:pt>
                <c:pt idx="63">
                  <c:v>9118.4500000000007</c:v>
                </c:pt>
                <c:pt idx="64">
                  <c:v>9566.25</c:v>
                </c:pt>
                <c:pt idx="65">
                  <c:v>7078.45</c:v>
                </c:pt>
                <c:pt idx="66">
                  <c:v>6412</c:v>
                </c:pt>
                <c:pt idx="67">
                  <c:v>7540.75</c:v>
                </c:pt>
                <c:pt idx="68">
                  <c:v>6535.1</c:v>
                </c:pt>
                <c:pt idx="69">
                  <c:v>8695.25</c:v>
                </c:pt>
                <c:pt idx="70">
                  <c:v>10614.3</c:v>
                </c:pt>
                <c:pt idx="71">
                  <c:v>13556.25</c:v>
                </c:pt>
                <c:pt idx="72">
                  <c:v>16512.599999999999</c:v>
                </c:pt>
                <c:pt idx="73">
                  <c:v>13276.55</c:v>
                </c:pt>
                <c:pt idx="74">
                  <c:v>15779.75</c:v>
                </c:pt>
                <c:pt idx="75">
                  <c:v>14486.45</c:v>
                </c:pt>
                <c:pt idx="76">
                  <c:v>14158.55</c:v>
                </c:pt>
                <c:pt idx="77">
                  <c:v>15529</c:v>
                </c:pt>
                <c:pt idx="78">
                  <c:v>17631.849999999999</c:v>
                </c:pt>
                <c:pt idx="79">
                  <c:v>14687.95</c:v>
                </c:pt>
                <c:pt idx="80">
                  <c:v>10779.7</c:v>
                </c:pt>
                <c:pt idx="81">
                  <c:v>11594.9</c:v>
                </c:pt>
                <c:pt idx="82">
                  <c:v>14025.35</c:v>
                </c:pt>
                <c:pt idx="83">
                  <c:v>14808.6</c:v>
                </c:pt>
                <c:pt idx="84">
                  <c:v>9429.4</c:v>
                </c:pt>
                <c:pt idx="85">
                  <c:v>9099.2000000000007</c:v>
                </c:pt>
                <c:pt idx="86">
                  <c:v>13984</c:v>
                </c:pt>
                <c:pt idx="87">
                  <c:v>9480.5499999999993</c:v>
                </c:pt>
                <c:pt idx="88">
                  <c:v>8852.75</c:v>
                </c:pt>
                <c:pt idx="89">
                  <c:v>9672.9</c:v>
                </c:pt>
                <c:pt idx="90">
                  <c:v>9061.35</c:v>
                </c:pt>
                <c:pt idx="91">
                  <c:v>10828.9</c:v>
                </c:pt>
                <c:pt idx="92">
                  <c:v>8695.7999999999993</c:v>
                </c:pt>
                <c:pt idx="93">
                  <c:v>9503.4</c:v>
                </c:pt>
                <c:pt idx="94">
                  <c:v>10486.7</c:v>
                </c:pt>
                <c:pt idx="95">
                  <c:v>8097.25</c:v>
                </c:pt>
                <c:pt idx="96">
                  <c:v>11713.25</c:v>
                </c:pt>
                <c:pt idx="97">
                  <c:v>6958.25</c:v>
                </c:pt>
                <c:pt idx="98">
                  <c:v>11150.8</c:v>
                </c:pt>
                <c:pt idx="99">
                  <c:v>8252</c:v>
                </c:pt>
                <c:pt idx="100">
                  <c:v>12016.75</c:v>
                </c:pt>
                <c:pt idx="101">
                  <c:v>10311.6</c:v>
                </c:pt>
                <c:pt idx="102">
                  <c:v>12037.45</c:v>
                </c:pt>
                <c:pt idx="103">
                  <c:v>13015</c:v>
                </c:pt>
                <c:pt idx="104">
                  <c:v>11888.05</c:v>
                </c:pt>
                <c:pt idx="105">
                  <c:v>16314.55</c:v>
                </c:pt>
                <c:pt idx="106">
                  <c:v>9745.0499999999993</c:v>
                </c:pt>
                <c:pt idx="107">
                  <c:v>10620.75</c:v>
                </c:pt>
                <c:pt idx="108" formatCode="0.0">
                  <c:v>11696.75</c:v>
                </c:pt>
                <c:pt idx="109" formatCode="0.0">
                  <c:v>11724.75</c:v>
                </c:pt>
                <c:pt idx="110" formatCode="0.0">
                  <c:v>15388.8</c:v>
                </c:pt>
                <c:pt idx="111" formatCode="0.0">
                  <c:v>13918</c:v>
                </c:pt>
                <c:pt idx="112" formatCode="0.0">
                  <c:v>16606.55</c:v>
                </c:pt>
                <c:pt idx="113" formatCode="0.0">
                  <c:v>13426.65</c:v>
                </c:pt>
                <c:pt idx="114" formatCode="0.0">
                  <c:v>16798.75</c:v>
                </c:pt>
                <c:pt idx="115" formatCode="0.0">
                  <c:v>19451.849999999999</c:v>
                </c:pt>
                <c:pt idx="116" formatCode="0.0">
                  <c:v>12714.25</c:v>
                </c:pt>
                <c:pt idx="117" formatCode="0.0">
                  <c:v>10620.45</c:v>
                </c:pt>
                <c:pt idx="118" formatCode="0.0">
                  <c:v>10083.65</c:v>
                </c:pt>
                <c:pt idx="119" formatCode="0.0">
                  <c:v>7724</c:v>
                </c:pt>
                <c:pt idx="120" formatCode="0.0">
                  <c:v>8737.25</c:v>
                </c:pt>
                <c:pt idx="121" formatCode="0.0">
                  <c:v>5730.75</c:v>
                </c:pt>
                <c:pt idx="122" formatCode="0.0">
                  <c:v>8311.2999999999993</c:v>
                </c:pt>
                <c:pt idx="123" formatCode="0.0">
                  <c:v>11453.5</c:v>
                </c:pt>
                <c:pt idx="124" formatCode="0.0">
                  <c:v>11258.3</c:v>
                </c:pt>
                <c:pt idx="125" formatCode="0.0">
                  <c:v>9072.1</c:v>
                </c:pt>
                <c:pt idx="126" formatCode="0.0">
                  <c:v>11374.1</c:v>
                </c:pt>
                <c:pt idx="127" formatCode="0.0">
                  <c:v>9514.4</c:v>
                </c:pt>
                <c:pt idx="128" formatCode="0.0">
                  <c:v>10971.9</c:v>
                </c:pt>
                <c:pt idx="129" formatCode="0.0">
                  <c:v>13814.15</c:v>
                </c:pt>
                <c:pt idx="130" formatCode="0.0">
                  <c:v>10291.1</c:v>
                </c:pt>
                <c:pt idx="131" formatCode="0.0">
                  <c:v>9639.2000000000007</c:v>
                </c:pt>
                <c:pt idx="132" formatCode="0.0">
                  <c:v>8006.9</c:v>
                </c:pt>
                <c:pt idx="133" formatCode="0.0">
                  <c:v>10623.95</c:v>
                </c:pt>
                <c:pt idx="134" formatCode="0.0">
                  <c:v>9618.4500000000007</c:v>
                </c:pt>
                <c:pt idx="135" formatCode="0.0">
                  <c:v>10629.45</c:v>
                </c:pt>
                <c:pt idx="136" formatCode="0.0">
                  <c:v>10943.1</c:v>
                </c:pt>
                <c:pt idx="137" formatCode="0.0">
                  <c:v>9554.25</c:v>
                </c:pt>
                <c:pt idx="138" formatCode="0.0">
                  <c:v>10756.75</c:v>
                </c:pt>
                <c:pt idx="139" formatCode="0.0">
                  <c:v>11823.4</c:v>
                </c:pt>
                <c:pt idx="140" formatCode="0.0">
                  <c:v>11019.75</c:v>
                </c:pt>
                <c:pt idx="141" formatCode="0.0">
                  <c:v>10885.8</c:v>
                </c:pt>
                <c:pt idx="142" formatCode="0.0">
                  <c:v>11261.15</c:v>
                </c:pt>
                <c:pt idx="143" formatCode="0.0">
                  <c:v>10663.5</c:v>
                </c:pt>
                <c:pt idx="144" formatCode="0.0">
                  <c:v>12974.6</c:v>
                </c:pt>
                <c:pt idx="145" formatCode="0.0">
                  <c:v>9606.7999999999993</c:v>
                </c:pt>
                <c:pt idx="146" formatCode="0.0">
                  <c:v>12088</c:v>
                </c:pt>
                <c:pt idx="147" formatCode="0.0">
                  <c:v>9475.75</c:v>
                </c:pt>
                <c:pt idx="148" formatCode="0.0">
                  <c:v>11480.65</c:v>
                </c:pt>
                <c:pt idx="149" formatCode="0.0">
                  <c:v>10511.5</c:v>
                </c:pt>
                <c:pt idx="150" formatCode="0.0">
                  <c:v>10587.2</c:v>
                </c:pt>
                <c:pt idx="151" formatCode="0.0">
                  <c:v>10559.65</c:v>
                </c:pt>
                <c:pt idx="152" formatCode="0.0">
                  <c:v>9696.2000000000007</c:v>
                </c:pt>
                <c:pt idx="153" formatCode="0.0">
                  <c:v>14573.7</c:v>
                </c:pt>
                <c:pt idx="154" formatCode="0.0">
                  <c:v>12097.35</c:v>
                </c:pt>
                <c:pt idx="155" formatCode="0.0">
                  <c:v>11809</c:v>
                </c:pt>
                <c:pt idx="156" formatCode="0.0">
                  <c:v>9296.7999999999993</c:v>
                </c:pt>
                <c:pt idx="157" formatCode="0.0">
                  <c:v>9593.4</c:v>
                </c:pt>
                <c:pt idx="158" formatCode="0.0">
                  <c:v>9382.2000000000007</c:v>
                </c:pt>
                <c:pt idx="159" formatCode="0.0">
                  <c:v>11418</c:v>
                </c:pt>
                <c:pt idx="160" formatCode="0.0">
                  <c:v>11785.8</c:v>
                </c:pt>
                <c:pt idx="161" formatCode="0.0">
                  <c:v>10401.15</c:v>
                </c:pt>
                <c:pt idx="162" formatCode="0.0">
                  <c:v>16517.05</c:v>
                </c:pt>
                <c:pt idx="163" formatCode="0.0">
                  <c:v>20103.150000000001</c:v>
                </c:pt>
                <c:pt idx="164" formatCode="0.0">
                  <c:v>17028.900000000001</c:v>
                </c:pt>
                <c:pt idx="165" formatCode="0.0">
                  <c:v>18564.3</c:v>
                </c:pt>
                <c:pt idx="166" formatCode="0.0">
                  <c:v>17173.5</c:v>
                </c:pt>
                <c:pt idx="167" formatCode="0.0">
                  <c:v>13447.4</c:v>
                </c:pt>
                <c:pt idx="168" formatCode="0.0">
                  <c:v>15807.75</c:v>
                </c:pt>
                <c:pt idx="169" formatCode="0.0">
                  <c:v>16234.8</c:v>
                </c:pt>
                <c:pt idx="170" formatCode="0.0">
                  <c:v>13866.95</c:v>
                </c:pt>
                <c:pt idx="171" formatCode="0.0">
                  <c:v>17598.849999999999</c:v>
                </c:pt>
                <c:pt idx="172" formatCode="0.0">
                  <c:v>12524.4</c:v>
                </c:pt>
                <c:pt idx="173" formatCode="0.0">
                  <c:v>9517.5</c:v>
                </c:pt>
                <c:pt idx="174" formatCode="0.0">
                  <c:v>11166.7</c:v>
                </c:pt>
                <c:pt idx="175" formatCode="0.0">
                  <c:v>11472.55</c:v>
                </c:pt>
                <c:pt idx="176" formatCode="0.0">
                  <c:v>12360.9</c:v>
                </c:pt>
                <c:pt idx="177" formatCode="0.0">
                  <c:v>9656.9</c:v>
                </c:pt>
                <c:pt idx="178" formatCode="0.0">
                  <c:v>9087.9500000000007</c:v>
                </c:pt>
                <c:pt idx="179" formatCode="0.0">
                  <c:v>10283.25</c:v>
                </c:pt>
                <c:pt idx="180" formatCode="0.0">
                  <c:v>11030.65</c:v>
                </c:pt>
                <c:pt idx="181" formatCode="0.0">
                  <c:v>8710</c:v>
                </c:pt>
                <c:pt idx="182" formatCode="0.0">
                  <c:v>11352.75</c:v>
                </c:pt>
                <c:pt idx="183" formatCode="0.0">
                  <c:v>4075</c:v>
                </c:pt>
                <c:pt idx="184" formatCode="0.0">
                  <c:v>43</c:v>
                </c:pt>
                <c:pt idx="185" formatCode="0.0">
                  <c:v>68</c:v>
                </c:pt>
                <c:pt idx="186" formatCode="0.0">
                  <c:v>1168</c:v>
                </c:pt>
                <c:pt idx="187" formatCode="0.0">
                  <c:v>738.8</c:v>
                </c:pt>
                <c:pt idx="188" formatCode="0.0">
                  <c:v>4887.05</c:v>
                </c:pt>
                <c:pt idx="189" formatCode="0.0">
                  <c:v>4199.6000000000004</c:v>
                </c:pt>
                <c:pt idx="190" formatCode="0.0">
                  <c:v>1247.7</c:v>
                </c:pt>
                <c:pt idx="191" formatCode="0.0">
                  <c:v>1790.3</c:v>
                </c:pt>
                <c:pt idx="192" formatCode="0.0">
                  <c:v>254</c:v>
                </c:pt>
                <c:pt idx="193" formatCode="0.0">
                  <c:v>1270.25</c:v>
                </c:pt>
                <c:pt idx="194" formatCode="0.0">
                  <c:v>3350.25</c:v>
                </c:pt>
                <c:pt idx="195" formatCode="0.0">
                  <c:v>4554.75</c:v>
                </c:pt>
                <c:pt idx="196" formatCode="0.0">
                  <c:v>5088.8999999999996</c:v>
                </c:pt>
                <c:pt idx="197" formatCode="0.0">
                  <c:v>1790.35</c:v>
                </c:pt>
                <c:pt idx="198" formatCode="0.0">
                  <c:v>120.7</c:v>
                </c:pt>
                <c:pt idx="199" formatCode="0.0">
                  <c:v>3201.7</c:v>
                </c:pt>
                <c:pt idx="200" formatCode="0.0">
                  <c:v>1510.95</c:v>
                </c:pt>
                <c:pt idx="201" formatCode="0.0">
                  <c:v>1426.95</c:v>
                </c:pt>
                <c:pt idx="202" formatCode="0.0">
                  <c:v>1865.4</c:v>
                </c:pt>
                <c:pt idx="203" formatCode="0.0">
                  <c:v>2272.4499999999998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787D-44D5-A3B8-310917A3096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69079960"/>
        <c:axId val="469081920"/>
      </c:lineChart>
      <c:dateAx>
        <c:axId val="469079960"/>
        <c:scaling>
          <c:orientation val="minMax"/>
        </c:scaling>
        <c:delete val="0"/>
        <c:axPos val="b"/>
        <c:numFmt formatCode="mmm\-yy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69081920"/>
        <c:crosses val="autoZero"/>
        <c:auto val="1"/>
        <c:lblOffset val="100"/>
        <c:baseTimeUnit val="months"/>
        <c:majorUnit val="6"/>
        <c:majorTimeUnit val="months"/>
      </c:dateAx>
      <c:valAx>
        <c:axId val="4690819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690799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8.2159381519617727E-2"/>
          <c:y val="3.6811427647940813E-2"/>
          <c:w val="0.12099384211588936"/>
          <c:h val="0.1897167329568411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6031866209031563E-2"/>
          <c:y val="2.6858564002190718E-2"/>
          <c:w val="0.93221599703883173"/>
          <c:h val="0.84581833200154433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In loaded</c:v>
                </c:pt>
              </c:strCache>
            </c:strRef>
          </c:tx>
          <c:spPr>
            <a:ln w="28575" cap="rnd">
              <a:solidFill>
                <a:schemeClr val="bg2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Sheet1!$A$2:$A$205</c:f>
              <c:numCache>
                <c:formatCode>[$-409]mmm\-yy;@</c:formatCode>
                <c:ptCount val="204"/>
                <c:pt idx="0">
                  <c:v>38353</c:v>
                </c:pt>
                <c:pt idx="1">
                  <c:v>38384</c:v>
                </c:pt>
                <c:pt idx="2">
                  <c:v>38412</c:v>
                </c:pt>
                <c:pt idx="3">
                  <c:v>38443</c:v>
                </c:pt>
                <c:pt idx="4">
                  <c:v>38473</c:v>
                </c:pt>
                <c:pt idx="5">
                  <c:v>38504</c:v>
                </c:pt>
                <c:pt idx="6">
                  <c:v>38534</c:v>
                </c:pt>
                <c:pt idx="7">
                  <c:v>38565</c:v>
                </c:pt>
                <c:pt idx="8">
                  <c:v>38596</c:v>
                </c:pt>
                <c:pt idx="9">
                  <c:v>38626</c:v>
                </c:pt>
                <c:pt idx="10">
                  <c:v>38657</c:v>
                </c:pt>
                <c:pt idx="11">
                  <c:v>38687</c:v>
                </c:pt>
                <c:pt idx="12">
                  <c:v>38718</c:v>
                </c:pt>
                <c:pt idx="13">
                  <c:v>38749</c:v>
                </c:pt>
                <c:pt idx="14">
                  <c:v>38777</c:v>
                </c:pt>
                <c:pt idx="15">
                  <c:v>38808</c:v>
                </c:pt>
                <c:pt idx="16">
                  <c:v>38838</c:v>
                </c:pt>
                <c:pt idx="17">
                  <c:v>38869</c:v>
                </c:pt>
                <c:pt idx="18">
                  <c:v>38899</c:v>
                </c:pt>
                <c:pt idx="19">
                  <c:v>38930</c:v>
                </c:pt>
                <c:pt idx="20">
                  <c:v>38961</c:v>
                </c:pt>
                <c:pt idx="21">
                  <c:v>38991</c:v>
                </c:pt>
                <c:pt idx="22">
                  <c:v>39022</c:v>
                </c:pt>
                <c:pt idx="23">
                  <c:v>39052</c:v>
                </c:pt>
                <c:pt idx="24">
                  <c:v>39083</c:v>
                </c:pt>
                <c:pt idx="25">
                  <c:v>39114</c:v>
                </c:pt>
                <c:pt idx="26">
                  <c:v>39142</c:v>
                </c:pt>
                <c:pt idx="27">
                  <c:v>39173</c:v>
                </c:pt>
                <c:pt idx="28">
                  <c:v>39203</c:v>
                </c:pt>
                <c:pt idx="29">
                  <c:v>39234</c:v>
                </c:pt>
                <c:pt idx="30">
                  <c:v>39264</c:v>
                </c:pt>
                <c:pt idx="31">
                  <c:v>39295</c:v>
                </c:pt>
                <c:pt idx="32">
                  <c:v>39326</c:v>
                </c:pt>
                <c:pt idx="33">
                  <c:v>39356</c:v>
                </c:pt>
                <c:pt idx="34">
                  <c:v>39387</c:v>
                </c:pt>
                <c:pt idx="35">
                  <c:v>39417</c:v>
                </c:pt>
                <c:pt idx="36">
                  <c:v>39448</c:v>
                </c:pt>
                <c:pt idx="37">
                  <c:v>39479</c:v>
                </c:pt>
                <c:pt idx="38">
                  <c:v>39508</c:v>
                </c:pt>
                <c:pt idx="39">
                  <c:v>39539</c:v>
                </c:pt>
                <c:pt idx="40">
                  <c:v>39569</c:v>
                </c:pt>
                <c:pt idx="41">
                  <c:v>39600</c:v>
                </c:pt>
                <c:pt idx="42">
                  <c:v>39630</c:v>
                </c:pt>
                <c:pt idx="43">
                  <c:v>39661</c:v>
                </c:pt>
                <c:pt idx="44">
                  <c:v>39692</c:v>
                </c:pt>
                <c:pt idx="45">
                  <c:v>39722</c:v>
                </c:pt>
                <c:pt idx="46">
                  <c:v>39753</c:v>
                </c:pt>
                <c:pt idx="47">
                  <c:v>39783</c:v>
                </c:pt>
                <c:pt idx="48">
                  <c:v>39814</c:v>
                </c:pt>
                <c:pt idx="49">
                  <c:v>39845</c:v>
                </c:pt>
                <c:pt idx="50">
                  <c:v>39873</c:v>
                </c:pt>
                <c:pt idx="51">
                  <c:v>39904</c:v>
                </c:pt>
                <c:pt idx="52">
                  <c:v>39934</c:v>
                </c:pt>
                <c:pt idx="53">
                  <c:v>39965</c:v>
                </c:pt>
                <c:pt idx="54">
                  <c:v>39995</c:v>
                </c:pt>
                <c:pt idx="55">
                  <c:v>40026</c:v>
                </c:pt>
                <c:pt idx="56">
                  <c:v>40057</c:v>
                </c:pt>
                <c:pt idx="57">
                  <c:v>40087</c:v>
                </c:pt>
                <c:pt idx="58">
                  <c:v>40118</c:v>
                </c:pt>
                <c:pt idx="59">
                  <c:v>40148</c:v>
                </c:pt>
                <c:pt idx="60">
                  <c:v>40179</c:v>
                </c:pt>
                <c:pt idx="61">
                  <c:v>40210</c:v>
                </c:pt>
                <c:pt idx="62">
                  <c:v>40238</c:v>
                </c:pt>
                <c:pt idx="63">
                  <c:v>40269</c:v>
                </c:pt>
                <c:pt idx="64">
                  <c:v>40299</c:v>
                </c:pt>
                <c:pt idx="65">
                  <c:v>40330</c:v>
                </c:pt>
                <c:pt idx="66">
                  <c:v>40360</c:v>
                </c:pt>
                <c:pt idx="67">
                  <c:v>40391</c:v>
                </c:pt>
                <c:pt idx="68">
                  <c:v>40422</c:v>
                </c:pt>
                <c:pt idx="69">
                  <c:v>40452</c:v>
                </c:pt>
                <c:pt idx="70">
                  <c:v>40483</c:v>
                </c:pt>
                <c:pt idx="71">
                  <c:v>40513</c:v>
                </c:pt>
                <c:pt idx="72">
                  <c:v>40544</c:v>
                </c:pt>
                <c:pt idx="73">
                  <c:v>40575</c:v>
                </c:pt>
                <c:pt idx="74">
                  <c:v>40603</c:v>
                </c:pt>
                <c:pt idx="75">
                  <c:v>40634</c:v>
                </c:pt>
                <c:pt idx="76">
                  <c:v>40664</c:v>
                </c:pt>
                <c:pt idx="77">
                  <c:v>40695</c:v>
                </c:pt>
                <c:pt idx="78">
                  <c:v>40725</c:v>
                </c:pt>
                <c:pt idx="79">
                  <c:v>40756</c:v>
                </c:pt>
                <c:pt idx="80">
                  <c:v>40787</c:v>
                </c:pt>
                <c:pt idx="81">
                  <c:v>40817</c:v>
                </c:pt>
                <c:pt idx="82">
                  <c:v>40848</c:v>
                </c:pt>
                <c:pt idx="83">
                  <c:v>40878</c:v>
                </c:pt>
                <c:pt idx="84">
                  <c:v>40909</c:v>
                </c:pt>
                <c:pt idx="85">
                  <c:v>40940</c:v>
                </c:pt>
                <c:pt idx="86">
                  <c:v>40969</c:v>
                </c:pt>
                <c:pt idx="87">
                  <c:v>41000</c:v>
                </c:pt>
                <c:pt idx="88">
                  <c:v>41030</c:v>
                </c:pt>
                <c:pt idx="89">
                  <c:v>41061</c:v>
                </c:pt>
                <c:pt idx="90">
                  <c:v>41091</c:v>
                </c:pt>
                <c:pt idx="91">
                  <c:v>41122</c:v>
                </c:pt>
                <c:pt idx="92">
                  <c:v>41153</c:v>
                </c:pt>
                <c:pt idx="93">
                  <c:v>41183</c:v>
                </c:pt>
                <c:pt idx="94">
                  <c:v>41214</c:v>
                </c:pt>
                <c:pt idx="95">
                  <c:v>41244</c:v>
                </c:pt>
                <c:pt idx="96">
                  <c:v>41287</c:v>
                </c:pt>
                <c:pt idx="97">
                  <c:v>41318</c:v>
                </c:pt>
                <c:pt idx="98">
                  <c:v>41346</c:v>
                </c:pt>
                <c:pt idx="99">
                  <c:v>41377</c:v>
                </c:pt>
                <c:pt idx="100">
                  <c:v>41395</c:v>
                </c:pt>
                <c:pt idx="101">
                  <c:v>41426</c:v>
                </c:pt>
                <c:pt idx="102">
                  <c:v>41456</c:v>
                </c:pt>
                <c:pt idx="103">
                  <c:v>41487</c:v>
                </c:pt>
                <c:pt idx="104">
                  <c:v>41518</c:v>
                </c:pt>
                <c:pt idx="105">
                  <c:v>41548</c:v>
                </c:pt>
                <c:pt idx="106">
                  <c:v>41579</c:v>
                </c:pt>
                <c:pt idx="107">
                  <c:v>41609</c:v>
                </c:pt>
                <c:pt idx="108">
                  <c:v>41640</c:v>
                </c:pt>
                <c:pt idx="109">
                  <c:v>41684</c:v>
                </c:pt>
                <c:pt idx="110">
                  <c:v>41712</c:v>
                </c:pt>
                <c:pt idx="111">
                  <c:v>41743</c:v>
                </c:pt>
                <c:pt idx="112">
                  <c:v>41773</c:v>
                </c:pt>
                <c:pt idx="113">
                  <c:v>41804</c:v>
                </c:pt>
                <c:pt idx="114">
                  <c:v>41821</c:v>
                </c:pt>
                <c:pt idx="115">
                  <c:v>41852</c:v>
                </c:pt>
                <c:pt idx="116">
                  <c:v>41883</c:v>
                </c:pt>
                <c:pt idx="117">
                  <c:v>41913</c:v>
                </c:pt>
                <c:pt idx="118">
                  <c:v>41944</c:v>
                </c:pt>
                <c:pt idx="119">
                  <c:v>41974</c:v>
                </c:pt>
                <c:pt idx="120">
                  <c:v>42005</c:v>
                </c:pt>
                <c:pt idx="121">
                  <c:v>42036</c:v>
                </c:pt>
                <c:pt idx="122">
                  <c:v>42064</c:v>
                </c:pt>
                <c:pt idx="123">
                  <c:v>42095</c:v>
                </c:pt>
                <c:pt idx="124">
                  <c:v>42125</c:v>
                </c:pt>
                <c:pt idx="125">
                  <c:v>42156</c:v>
                </c:pt>
                <c:pt idx="126">
                  <c:v>42186</c:v>
                </c:pt>
                <c:pt idx="127">
                  <c:v>42217</c:v>
                </c:pt>
                <c:pt idx="128">
                  <c:v>42248</c:v>
                </c:pt>
                <c:pt idx="129">
                  <c:v>42278</c:v>
                </c:pt>
                <c:pt idx="130">
                  <c:v>42309</c:v>
                </c:pt>
                <c:pt idx="131">
                  <c:v>42339</c:v>
                </c:pt>
                <c:pt idx="132">
                  <c:v>42370</c:v>
                </c:pt>
                <c:pt idx="133">
                  <c:v>42401</c:v>
                </c:pt>
                <c:pt idx="134">
                  <c:v>42430</c:v>
                </c:pt>
                <c:pt idx="135">
                  <c:v>42461</c:v>
                </c:pt>
                <c:pt idx="136">
                  <c:v>42491</c:v>
                </c:pt>
                <c:pt idx="137">
                  <c:v>42522</c:v>
                </c:pt>
                <c:pt idx="138">
                  <c:v>42552</c:v>
                </c:pt>
                <c:pt idx="139">
                  <c:v>42583</c:v>
                </c:pt>
                <c:pt idx="140">
                  <c:v>42614</c:v>
                </c:pt>
                <c:pt idx="141">
                  <c:v>42644</c:v>
                </c:pt>
                <c:pt idx="142">
                  <c:v>42675</c:v>
                </c:pt>
                <c:pt idx="143">
                  <c:v>42705</c:v>
                </c:pt>
                <c:pt idx="144">
                  <c:v>42736</c:v>
                </c:pt>
                <c:pt idx="145">
                  <c:v>42767</c:v>
                </c:pt>
                <c:pt idx="146">
                  <c:v>42795</c:v>
                </c:pt>
                <c:pt idx="147">
                  <c:v>42826</c:v>
                </c:pt>
                <c:pt idx="148">
                  <c:v>42856</c:v>
                </c:pt>
                <c:pt idx="149">
                  <c:v>42887</c:v>
                </c:pt>
                <c:pt idx="150">
                  <c:v>42917</c:v>
                </c:pt>
                <c:pt idx="151">
                  <c:v>42948</c:v>
                </c:pt>
                <c:pt idx="152">
                  <c:v>42979</c:v>
                </c:pt>
                <c:pt idx="153">
                  <c:v>43009</c:v>
                </c:pt>
                <c:pt idx="154">
                  <c:v>43040</c:v>
                </c:pt>
                <c:pt idx="155">
                  <c:v>43070</c:v>
                </c:pt>
                <c:pt idx="156">
                  <c:v>43101</c:v>
                </c:pt>
                <c:pt idx="157">
                  <c:v>43132</c:v>
                </c:pt>
                <c:pt idx="158">
                  <c:v>43160</c:v>
                </c:pt>
                <c:pt idx="159">
                  <c:v>43191</c:v>
                </c:pt>
                <c:pt idx="160">
                  <c:v>43221</c:v>
                </c:pt>
                <c:pt idx="161">
                  <c:v>43252</c:v>
                </c:pt>
                <c:pt idx="162">
                  <c:v>43282</c:v>
                </c:pt>
                <c:pt idx="163">
                  <c:v>43313</c:v>
                </c:pt>
                <c:pt idx="164">
                  <c:v>43344</c:v>
                </c:pt>
                <c:pt idx="165">
                  <c:v>43374</c:v>
                </c:pt>
                <c:pt idx="166">
                  <c:v>43405</c:v>
                </c:pt>
                <c:pt idx="167">
                  <c:v>43435</c:v>
                </c:pt>
                <c:pt idx="168">
                  <c:v>43466</c:v>
                </c:pt>
                <c:pt idx="169">
                  <c:v>43497</c:v>
                </c:pt>
                <c:pt idx="170">
                  <c:v>43525</c:v>
                </c:pt>
                <c:pt idx="171">
                  <c:v>43556</c:v>
                </c:pt>
                <c:pt idx="172">
                  <c:v>43586</c:v>
                </c:pt>
                <c:pt idx="173">
                  <c:v>43617</c:v>
                </c:pt>
                <c:pt idx="174">
                  <c:v>43647</c:v>
                </c:pt>
                <c:pt idx="175">
                  <c:v>43678</c:v>
                </c:pt>
                <c:pt idx="176">
                  <c:v>43709</c:v>
                </c:pt>
                <c:pt idx="177">
                  <c:v>43739</c:v>
                </c:pt>
                <c:pt idx="178">
                  <c:v>43770</c:v>
                </c:pt>
                <c:pt idx="179">
                  <c:v>43800</c:v>
                </c:pt>
                <c:pt idx="180">
                  <c:v>43831</c:v>
                </c:pt>
                <c:pt idx="181">
                  <c:v>43862</c:v>
                </c:pt>
                <c:pt idx="182">
                  <c:v>43891</c:v>
                </c:pt>
                <c:pt idx="183">
                  <c:v>43922</c:v>
                </c:pt>
                <c:pt idx="184">
                  <c:v>43952</c:v>
                </c:pt>
                <c:pt idx="185">
                  <c:v>43983</c:v>
                </c:pt>
                <c:pt idx="186">
                  <c:v>44013</c:v>
                </c:pt>
                <c:pt idx="187">
                  <c:v>44044</c:v>
                </c:pt>
                <c:pt idx="188">
                  <c:v>44075</c:v>
                </c:pt>
                <c:pt idx="189">
                  <c:v>44105</c:v>
                </c:pt>
                <c:pt idx="190">
                  <c:v>44136</c:v>
                </c:pt>
                <c:pt idx="191">
                  <c:v>44166</c:v>
                </c:pt>
                <c:pt idx="192">
                  <c:v>44197</c:v>
                </c:pt>
                <c:pt idx="193">
                  <c:v>44228</c:v>
                </c:pt>
                <c:pt idx="194">
                  <c:v>44256</c:v>
                </c:pt>
                <c:pt idx="195">
                  <c:v>44287</c:v>
                </c:pt>
                <c:pt idx="196">
                  <c:v>44317</c:v>
                </c:pt>
                <c:pt idx="197">
                  <c:v>44348</c:v>
                </c:pt>
                <c:pt idx="198">
                  <c:v>44398</c:v>
                </c:pt>
                <c:pt idx="199">
                  <c:v>44409</c:v>
                </c:pt>
                <c:pt idx="200">
                  <c:v>44440</c:v>
                </c:pt>
                <c:pt idx="201">
                  <c:v>44470</c:v>
                </c:pt>
                <c:pt idx="202">
                  <c:v>44501</c:v>
                </c:pt>
                <c:pt idx="203">
                  <c:v>44531</c:v>
                </c:pt>
              </c:numCache>
            </c:numRef>
          </c:cat>
          <c:val>
            <c:numRef>
              <c:f>Sheet1!$B$2:$B$205</c:f>
              <c:numCache>
                <c:formatCode>#,##0</c:formatCode>
                <c:ptCount val="204"/>
                <c:pt idx="0">
                  <c:v>191242</c:v>
                </c:pt>
                <c:pt idx="1">
                  <c:v>179210</c:v>
                </c:pt>
                <c:pt idx="2">
                  <c:v>194984</c:v>
                </c:pt>
                <c:pt idx="3">
                  <c:v>184573</c:v>
                </c:pt>
                <c:pt idx="4">
                  <c:v>211414</c:v>
                </c:pt>
                <c:pt idx="5">
                  <c:v>202916</c:v>
                </c:pt>
                <c:pt idx="6">
                  <c:v>211764</c:v>
                </c:pt>
                <c:pt idx="7">
                  <c:v>199437</c:v>
                </c:pt>
                <c:pt idx="8">
                  <c:v>205132</c:v>
                </c:pt>
                <c:pt idx="9">
                  <c:v>216593</c:v>
                </c:pt>
                <c:pt idx="10">
                  <c:v>213802</c:v>
                </c:pt>
                <c:pt idx="11">
                  <c:v>197055</c:v>
                </c:pt>
                <c:pt idx="12">
                  <c:v>209929</c:v>
                </c:pt>
                <c:pt idx="13">
                  <c:v>178698</c:v>
                </c:pt>
                <c:pt idx="14">
                  <c:v>206024</c:v>
                </c:pt>
                <c:pt idx="15">
                  <c:v>232782</c:v>
                </c:pt>
                <c:pt idx="16">
                  <c:v>230168</c:v>
                </c:pt>
                <c:pt idx="17">
                  <c:v>220439</c:v>
                </c:pt>
                <c:pt idx="18">
                  <c:v>231820</c:v>
                </c:pt>
                <c:pt idx="19">
                  <c:v>229928</c:v>
                </c:pt>
                <c:pt idx="20">
                  <c:v>206291</c:v>
                </c:pt>
                <c:pt idx="21">
                  <c:v>236657</c:v>
                </c:pt>
                <c:pt idx="22">
                  <c:v>215238</c:v>
                </c:pt>
                <c:pt idx="23">
                  <c:v>201580</c:v>
                </c:pt>
                <c:pt idx="24">
                  <c:v>190233</c:v>
                </c:pt>
                <c:pt idx="25">
                  <c:v>192377</c:v>
                </c:pt>
                <c:pt idx="26">
                  <c:v>233233</c:v>
                </c:pt>
                <c:pt idx="27">
                  <c:v>190907</c:v>
                </c:pt>
                <c:pt idx="28">
                  <c:v>218807</c:v>
                </c:pt>
                <c:pt idx="29">
                  <c:v>235998</c:v>
                </c:pt>
                <c:pt idx="30">
                  <c:v>230276</c:v>
                </c:pt>
                <c:pt idx="31">
                  <c:v>245535</c:v>
                </c:pt>
                <c:pt idx="32">
                  <c:v>235112</c:v>
                </c:pt>
                <c:pt idx="33">
                  <c:v>224795</c:v>
                </c:pt>
                <c:pt idx="34">
                  <c:v>213170</c:v>
                </c:pt>
                <c:pt idx="35">
                  <c:v>209149</c:v>
                </c:pt>
                <c:pt idx="36">
                  <c:v>199718</c:v>
                </c:pt>
                <c:pt idx="37">
                  <c:v>194440</c:v>
                </c:pt>
                <c:pt idx="38">
                  <c:v>203279</c:v>
                </c:pt>
                <c:pt idx="39">
                  <c:v>202462</c:v>
                </c:pt>
                <c:pt idx="40">
                  <c:v>210660</c:v>
                </c:pt>
                <c:pt idx="41">
                  <c:v>221509</c:v>
                </c:pt>
                <c:pt idx="42">
                  <c:v>229149</c:v>
                </c:pt>
                <c:pt idx="43">
                  <c:v>227739</c:v>
                </c:pt>
                <c:pt idx="44">
                  <c:v>238844</c:v>
                </c:pt>
                <c:pt idx="45">
                  <c:v>230338</c:v>
                </c:pt>
                <c:pt idx="46">
                  <c:v>204080</c:v>
                </c:pt>
                <c:pt idx="47">
                  <c:v>186756</c:v>
                </c:pt>
                <c:pt idx="48">
                  <c:v>176449</c:v>
                </c:pt>
                <c:pt idx="49">
                  <c:v>169909</c:v>
                </c:pt>
                <c:pt idx="50">
                  <c:v>167592</c:v>
                </c:pt>
                <c:pt idx="51">
                  <c:v>170899</c:v>
                </c:pt>
                <c:pt idx="52">
                  <c:v>182403</c:v>
                </c:pt>
                <c:pt idx="53">
                  <c:v>186985</c:v>
                </c:pt>
                <c:pt idx="54">
                  <c:v>207066</c:v>
                </c:pt>
                <c:pt idx="55">
                  <c:v>209693</c:v>
                </c:pt>
                <c:pt idx="56">
                  <c:v>203622</c:v>
                </c:pt>
                <c:pt idx="57">
                  <c:v>206034</c:v>
                </c:pt>
                <c:pt idx="58">
                  <c:v>191549</c:v>
                </c:pt>
                <c:pt idx="59">
                  <c:v>172834</c:v>
                </c:pt>
                <c:pt idx="60">
                  <c:v>185797</c:v>
                </c:pt>
                <c:pt idx="61">
                  <c:v>173911</c:v>
                </c:pt>
                <c:pt idx="62">
                  <c:v>204311</c:v>
                </c:pt>
                <c:pt idx="63">
                  <c:v>197723</c:v>
                </c:pt>
                <c:pt idx="64">
                  <c:v>222840</c:v>
                </c:pt>
                <c:pt idx="65">
                  <c:v>222671</c:v>
                </c:pt>
                <c:pt idx="66">
                  <c:v>251199</c:v>
                </c:pt>
                <c:pt idx="67">
                  <c:v>244559</c:v>
                </c:pt>
                <c:pt idx="68">
                  <c:v>225947</c:v>
                </c:pt>
                <c:pt idx="69">
                  <c:v>232438</c:v>
                </c:pt>
                <c:pt idx="70">
                  <c:v>214830</c:v>
                </c:pt>
                <c:pt idx="71">
                  <c:v>202868</c:v>
                </c:pt>
                <c:pt idx="72">
                  <c:v>216055</c:v>
                </c:pt>
                <c:pt idx="73">
                  <c:v>206706</c:v>
                </c:pt>
                <c:pt idx="74">
                  <c:v>207973</c:v>
                </c:pt>
                <c:pt idx="75">
                  <c:v>216412</c:v>
                </c:pt>
                <c:pt idx="76">
                  <c:v>230054</c:v>
                </c:pt>
                <c:pt idx="77">
                  <c:v>221461</c:v>
                </c:pt>
                <c:pt idx="78">
                  <c:v>236482</c:v>
                </c:pt>
                <c:pt idx="79">
                  <c:v>244589</c:v>
                </c:pt>
                <c:pt idx="80">
                  <c:v>242771</c:v>
                </c:pt>
                <c:pt idx="81">
                  <c:v>223892</c:v>
                </c:pt>
                <c:pt idx="82">
                  <c:v>226040</c:v>
                </c:pt>
                <c:pt idx="83">
                  <c:v>211256</c:v>
                </c:pt>
                <c:pt idx="84">
                  <c:v>228051</c:v>
                </c:pt>
                <c:pt idx="85">
                  <c:v>219087</c:v>
                </c:pt>
                <c:pt idx="86">
                  <c:v>208999</c:v>
                </c:pt>
                <c:pt idx="87">
                  <c:v>224808</c:v>
                </c:pt>
                <c:pt idx="88">
                  <c:v>239283</c:v>
                </c:pt>
                <c:pt idx="89">
                  <c:v>238627</c:v>
                </c:pt>
                <c:pt idx="90">
                  <c:v>256591</c:v>
                </c:pt>
                <c:pt idx="91">
                  <c:v>257122</c:v>
                </c:pt>
                <c:pt idx="92">
                  <c:v>238063</c:v>
                </c:pt>
                <c:pt idx="93">
                  <c:v>198768</c:v>
                </c:pt>
                <c:pt idx="94">
                  <c:v>224732</c:v>
                </c:pt>
                <c:pt idx="95">
                  <c:v>215440</c:v>
                </c:pt>
                <c:pt idx="96">
                  <c:v>215142</c:v>
                </c:pt>
                <c:pt idx="97">
                  <c:v>202521</c:v>
                </c:pt>
                <c:pt idx="98">
                  <c:v>212577</c:v>
                </c:pt>
                <c:pt idx="99">
                  <c:v>216414</c:v>
                </c:pt>
                <c:pt idx="100">
                  <c:v>244785</c:v>
                </c:pt>
                <c:pt idx="101">
                  <c:v>229211</c:v>
                </c:pt>
                <c:pt idx="102">
                  <c:v>250828</c:v>
                </c:pt>
                <c:pt idx="103">
                  <c:v>263549</c:v>
                </c:pt>
                <c:pt idx="104">
                  <c:v>235665</c:v>
                </c:pt>
                <c:pt idx="105">
                  <c:v>255804</c:v>
                </c:pt>
                <c:pt idx="106">
                  <c:v>209290</c:v>
                </c:pt>
                <c:pt idx="107">
                  <c:v>224769</c:v>
                </c:pt>
                <c:pt idx="108">
                  <c:v>231885</c:v>
                </c:pt>
                <c:pt idx="109">
                  <c:v>207699</c:v>
                </c:pt>
                <c:pt idx="110">
                  <c:v>234059</c:v>
                </c:pt>
                <c:pt idx="111">
                  <c:v>229683</c:v>
                </c:pt>
                <c:pt idx="112">
                  <c:v>248601</c:v>
                </c:pt>
                <c:pt idx="113">
                  <c:v>241653</c:v>
                </c:pt>
                <c:pt idx="114">
                  <c:v>266371</c:v>
                </c:pt>
                <c:pt idx="115">
                  <c:v>269715</c:v>
                </c:pt>
                <c:pt idx="116">
                  <c:v>252232</c:v>
                </c:pt>
                <c:pt idx="117">
                  <c:v>272576</c:v>
                </c:pt>
                <c:pt idx="118">
                  <c:v>239599</c:v>
                </c:pt>
                <c:pt idx="119">
                  <c:v>250590</c:v>
                </c:pt>
                <c:pt idx="120">
                  <c:v>235293</c:v>
                </c:pt>
                <c:pt idx="121">
                  <c:v>240453</c:v>
                </c:pt>
                <c:pt idx="122">
                  <c:v>287777</c:v>
                </c:pt>
                <c:pt idx="123">
                  <c:v>251106</c:v>
                </c:pt>
                <c:pt idx="124">
                  <c:v>282030</c:v>
                </c:pt>
                <c:pt idx="125">
                  <c:v>279038</c:v>
                </c:pt>
                <c:pt idx="126">
                  <c:v>295865</c:v>
                </c:pt>
                <c:pt idx="127">
                  <c:v>285834</c:v>
                </c:pt>
                <c:pt idx="128">
                  <c:v>286354</c:v>
                </c:pt>
                <c:pt idx="129">
                  <c:v>269674</c:v>
                </c:pt>
                <c:pt idx="130">
                  <c:v>249112</c:v>
                </c:pt>
                <c:pt idx="131">
                  <c:v>251802</c:v>
                </c:pt>
                <c:pt idx="132">
                  <c:v>247129</c:v>
                </c:pt>
                <c:pt idx="133">
                  <c:v>258249</c:v>
                </c:pt>
                <c:pt idx="134">
                  <c:v>253956</c:v>
                </c:pt>
                <c:pt idx="135">
                  <c:v>244677</c:v>
                </c:pt>
                <c:pt idx="136">
                  <c:v>268861</c:v>
                </c:pt>
                <c:pt idx="137">
                  <c:v>270617</c:v>
                </c:pt>
                <c:pt idx="138">
                  <c:v>275337</c:v>
                </c:pt>
                <c:pt idx="139">
                  <c:v>304274</c:v>
                </c:pt>
                <c:pt idx="140">
                  <c:v>254033</c:v>
                </c:pt>
                <c:pt idx="141">
                  <c:v>289092</c:v>
                </c:pt>
                <c:pt idx="142">
                  <c:v>271755</c:v>
                </c:pt>
                <c:pt idx="143">
                  <c:v>264710</c:v>
                </c:pt>
                <c:pt idx="144">
                  <c:v>260725</c:v>
                </c:pt>
                <c:pt idx="145">
                  <c:v>262875</c:v>
                </c:pt>
                <c:pt idx="146">
                  <c:v>249788</c:v>
                </c:pt>
                <c:pt idx="147">
                  <c:v>278868</c:v>
                </c:pt>
                <c:pt idx="148">
                  <c:v>283466</c:v>
                </c:pt>
                <c:pt idx="149">
                  <c:v>295221</c:v>
                </c:pt>
                <c:pt idx="150">
                  <c:v>291760</c:v>
                </c:pt>
                <c:pt idx="151">
                  <c:v>320848</c:v>
                </c:pt>
                <c:pt idx="152">
                  <c:v>287753</c:v>
                </c:pt>
                <c:pt idx="153">
                  <c:v>305729</c:v>
                </c:pt>
                <c:pt idx="154">
                  <c:v>285070</c:v>
                </c:pt>
                <c:pt idx="155">
                  <c:v>274366</c:v>
                </c:pt>
                <c:pt idx="156">
                  <c:v>309003</c:v>
                </c:pt>
                <c:pt idx="157">
                  <c:v>274638</c:v>
                </c:pt>
                <c:pt idx="158">
                  <c:v>288462</c:v>
                </c:pt>
                <c:pt idx="159">
                  <c:v>272903</c:v>
                </c:pt>
                <c:pt idx="160">
                  <c:v>302081</c:v>
                </c:pt>
                <c:pt idx="161">
                  <c:v>310481</c:v>
                </c:pt>
                <c:pt idx="162">
                  <c:v>322093</c:v>
                </c:pt>
                <c:pt idx="163">
                  <c:v>333567</c:v>
                </c:pt>
                <c:pt idx="164">
                  <c:v>304125</c:v>
                </c:pt>
                <c:pt idx="165">
                  <c:v>339602</c:v>
                </c:pt>
                <c:pt idx="166">
                  <c:v>301826</c:v>
                </c:pt>
                <c:pt idx="167">
                  <c:v>317332</c:v>
                </c:pt>
                <c:pt idx="168">
                  <c:v>327345</c:v>
                </c:pt>
                <c:pt idx="169">
                  <c:v>295523</c:v>
                </c:pt>
                <c:pt idx="170">
                  <c:v>282981</c:v>
                </c:pt>
                <c:pt idx="171">
                  <c:v>297825</c:v>
                </c:pt>
                <c:pt idx="172">
                  <c:v>340680</c:v>
                </c:pt>
                <c:pt idx="173">
                  <c:v>301708</c:v>
                </c:pt>
                <c:pt idx="174">
                  <c:v>336972</c:v>
                </c:pt>
                <c:pt idx="175">
                  <c:v>342541</c:v>
                </c:pt>
                <c:pt idx="176">
                  <c:v>315866</c:v>
                </c:pt>
                <c:pt idx="177">
                  <c:v>339443</c:v>
                </c:pt>
                <c:pt idx="178">
                  <c:v>301123</c:v>
                </c:pt>
                <c:pt idx="179">
                  <c:v>288964</c:v>
                </c:pt>
                <c:pt idx="180">
                  <c:v>322643</c:v>
                </c:pt>
                <c:pt idx="181">
                  <c:v>300445</c:v>
                </c:pt>
                <c:pt idx="182">
                  <c:v>271511</c:v>
                </c:pt>
                <c:pt idx="183">
                  <c:v>284074</c:v>
                </c:pt>
                <c:pt idx="184">
                  <c:v>266004</c:v>
                </c:pt>
                <c:pt idx="185">
                  <c:v>264054</c:v>
                </c:pt>
                <c:pt idx="186">
                  <c:v>326079</c:v>
                </c:pt>
                <c:pt idx="187">
                  <c:v>366887</c:v>
                </c:pt>
                <c:pt idx="188">
                  <c:v>374649</c:v>
                </c:pt>
                <c:pt idx="189">
                  <c:v>403103</c:v>
                </c:pt>
                <c:pt idx="190">
                  <c:v>382912</c:v>
                </c:pt>
                <c:pt idx="191">
                  <c:v>358325</c:v>
                </c:pt>
                <c:pt idx="192">
                  <c:v>371392</c:v>
                </c:pt>
                <c:pt idx="193">
                  <c:v>334176</c:v>
                </c:pt>
                <c:pt idx="194">
                  <c:v>393159</c:v>
                </c:pt>
                <c:pt idx="195">
                  <c:v>359265</c:v>
                </c:pt>
                <c:pt idx="196">
                  <c:v>396417</c:v>
                </c:pt>
                <c:pt idx="197">
                  <c:v>386771</c:v>
                </c:pt>
                <c:pt idx="198">
                  <c:v>393945</c:v>
                </c:pt>
                <c:pt idx="199">
                  <c:v>399716</c:v>
                </c:pt>
                <c:pt idx="200">
                  <c:v>379190</c:v>
                </c:pt>
                <c:pt idx="201">
                  <c:v>398535</c:v>
                </c:pt>
                <c:pt idx="202">
                  <c:v>382074</c:v>
                </c:pt>
                <c:pt idx="203">
                  <c:v>392348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2102-4385-A81A-F9F8BBC094A2}"/>
            </c:ext>
          </c:extLst>
        </c:ser>
        <c:ser>
          <c:idx val="3"/>
          <c:order val="1"/>
          <c:tx>
            <c:strRef>
              <c:f>Sheet1!$E$1</c:f>
              <c:strCache>
                <c:ptCount val="1"/>
                <c:pt idx="0">
                  <c:v>Out empty</c:v>
                </c:pt>
              </c:strCache>
            </c:strRef>
          </c:tx>
          <c:spPr>
            <a:ln w="28575" cap="rnd">
              <a:solidFill>
                <a:schemeClr val="accent3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Sheet1!$A$2:$A$205</c:f>
              <c:numCache>
                <c:formatCode>[$-409]mmm\-yy;@</c:formatCode>
                <c:ptCount val="204"/>
                <c:pt idx="0">
                  <c:v>38353</c:v>
                </c:pt>
                <c:pt idx="1">
                  <c:v>38384</c:v>
                </c:pt>
                <c:pt idx="2">
                  <c:v>38412</c:v>
                </c:pt>
                <c:pt idx="3">
                  <c:v>38443</c:v>
                </c:pt>
                <c:pt idx="4">
                  <c:v>38473</c:v>
                </c:pt>
                <c:pt idx="5">
                  <c:v>38504</c:v>
                </c:pt>
                <c:pt idx="6">
                  <c:v>38534</c:v>
                </c:pt>
                <c:pt idx="7">
                  <c:v>38565</c:v>
                </c:pt>
                <c:pt idx="8">
                  <c:v>38596</c:v>
                </c:pt>
                <c:pt idx="9">
                  <c:v>38626</c:v>
                </c:pt>
                <c:pt idx="10">
                  <c:v>38657</c:v>
                </c:pt>
                <c:pt idx="11">
                  <c:v>38687</c:v>
                </c:pt>
                <c:pt idx="12">
                  <c:v>38718</c:v>
                </c:pt>
                <c:pt idx="13">
                  <c:v>38749</c:v>
                </c:pt>
                <c:pt idx="14">
                  <c:v>38777</c:v>
                </c:pt>
                <c:pt idx="15">
                  <c:v>38808</c:v>
                </c:pt>
                <c:pt idx="16">
                  <c:v>38838</c:v>
                </c:pt>
                <c:pt idx="17">
                  <c:v>38869</c:v>
                </c:pt>
                <c:pt idx="18">
                  <c:v>38899</c:v>
                </c:pt>
                <c:pt idx="19">
                  <c:v>38930</c:v>
                </c:pt>
                <c:pt idx="20">
                  <c:v>38961</c:v>
                </c:pt>
                <c:pt idx="21">
                  <c:v>38991</c:v>
                </c:pt>
                <c:pt idx="22">
                  <c:v>39022</c:v>
                </c:pt>
                <c:pt idx="23">
                  <c:v>39052</c:v>
                </c:pt>
                <c:pt idx="24">
                  <c:v>39083</c:v>
                </c:pt>
                <c:pt idx="25">
                  <c:v>39114</c:v>
                </c:pt>
                <c:pt idx="26">
                  <c:v>39142</c:v>
                </c:pt>
                <c:pt idx="27">
                  <c:v>39173</c:v>
                </c:pt>
                <c:pt idx="28">
                  <c:v>39203</c:v>
                </c:pt>
                <c:pt idx="29">
                  <c:v>39234</c:v>
                </c:pt>
                <c:pt idx="30">
                  <c:v>39264</c:v>
                </c:pt>
                <c:pt idx="31">
                  <c:v>39295</c:v>
                </c:pt>
                <c:pt idx="32">
                  <c:v>39326</c:v>
                </c:pt>
                <c:pt idx="33">
                  <c:v>39356</c:v>
                </c:pt>
                <c:pt idx="34">
                  <c:v>39387</c:v>
                </c:pt>
                <c:pt idx="35">
                  <c:v>39417</c:v>
                </c:pt>
                <c:pt idx="36">
                  <c:v>39448</c:v>
                </c:pt>
                <c:pt idx="37">
                  <c:v>39479</c:v>
                </c:pt>
                <c:pt idx="38">
                  <c:v>39508</c:v>
                </c:pt>
                <c:pt idx="39">
                  <c:v>39539</c:v>
                </c:pt>
                <c:pt idx="40">
                  <c:v>39569</c:v>
                </c:pt>
                <c:pt idx="41">
                  <c:v>39600</c:v>
                </c:pt>
                <c:pt idx="42">
                  <c:v>39630</c:v>
                </c:pt>
                <c:pt idx="43">
                  <c:v>39661</c:v>
                </c:pt>
                <c:pt idx="44">
                  <c:v>39692</c:v>
                </c:pt>
                <c:pt idx="45">
                  <c:v>39722</c:v>
                </c:pt>
                <c:pt idx="46">
                  <c:v>39753</c:v>
                </c:pt>
                <c:pt idx="47">
                  <c:v>39783</c:v>
                </c:pt>
                <c:pt idx="48">
                  <c:v>39814</c:v>
                </c:pt>
                <c:pt idx="49">
                  <c:v>39845</c:v>
                </c:pt>
                <c:pt idx="50">
                  <c:v>39873</c:v>
                </c:pt>
                <c:pt idx="51">
                  <c:v>39904</c:v>
                </c:pt>
                <c:pt idx="52">
                  <c:v>39934</c:v>
                </c:pt>
                <c:pt idx="53">
                  <c:v>39965</c:v>
                </c:pt>
                <c:pt idx="54">
                  <c:v>39995</c:v>
                </c:pt>
                <c:pt idx="55">
                  <c:v>40026</c:v>
                </c:pt>
                <c:pt idx="56">
                  <c:v>40057</c:v>
                </c:pt>
                <c:pt idx="57">
                  <c:v>40087</c:v>
                </c:pt>
                <c:pt idx="58">
                  <c:v>40118</c:v>
                </c:pt>
                <c:pt idx="59">
                  <c:v>40148</c:v>
                </c:pt>
                <c:pt idx="60">
                  <c:v>40179</c:v>
                </c:pt>
                <c:pt idx="61">
                  <c:v>40210</c:v>
                </c:pt>
                <c:pt idx="62">
                  <c:v>40238</c:v>
                </c:pt>
                <c:pt idx="63">
                  <c:v>40269</c:v>
                </c:pt>
                <c:pt idx="64">
                  <c:v>40299</c:v>
                </c:pt>
                <c:pt idx="65">
                  <c:v>40330</c:v>
                </c:pt>
                <c:pt idx="66">
                  <c:v>40360</c:v>
                </c:pt>
                <c:pt idx="67">
                  <c:v>40391</c:v>
                </c:pt>
                <c:pt idx="68">
                  <c:v>40422</c:v>
                </c:pt>
                <c:pt idx="69">
                  <c:v>40452</c:v>
                </c:pt>
                <c:pt idx="70">
                  <c:v>40483</c:v>
                </c:pt>
                <c:pt idx="71">
                  <c:v>40513</c:v>
                </c:pt>
                <c:pt idx="72">
                  <c:v>40544</c:v>
                </c:pt>
                <c:pt idx="73">
                  <c:v>40575</c:v>
                </c:pt>
                <c:pt idx="74">
                  <c:v>40603</c:v>
                </c:pt>
                <c:pt idx="75">
                  <c:v>40634</c:v>
                </c:pt>
                <c:pt idx="76">
                  <c:v>40664</c:v>
                </c:pt>
                <c:pt idx="77">
                  <c:v>40695</c:v>
                </c:pt>
                <c:pt idx="78">
                  <c:v>40725</c:v>
                </c:pt>
                <c:pt idx="79">
                  <c:v>40756</c:v>
                </c:pt>
                <c:pt idx="80">
                  <c:v>40787</c:v>
                </c:pt>
                <c:pt idx="81">
                  <c:v>40817</c:v>
                </c:pt>
                <c:pt idx="82">
                  <c:v>40848</c:v>
                </c:pt>
                <c:pt idx="83">
                  <c:v>40878</c:v>
                </c:pt>
                <c:pt idx="84">
                  <c:v>40909</c:v>
                </c:pt>
                <c:pt idx="85">
                  <c:v>40940</c:v>
                </c:pt>
                <c:pt idx="86">
                  <c:v>40969</c:v>
                </c:pt>
                <c:pt idx="87">
                  <c:v>41000</c:v>
                </c:pt>
                <c:pt idx="88">
                  <c:v>41030</c:v>
                </c:pt>
                <c:pt idx="89">
                  <c:v>41061</c:v>
                </c:pt>
                <c:pt idx="90">
                  <c:v>41091</c:v>
                </c:pt>
                <c:pt idx="91">
                  <c:v>41122</c:v>
                </c:pt>
                <c:pt idx="92">
                  <c:v>41153</c:v>
                </c:pt>
                <c:pt idx="93">
                  <c:v>41183</c:v>
                </c:pt>
                <c:pt idx="94">
                  <c:v>41214</c:v>
                </c:pt>
                <c:pt idx="95">
                  <c:v>41244</c:v>
                </c:pt>
                <c:pt idx="96">
                  <c:v>41287</c:v>
                </c:pt>
                <c:pt idx="97">
                  <c:v>41318</c:v>
                </c:pt>
                <c:pt idx="98">
                  <c:v>41346</c:v>
                </c:pt>
                <c:pt idx="99">
                  <c:v>41377</c:v>
                </c:pt>
                <c:pt idx="100">
                  <c:v>41395</c:v>
                </c:pt>
                <c:pt idx="101">
                  <c:v>41426</c:v>
                </c:pt>
                <c:pt idx="102">
                  <c:v>41456</c:v>
                </c:pt>
                <c:pt idx="103">
                  <c:v>41487</c:v>
                </c:pt>
                <c:pt idx="104">
                  <c:v>41518</c:v>
                </c:pt>
                <c:pt idx="105">
                  <c:v>41548</c:v>
                </c:pt>
                <c:pt idx="106">
                  <c:v>41579</c:v>
                </c:pt>
                <c:pt idx="107">
                  <c:v>41609</c:v>
                </c:pt>
                <c:pt idx="108">
                  <c:v>41640</c:v>
                </c:pt>
                <c:pt idx="109">
                  <c:v>41684</c:v>
                </c:pt>
                <c:pt idx="110">
                  <c:v>41712</c:v>
                </c:pt>
                <c:pt idx="111">
                  <c:v>41743</c:v>
                </c:pt>
                <c:pt idx="112">
                  <c:v>41773</c:v>
                </c:pt>
                <c:pt idx="113">
                  <c:v>41804</c:v>
                </c:pt>
                <c:pt idx="114">
                  <c:v>41821</c:v>
                </c:pt>
                <c:pt idx="115">
                  <c:v>41852</c:v>
                </c:pt>
                <c:pt idx="116">
                  <c:v>41883</c:v>
                </c:pt>
                <c:pt idx="117">
                  <c:v>41913</c:v>
                </c:pt>
                <c:pt idx="118">
                  <c:v>41944</c:v>
                </c:pt>
                <c:pt idx="119">
                  <c:v>41974</c:v>
                </c:pt>
                <c:pt idx="120">
                  <c:v>42005</c:v>
                </c:pt>
                <c:pt idx="121">
                  <c:v>42036</c:v>
                </c:pt>
                <c:pt idx="122">
                  <c:v>42064</c:v>
                </c:pt>
                <c:pt idx="123">
                  <c:v>42095</c:v>
                </c:pt>
                <c:pt idx="124">
                  <c:v>42125</c:v>
                </c:pt>
                <c:pt idx="125">
                  <c:v>42156</c:v>
                </c:pt>
                <c:pt idx="126">
                  <c:v>42186</c:v>
                </c:pt>
                <c:pt idx="127">
                  <c:v>42217</c:v>
                </c:pt>
                <c:pt idx="128">
                  <c:v>42248</c:v>
                </c:pt>
                <c:pt idx="129">
                  <c:v>42278</c:v>
                </c:pt>
                <c:pt idx="130">
                  <c:v>42309</c:v>
                </c:pt>
                <c:pt idx="131">
                  <c:v>42339</c:v>
                </c:pt>
                <c:pt idx="132">
                  <c:v>42370</c:v>
                </c:pt>
                <c:pt idx="133">
                  <c:v>42401</c:v>
                </c:pt>
                <c:pt idx="134">
                  <c:v>42430</c:v>
                </c:pt>
                <c:pt idx="135">
                  <c:v>42461</c:v>
                </c:pt>
                <c:pt idx="136">
                  <c:v>42491</c:v>
                </c:pt>
                <c:pt idx="137">
                  <c:v>42522</c:v>
                </c:pt>
                <c:pt idx="138">
                  <c:v>42552</c:v>
                </c:pt>
                <c:pt idx="139">
                  <c:v>42583</c:v>
                </c:pt>
                <c:pt idx="140">
                  <c:v>42614</c:v>
                </c:pt>
                <c:pt idx="141">
                  <c:v>42644</c:v>
                </c:pt>
                <c:pt idx="142">
                  <c:v>42675</c:v>
                </c:pt>
                <c:pt idx="143">
                  <c:v>42705</c:v>
                </c:pt>
                <c:pt idx="144">
                  <c:v>42736</c:v>
                </c:pt>
                <c:pt idx="145">
                  <c:v>42767</c:v>
                </c:pt>
                <c:pt idx="146">
                  <c:v>42795</c:v>
                </c:pt>
                <c:pt idx="147">
                  <c:v>42826</c:v>
                </c:pt>
                <c:pt idx="148">
                  <c:v>42856</c:v>
                </c:pt>
                <c:pt idx="149">
                  <c:v>42887</c:v>
                </c:pt>
                <c:pt idx="150">
                  <c:v>42917</c:v>
                </c:pt>
                <c:pt idx="151">
                  <c:v>42948</c:v>
                </c:pt>
                <c:pt idx="152">
                  <c:v>42979</c:v>
                </c:pt>
                <c:pt idx="153">
                  <c:v>43009</c:v>
                </c:pt>
                <c:pt idx="154">
                  <c:v>43040</c:v>
                </c:pt>
                <c:pt idx="155">
                  <c:v>43070</c:v>
                </c:pt>
                <c:pt idx="156">
                  <c:v>43101</c:v>
                </c:pt>
                <c:pt idx="157">
                  <c:v>43132</c:v>
                </c:pt>
                <c:pt idx="158">
                  <c:v>43160</c:v>
                </c:pt>
                <c:pt idx="159">
                  <c:v>43191</c:v>
                </c:pt>
                <c:pt idx="160">
                  <c:v>43221</c:v>
                </c:pt>
                <c:pt idx="161">
                  <c:v>43252</c:v>
                </c:pt>
                <c:pt idx="162">
                  <c:v>43282</c:v>
                </c:pt>
                <c:pt idx="163">
                  <c:v>43313</c:v>
                </c:pt>
                <c:pt idx="164">
                  <c:v>43344</c:v>
                </c:pt>
                <c:pt idx="165">
                  <c:v>43374</c:v>
                </c:pt>
                <c:pt idx="166">
                  <c:v>43405</c:v>
                </c:pt>
                <c:pt idx="167">
                  <c:v>43435</c:v>
                </c:pt>
                <c:pt idx="168">
                  <c:v>43466</c:v>
                </c:pt>
                <c:pt idx="169">
                  <c:v>43497</c:v>
                </c:pt>
                <c:pt idx="170">
                  <c:v>43525</c:v>
                </c:pt>
                <c:pt idx="171">
                  <c:v>43556</c:v>
                </c:pt>
                <c:pt idx="172">
                  <c:v>43586</c:v>
                </c:pt>
                <c:pt idx="173">
                  <c:v>43617</c:v>
                </c:pt>
                <c:pt idx="174">
                  <c:v>43647</c:v>
                </c:pt>
                <c:pt idx="175">
                  <c:v>43678</c:v>
                </c:pt>
                <c:pt idx="176">
                  <c:v>43709</c:v>
                </c:pt>
                <c:pt idx="177">
                  <c:v>43739</c:v>
                </c:pt>
                <c:pt idx="178">
                  <c:v>43770</c:v>
                </c:pt>
                <c:pt idx="179">
                  <c:v>43800</c:v>
                </c:pt>
                <c:pt idx="180">
                  <c:v>43831</c:v>
                </c:pt>
                <c:pt idx="181">
                  <c:v>43862</c:v>
                </c:pt>
                <c:pt idx="182">
                  <c:v>43891</c:v>
                </c:pt>
                <c:pt idx="183">
                  <c:v>43922</c:v>
                </c:pt>
                <c:pt idx="184">
                  <c:v>43952</c:v>
                </c:pt>
                <c:pt idx="185">
                  <c:v>43983</c:v>
                </c:pt>
                <c:pt idx="186">
                  <c:v>44013</c:v>
                </c:pt>
                <c:pt idx="187">
                  <c:v>44044</c:v>
                </c:pt>
                <c:pt idx="188">
                  <c:v>44075</c:v>
                </c:pt>
                <c:pt idx="189">
                  <c:v>44105</c:v>
                </c:pt>
                <c:pt idx="190">
                  <c:v>44136</c:v>
                </c:pt>
                <c:pt idx="191">
                  <c:v>44166</c:v>
                </c:pt>
                <c:pt idx="192">
                  <c:v>44197</c:v>
                </c:pt>
                <c:pt idx="193">
                  <c:v>44228</c:v>
                </c:pt>
                <c:pt idx="194">
                  <c:v>44256</c:v>
                </c:pt>
                <c:pt idx="195">
                  <c:v>44287</c:v>
                </c:pt>
                <c:pt idx="196">
                  <c:v>44317</c:v>
                </c:pt>
                <c:pt idx="197">
                  <c:v>44348</c:v>
                </c:pt>
                <c:pt idx="198">
                  <c:v>44398</c:v>
                </c:pt>
                <c:pt idx="199">
                  <c:v>44409</c:v>
                </c:pt>
                <c:pt idx="200">
                  <c:v>44440</c:v>
                </c:pt>
                <c:pt idx="201">
                  <c:v>44470</c:v>
                </c:pt>
                <c:pt idx="202">
                  <c:v>44501</c:v>
                </c:pt>
                <c:pt idx="203">
                  <c:v>44531</c:v>
                </c:pt>
              </c:numCache>
            </c:numRef>
          </c:cat>
          <c:val>
            <c:numRef>
              <c:f>Sheet1!$E$2:$E$205</c:f>
              <c:numCache>
                <c:formatCode>General</c:formatCode>
                <c:ptCount val="204"/>
                <c:pt idx="72" formatCode="#,##0">
                  <c:v>97156</c:v>
                </c:pt>
                <c:pt idx="73" formatCode="#,##0">
                  <c:v>84637</c:v>
                </c:pt>
                <c:pt idx="74" formatCode="#,##0">
                  <c:v>81654</c:v>
                </c:pt>
                <c:pt idx="75" formatCode="#,##0">
                  <c:v>76451</c:v>
                </c:pt>
                <c:pt idx="76" formatCode="#,##0">
                  <c:v>88184</c:v>
                </c:pt>
                <c:pt idx="77" formatCode="#,##0">
                  <c:v>93067</c:v>
                </c:pt>
                <c:pt idx="78" formatCode="#,##0">
                  <c:v>99834</c:v>
                </c:pt>
                <c:pt idx="79" formatCode="#,##0">
                  <c:v>103602</c:v>
                </c:pt>
                <c:pt idx="80" formatCode="#,##0">
                  <c:v>113000</c:v>
                </c:pt>
                <c:pt idx="81" formatCode="#,##0">
                  <c:v>96511</c:v>
                </c:pt>
                <c:pt idx="82" formatCode="#,##0">
                  <c:v>90192</c:v>
                </c:pt>
                <c:pt idx="83" formatCode="#,##0">
                  <c:v>91832</c:v>
                </c:pt>
                <c:pt idx="84" formatCode="#,##0">
                  <c:v>85293</c:v>
                </c:pt>
                <c:pt idx="85" formatCode="#,##0">
                  <c:v>78211</c:v>
                </c:pt>
                <c:pt idx="86" formatCode="#,##0">
                  <c:v>81771</c:v>
                </c:pt>
                <c:pt idx="87" formatCode="#,##0">
                  <c:v>82360</c:v>
                </c:pt>
                <c:pt idx="88" formatCode="#,##0">
                  <c:v>93938</c:v>
                </c:pt>
                <c:pt idx="89" formatCode="#,##0">
                  <c:v>100625</c:v>
                </c:pt>
                <c:pt idx="90" formatCode="#,##0">
                  <c:v>117616</c:v>
                </c:pt>
                <c:pt idx="91" formatCode="#,##0">
                  <c:v>122214</c:v>
                </c:pt>
                <c:pt idx="92" formatCode="#,##0">
                  <c:v>118827</c:v>
                </c:pt>
                <c:pt idx="93" formatCode="#,##0">
                  <c:v>95599</c:v>
                </c:pt>
                <c:pt idx="94" formatCode="#,##0">
                  <c:v>86307</c:v>
                </c:pt>
                <c:pt idx="95" formatCode="#,##0">
                  <c:v>106046</c:v>
                </c:pt>
                <c:pt idx="96" formatCode="#,##0">
                  <c:v>91586</c:v>
                </c:pt>
                <c:pt idx="97" formatCode="#,##0">
                  <c:v>77731</c:v>
                </c:pt>
                <c:pt idx="98" formatCode="#,##0">
                  <c:v>88167</c:v>
                </c:pt>
                <c:pt idx="99" formatCode="#,##0">
                  <c:v>85620</c:v>
                </c:pt>
                <c:pt idx="100" formatCode="#,##0">
                  <c:v>99950</c:v>
                </c:pt>
                <c:pt idx="101" formatCode="#,##0">
                  <c:v>93316</c:v>
                </c:pt>
                <c:pt idx="102" formatCode="#,##0">
                  <c:v>111945</c:v>
                </c:pt>
                <c:pt idx="103" formatCode="#,##0">
                  <c:v>133956</c:v>
                </c:pt>
                <c:pt idx="104" formatCode="#,##0">
                  <c:v>121454</c:v>
                </c:pt>
                <c:pt idx="105" formatCode="#,##0">
                  <c:v>117951</c:v>
                </c:pt>
                <c:pt idx="106" formatCode="#,##0">
                  <c:v>83107</c:v>
                </c:pt>
                <c:pt idx="107" formatCode="#,##0">
                  <c:v>91862</c:v>
                </c:pt>
                <c:pt idx="108" formatCode="#,##0">
                  <c:v>90139</c:v>
                </c:pt>
                <c:pt idx="109" formatCode="#,##0">
                  <c:v>86580</c:v>
                </c:pt>
                <c:pt idx="110" formatCode="#,##0">
                  <c:v>113098</c:v>
                </c:pt>
                <c:pt idx="111" formatCode="#,##0">
                  <c:v>104403</c:v>
                </c:pt>
                <c:pt idx="112" formatCode="#,##0">
                  <c:v>116033</c:v>
                </c:pt>
                <c:pt idx="113" formatCode="#,##0">
                  <c:v>108935</c:v>
                </c:pt>
                <c:pt idx="114" formatCode="#,##0">
                  <c:v>126042</c:v>
                </c:pt>
                <c:pt idx="115" formatCode="#,##0">
                  <c:v>129704</c:v>
                </c:pt>
                <c:pt idx="116" formatCode="#,##0">
                  <c:v>134007</c:v>
                </c:pt>
                <c:pt idx="117" formatCode="#,##0">
                  <c:v>129697</c:v>
                </c:pt>
                <c:pt idx="118" formatCode="#,##0">
                  <c:v>120865</c:v>
                </c:pt>
                <c:pt idx="119" formatCode="#,##0">
                  <c:v>114319</c:v>
                </c:pt>
                <c:pt idx="120" formatCode="#,##0">
                  <c:v>121062</c:v>
                </c:pt>
                <c:pt idx="121" formatCode="#,##0">
                  <c:v>101565</c:v>
                </c:pt>
                <c:pt idx="122" formatCode="#,##0">
                  <c:v>145436</c:v>
                </c:pt>
                <c:pt idx="123" formatCode="#,##0">
                  <c:v>127033</c:v>
                </c:pt>
                <c:pt idx="124" formatCode="#,##0">
                  <c:v>147718</c:v>
                </c:pt>
                <c:pt idx="125" formatCode="#,##0">
                  <c:v>165483</c:v>
                </c:pt>
                <c:pt idx="126" formatCode="#,##0">
                  <c:v>169849</c:v>
                </c:pt>
                <c:pt idx="127" formatCode="#,##0">
                  <c:v>171966</c:v>
                </c:pt>
                <c:pt idx="128" formatCode="#,##0">
                  <c:v>169893</c:v>
                </c:pt>
                <c:pt idx="129" formatCode="#,##0">
                  <c:v>155323</c:v>
                </c:pt>
                <c:pt idx="130" formatCode="#,##0">
                  <c:v>132923</c:v>
                </c:pt>
                <c:pt idx="131" formatCode="#,##0">
                  <c:v>134240</c:v>
                </c:pt>
                <c:pt idx="132" formatCode="#,##0">
                  <c:v>125726</c:v>
                </c:pt>
                <c:pt idx="133" formatCode="#,##0">
                  <c:v>129872</c:v>
                </c:pt>
                <c:pt idx="134" formatCode="#,##0">
                  <c:v>144186</c:v>
                </c:pt>
                <c:pt idx="135" formatCode="#,##0">
                  <c:v>127351</c:v>
                </c:pt>
                <c:pt idx="136" formatCode="#,##0">
                  <c:v>138850</c:v>
                </c:pt>
                <c:pt idx="137" formatCode="#,##0">
                  <c:v>141937</c:v>
                </c:pt>
                <c:pt idx="138" formatCode="#,##0">
                  <c:v>146455</c:v>
                </c:pt>
                <c:pt idx="139" formatCode="#,##0">
                  <c:v>160821</c:v>
                </c:pt>
                <c:pt idx="140" formatCode="#,##0">
                  <c:v>135204</c:v>
                </c:pt>
                <c:pt idx="141" formatCode="#,##0">
                  <c:v>128382</c:v>
                </c:pt>
                <c:pt idx="142" formatCode="#,##0">
                  <c:v>139002</c:v>
                </c:pt>
                <c:pt idx="143" formatCode="#,##0">
                  <c:v>149155</c:v>
                </c:pt>
                <c:pt idx="144" formatCode="#,##0">
                  <c:v>144226</c:v>
                </c:pt>
                <c:pt idx="145" formatCode="#,##0">
                  <c:v>137294</c:v>
                </c:pt>
                <c:pt idx="146" formatCode="#,##0">
                  <c:v>141831</c:v>
                </c:pt>
                <c:pt idx="147" formatCode="#,##0">
                  <c:v>146242</c:v>
                </c:pt>
                <c:pt idx="148" formatCode="#,##0">
                  <c:v>160091</c:v>
                </c:pt>
                <c:pt idx="149" formatCode="#,##0">
                  <c:v>165585</c:v>
                </c:pt>
                <c:pt idx="150" formatCode="#,##0">
                  <c:v>171020</c:v>
                </c:pt>
                <c:pt idx="151" formatCode="#,##0">
                  <c:v>183655</c:v>
                </c:pt>
                <c:pt idx="152" formatCode="#,##0">
                  <c:v>170414</c:v>
                </c:pt>
                <c:pt idx="153" formatCode="#,##0">
                  <c:v>160288</c:v>
                </c:pt>
                <c:pt idx="154" formatCode="#,##0">
                  <c:v>150536</c:v>
                </c:pt>
                <c:pt idx="155" formatCode="#,##0">
                  <c:v>147353</c:v>
                </c:pt>
                <c:pt idx="156" formatCode="#,##0">
                  <c:v>162070</c:v>
                </c:pt>
                <c:pt idx="157" formatCode="#,##0">
                  <c:v>129760</c:v>
                </c:pt>
                <c:pt idx="158" formatCode="#,##0">
                  <c:v>150438</c:v>
                </c:pt>
                <c:pt idx="159" formatCode="#,##0">
                  <c:v>142664</c:v>
                </c:pt>
                <c:pt idx="160" formatCode="#,##0">
                  <c:v>159743</c:v>
                </c:pt>
                <c:pt idx="161" formatCode="#,##0">
                  <c:v>183809</c:v>
                </c:pt>
                <c:pt idx="162" formatCode="#,##0">
                  <c:v>182567</c:v>
                </c:pt>
                <c:pt idx="163" formatCode="#,##0">
                  <c:v>191521</c:v>
                </c:pt>
                <c:pt idx="164" formatCode="#,##0">
                  <c:v>180880</c:v>
                </c:pt>
                <c:pt idx="165" formatCode="#,##0">
                  <c:v>187027</c:v>
                </c:pt>
                <c:pt idx="166" formatCode="#,##0">
                  <c:v>164584</c:v>
                </c:pt>
                <c:pt idx="167" formatCode="#,##0">
                  <c:v>175037</c:v>
                </c:pt>
                <c:pt idx="168" formatCode="#,##0">
                  <c:v>182337</c:v>
                </c:pt>
                <c:pt idx="169" formatCode="#,##0">
                  <c:v>175358</c:v>
                </c:pt>
                <c:pt idx="170" formatCode="#,##0">
                  <c:v>170777</c:v>
                </c:pt>
                <c:pt idx="171" formatCode="#,##0">
                  <c:v>174577</c:v>
                </c:pt>
                <c:pt idx="172" formatCode="#,##0">
                  <c:v>169448</c:v>
                </c:pt>
                <c:pt idx="173" formatCode="#,##0">
                  <c:v>185055</c:v>
                </c:pt>
                <c:pt idx="174" formatCode="#,##0">
                  <c:v>206251</c:v>
                </c:pt>
                <c:pt idx="175" formatCode="#,##0">
                  <c:v>207875</c:v>
                </c:pt>
                <c:pt idx="176" formatCode="#,##0">
                  <c:v>191143</c:v>
                </c:pt>
                <c:pt idx="177" formatCode="#,##0">
                  <c:v>198173</c:v>
                </c:pt>
                <c:pt idx="178" formatCode="#,##0">
                  <c:v>177744</c:v>
                </c:pt>
                <c:pt idx="179" formatCode="#,##0">
                  <c:v>183467</c:v>
                </c:pt>
                <c:pt idx="180" formatCode="#,##0">
                  <c:v>173892</c:v>
                </c:pt>
                <c:pt idx="181" formatCode="#,##0">
                  <c:v>163564</c:v>
                </c:pt>
                <c:pt idx="182" formatCode="#,##0">
                  <c:v>150702</c:v>
                </c:pt>
                <c:pt idx="183" formatCode="#,##0">
                  <c:v>177254</c:v>
                </c:pt>
                <c:pt idx="184" formatCode="#,##0">
                  <c:v>174942</c:v>
                </c:pt>
                <c:pt idx="185" formatCode="#,##0">
                  <c:v>146701</c:v>
                </c:pt>
                <c:pt idx="186" formatCode="#,##0">
                  <c:v>175859</c:v>
                </c:pt>
                <c:pt idx="187" formatCode="#,##0">
                  <c:v>216430</c:v>
                </c:pt>
                <c:pt idx="188" formatCode="#,##0">
                  <c:v>229523</c:v>
                </c:pt>
                <c:pt idx="189" formatCode="#,##0">
                  <c:v>231741</c:v>
                </c:pt>
                <c:pt idx="190" formatCode="#,##0">
                  <c:v>233904</c:v>
                </c:pt>
                <c:pt idx="191" formatCode="#,##0">
                  <c:v>243938</c:v>
                </c:pt>
                <c:pt idx="192" formatCode="#,##0">
                  <c:v>239509</c:v>
                </c:pt>
                <c:pt idx="193" formatCode="#,##0">
                  <c:v>193956</c:v>
                </c:pt>
                <c:pt idx="194" formatCode="#,##0">
                  <c:v>267542</c:v>
                </c:pt>
                <c:pt idx="195" formatCode="#,##0">
                  <c:v>229295</c:v>
                </c:pt>
                <c:pt idx="196" formatCode="#,##0">
                  <c:v>263257</c:v>
                </c:pt>
                <c:pt idx="197" formatCode="#,##0">
                  <c:v>247964</c:v>
                </c:pt>
                <c:pt idx="198" formatCode="#,##0">
                  <c:v>250952</c:v>
                </c:pt>
                <c:pt idx="199" formatCode="#,##0">
                  <c:v>275492</c:v>
                </c:pt>
                <c:pt idx="200" formatCode="#,##0">
                  <c:v>243367</c:v>
                </c:pt>
                <c:pt idx="201" formatCode="#,##0">
                  <c:v>275389</c:v>
                </c:pt>
                <c:pt idx="202" formatCode="#,##0">
                  <c:v>257190</c:v>
                </c:pt>
                <c:pt idx="203" formatCode="#,##0">
                  <c:v>269244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2102-4385-A81A-F9F8BBC094A2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Out loaded</c:v>
                </c:pt>
              </c:strCache>
            </c:strRef>
          </c:tx>
          <c:spPr>
            <a:ln w="28575" cap="rnd">
              <a:solidFill>
                <a:schemeClr val="accent3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Sheet1!$A$2:$A$205</c:f>
              <c:numCache>
                <c:formatCode>[$-409]mmm\-yy;@</c:formatCode>
                <c:ptCount val="204"/>
                <c:pt idx="0">
                  <c:v>38353</c:v>
                </c:pt>
                <c:pt idx="1">
                  <c:v>38384</c:v>
                </c:pt>
                <c:pt idx="2">
                  <c:v>38412</c:v>
                </c:pt>
                <c:pt idx="3">
                  <c:v>38443</c:v>
                </c:pt>
                <c:pt idx="4">
                  <c:v>38473</c:v>
                </c:pt>
                <c:pt idx="5">
                  <c:v>38504</c:v>
                </c:pt>
                <c:pt idx="6">
                  <c:v>38534</c:v>
                </c:pt>
                <c:pt idx="7">
                  <c:v>38565</c:v>
                </c:pt>
                <c:pt idx="8">
                  <c:v>38596</c:v>
                </c:pt>
                <c:pt idx="9">
                  <c:v>38626</c:v>
                </c:pt>
                <c:pt idx="10">
                  <c:v>38657</c:v>
                </c:pt>
                <c:pt idx="11">
                  <c:v>38687</c:v>
                </c:pt>
                <c:pt idx="12">
                  <c:v>38718</c:v>
                </c:pt>
                <c:pt idx="13">
                  <c:v>38749</c:v>
                </c:pt>
                <c:pt idx="14">
                  <c:v>38777</c:v>
                </c:pt>
                <c:pt idx="15">
                  <c:v>38808</c:v>
                </c:pt>
                <c:pt idx="16">
                  <c:v>38838</c:v>
                </c:pt>
                <c:pt idx="17">
                  <c:v>38869</c:v>
                </c:pt>
                <c:pt idx="18">
                  <c:v>38899</c:v>
                </c:pt>
                <c:pt idx="19">
                  <c:v>38930</c:v>
                </c:pt>
                <c:pt idx="20">
                  <c:v>38961</c:v>
                </c:pt>
                <c:pt idx="21">
                  <c:v>38991</c:v>
                </c:pt>
                <c:pt idx="22">
                  <c:v>39022</c:v>
                </c:pt>
                <c:pt idx="23">
                  <c:v>39052</c:v>
                </c:pt>
                <c:pt idx="24">
                  <c:v>39083</c:v>
                </c:pt>
                <c:pt idx="25">
                  <c:v>39114</c:v>
                </c:pt>
                <c:pt idx="26">
                  <c:v>39142</c:v>
                </c:pt>
                <c:pt idx="27">
                  <c:v>39173</c:v>
                </c:pt>
                <c:pt idx="28">
                  <c:v>39203</c:v>
                </c:pt>
                <c:pt idx="29">
                  <c:v>39234</c:v>
                </c:pt>
                <c:pt idx="30">
                  <c:v>39264</c:v>
                </c:pt>
                <c:pt idx="31">
                  <c:v>39295</c:v>
                </c:pt>
                <c:pt idx="32">
                  <c:v>39326</c:v>
                </c:pt>
                <c:pt idx="33">
                  <c:v>39356</c:v>
                </c:pt>
                <c:pt idx="34">
                  <c:v>39387</c:v>
                </c:pt>
                <c:pt idx="35">
                  <c:v>39417</c:v>
                </c:pt>
                <c:pt idx="36">
                  <c:v>39448</c:v>
                </c:pt>
                <c:pt idx="37">
                  <c:v>39479</c:v>
                </c:pt>
                <c:pt idx="38">
                  <c:v>39508</c:v>
                </c:pt>
                <c:pt idx="39">
                  <c:v>39539</c:v>
                </c:pt>
                <c:pt idx="40">
                  <c:v>39569</c:v>
                </c:pt>
                <c:pt idx="41">
                  <c:v>39600</c:v>
                </c:pt>
                <c:pt idx="42">
                  <c:v>39630</c:v>
                </c:pt>
                <c:pt idx="43">
                  <c:v>39661</c:v>
                </c:pt>
                <c:pt idx="44">
                  <c:v>39692</c:v>
                </c:pt>
                <c:pt idx="45">
                  <c:v>39722</c:v>
                </c:pt>
                <c:pt idx="46">
                  <c:v>39753</c:v>
                </c:pt>
                <c:pt idx="47">
                  <c:v>39783</c:v>
                </c:pt>
                <c:pt idx="48">
                  <c:v>39814</c:v>
                </c:pt>
                <c:pt idx="49">
                  <c:v>39845</c:v>
                </c:pt>
                <c:pt idx="50">
                  <c:v>39873</c:v>
                </c:pt>
                <c:pt idx="51">
                  <c:v>39904</c:v>
                </c:pt>
                <c:pt idx="52">
                  <c:v>39934</c:v>
                </c:pt>
                <c:pt idx="53">
                  <c:v>39965</c:v>
                </c:pt>
                <c:pt idx="54">
                  <c:v>39995</c:v>
                </c:pt>
                <c:pt idx="55">
                  <c:v>40026</c:v>
                </c:pt>
                <c:pt idx="56">
                  <c:v>40057</c:v>
                </c:pt>
                <c:pt idx="57">
                  <c:v>40087</c:v>
                </c:pt>
                <c:pt idx="58">
                  <c:v>40118</c:v>
                </c:pt>
                <c:pt idx="59">
                  <c:v>40148</c:v>
                </c:pt>
                <c:pt idx="60">
                  <c:v>40179</c:v>
                </c:pt>
                <c:pt idx="61">
                  <c:v>40210</c:v>
                </c:pt>
                <c:pt idx="62">
                  <c:v>40238</c:v>
                </c:pt>
                <c:pt idx="63">
                  <c:v>40269</c:v>
                </c:pt>
                <c:pt idx="64">
                  <c:v>40299</c:v>
                </c:pt>
                <c:pt idx="65">
                  <c:v>40330</c:v>
                </c:pt>
                <c:pt idx="66">
                  <c:v>40360</c:v>
                </c:pt>
                <c:pt idx="67">
                  <c:v>40391</c:v>
                </c:pt>
                <c:pt idx="68">
                  <c:v>40422</c:v>
                </c:pt>
                <c:pt idx="69">
                  <c:v>40452</c:v>
                </c:pt>
                <c:pt idx="70">
                  <c:v>40483</c:v>
                </c:pt>
                <c:pt idx="71">
                  <c:v>40513</c:v>
                </c:pt>
                <c:pt idx="72">
                  <c:v>40544</c:v>
                </c:pt>
                <c:pt idx="73">
                  <c:v>40575</c:v>
                </c:pt>
                <c:pt idx="74">
                  <c:v>40603</c:v>
                </c:pt>
                <c:pt idx="75">
                  <c:v>40634</c:v>
                </c:pt>
                <c:pt idx="76">
                  <c:v>40664</c:v>
                </c:pt>
                <c:pt idx="77">
                  <c:v>40695</c:v>
                </c:pt>
                <c:pt idx="78">
                  <c:v>40725</c:v>
                </c:pt>
                <c:pt idx="79">
                  <c:v>40756</c:v>
                </c:pt>
                <c:pt idx="80">
                  <c:v>40787</c:v>
                </c:pt>
                <c:pt idx="81">
                  <c:v>40817</c:v>
                </c:pt>
                <c:pt idx="82">
                  <c:v>40848</c:v>
                </c:pt>
                <c:pt idx="83">
                  <c:v>40878</c:v>
                </c:pt>
                <c:pt idx="84">
                  <c:v>40909</c:v>
                </c:pt>
                <c:pt idx="85">
                  <c:v>40940</c:v>
                </c:pt>
                <c:pt idx="86">
                  <c:v>40969</c:v>
                </c:pt>
                <c:pt idx="87">
                  <c:v>41000</c:v>
                </c:pt>
                <c:pt idx="88">
                  <c:v>41030</c:v>
                </c:pt>
                <c:pt idx="89">
                  <c:v>41061</c:v>
                </c:pt>
                <c:pt idx="90">
                  <c:v>41091</c:v>
                </c:pt>
                <c:pt idx="91">
                  <c:v>41122</c:v>
                </c:pt>
                <c:pt idx="92">
                  <c:v>41153</c:v>
                </c:pt>
                <c:pt idx="93">
                  <c:v>41183</c:v>
                </c:pt>
                <c:pt idx="94">
                  <c:v>41214</c:v>
                </c:pt>
                <c:pt idx="95">
                  <c:v>41244</c:v>
                </c:pt>
                <c:pt idx="96">
                  <c:v>41287</c:v>
                </c:pt>
                <c:pt idx="97">
                  <c:v>41318</c:v>
                </c:pt>
                <c:pt idx="98">
                  <c:v>41346</c:v>
                </c:pt>
                <c:pt idx="99">
                  <c:v>41377</c:v>
                </c:pt>
                <c:pt idx="100">
                  <c:v>41395</c:v>
                </c:pt>
                <c:pt idx="101">
                  <c:v>41426</c:v>
                </c:pt>
                <c:pt idx="102">
                  <c:v>41456</c:v>
                </c:pt>
                <c:pt idx="103">
                  <c:v>41487</c:v>
                </c:pt>
                <c:pt idx="104">
                  <c:v>41518</c:v>
                </c:pt>
                <c:pt idx="105">
                  <c:v>41548</c:v>
                </c:pt>
                <c:pt idx="106">
                  <c:v>41579</c:v>
                </c:pt>
                <c:pt idx="107">
                  <c:v>41609</c:v>
                </c:pt>
                <c:pt idx="108">
                  <c:v>41640</c:v>
                </c:pt>
                <c:pt idx="109">
                  <c:v>41684</c:v>
                </c:pt>
                <c:pt idx="110">
                  <c:v>41712</c:v>
                </c:pt>
                <c:pt idx="111">
                  <c:v>41743</c:v>
                </c:pt>
                <c:pt idx="112">
                  <c:v>41773</c:v>
                </c:pt>
                <c:pt idx="113">
                  <c:v>41804</c:v>
                </c:pt>
                <c:pt idx="114">
                  <c:v>41821</c:v>
                </c:pt>
                <c:pt idx="115">
                  <c:v>41852</c:v>
                </c:pt>
                <c:pt idx="116">
                  <c:v>41883</c:v>
                </c:pt>
                <c:pt idx="117">
                  <c:v>41913</c:v>
                </c:pt>
                <c:pt idx="118">
                  <c:v>41944</c:v>
                </c:pt>
                <c:pt idx="119">
                  <c:v>41974</c:v>
                </c:pt>
                <c:pt idx="120">
                  <c:v>42005</c:v>
                </c:pt>
                <c:pt idx="121">
                  <c:v>42036</c:v>
                </c:pt>
                <c:pt idx="122">
                  <c:v>42064</c:v>
                </c:pt>
                <c:pt idx="123">
                  <c:v>42095</c:v>
                </c:pt>
                <c:pt idx="124">
                  <c:v>42125</c:v>
                </c:pt>
                <c:pt idx="125">
                  <c:v>42156</c:v>
                </c:pt>
                <c:pt idx="126">
                  <c:v>42186</c:v>
                </c:pt>
                <c:pt idx="127">
                  <c:v>42217</c:v>
                </c:pt>
                <c:pt idx="128">
                  <c:v>42248</c:v>
                </c:pt>
                <c:pt idx="129">
                  <c:v>42278</c:v>
                </c:pt>
                <c:pt idx="130">
                  <c:v>42309</c:v>
                </c:pt>
                <c:pt idx="131">
                  <c:v>42339</c:v>
                </c:pt>
                <c:pt idx="132">
                  <c:v>42370</c:v>
                </c:pt>
                <c:pt idx="133">
                  <c:v>42401</c:v>
                </c:pt>
                <c:pt idx="134">
                  <c:v>42430</c:v>
                </c:pt>
                <c:pt idx="135">
                  <c:v>42461</c:v>
                </c:pt>
                <c:pt idx="136">
                  <c:v>42491</c:v>
                </c:pt>
                <c:pt idx="137">
                  <c:v>42522</c:v>
                </c:pt>
                <c:pt idx="138">
                  <c:v>42552</c:v>
                </c:pt>
                <c:pt idx="139">
                  <c:v>42583</c:v>
                </c:pt>
                <c:pt idx="140">
                  <c:v>42614</c:v>
                </c:pt>
                <c:pt idx="141">
                  <c:v>42644</c:v>
                </c:pt>
                <c:pt idx="142">
                  <c:v>42675</c:v>
                </c:pt>
                <c:pt idx="143">
                  <c:v>42705</c:v>
                </c:pt>
                <c:pt idx="144">
                  <c:v>42736</c:v>
                </c:pt>
                <c:pt idx="145">
                  <c:v>42767</c:v>
                </c:pt>
                <c:pt idx="146">
                  <c:v>42795</c:v>
                </c:pt>
                <c:pt idx="147">
                  <c:v>42826</c:v>
                </c:pt>
                <c:pt idx="148">
                  <c:v>42856</c:v>
                </c:pt>
                <c:pt idx="149">
                  <c:v>42887</c:v>
                </c:pt>
                <c:pt idx="150">
                  <c:v>42917</c:v>
                </c:pt>
                <c:pt idx="151">
                  <c:v>42948</c:v>
                </c:pt>
                <c:pt idx="152">
                  <c:v>42979</c:v>
                </c:pt>
                <c:pt idx="153">
                  <c:v>43009</c:v>
                </c:pt>
                <c:pt idx="154">
                  <c:v>43040</c:v>
                </c:pt>
                <c:pt idx="155">
                  <c:v>43070</c:v>
                </c:pt>
                <c:pt idx="156">
                  <c:v>43101</c:v>
                </c:pt>
                <c:pt idx="157">
                  <c:v>43132</c:v>
                </c:pt>
                <c:pt idx="158">
                  <c:v>43160</c:v>
                </c:pt>
                <c:pt idx="159">
                  <c:v>43191</c:v>
                </c:pt>
                <c:pt idx="160">
                  <c:v>43221</c:v>
                </c:pt>
                <c:pt idx="161">
                  <c:v>43252</c:v>
                </c:pt>
                <c:pt idx="162">
                  <c:v>43282</c:v>
                </c:pt>
                <c:pt idx="163">
                  <c:v>43313</c:v>
                </c:pt>
                <c:pt idx="164">
                  <c:v>43344</c:v>
                </c:pt>
                <c:pt idx="165">
                  <c:v>43374</c:v>
                </c:pt>
                <c:pt idx="166">
                  <c:v>43405</c:v>
                </c:pt>
                <c:pt idx="167">
                  <c:v>43435</c:v>
                </c:pt>
                <c:pt idx="168">
                  <c:v>43466</c:v>
                </c:pt>
                <c:pt idx="169">
                  <c:v>43497</c:v>
                </c:pt>
                <c:pt idx="170">
                  <c:v>43525</c:v>
                </c:pt>
                <c:pt idx="171">
                  <c:v>43556</c:v>
                </c:pt>
                <c:pt idx="172">
                  <c:v>43586</c:v>
                </c:pt>
                <c:pt idx="173">
                  <c:v>43617</c:v>
                </c:pt>
                <c:pt idx="174">
                  <c:v>43647</c:v>
                </c:pt>
                <c:pt idx="175">
                  <c:v>43678</c:v>
                </c:pt>
                <c:pt idx="176">
                  <c:v>43709</c:v>
                </c:pt>
                <c:pt idx="177">
                  <c:v>43739</c:v>
                </c:pt>
                <c:pt idx="178">
                  <c:v>43770</c:v>
                </c:pt>
                <c:pt idx="179">
                  <c:v>43800</c:v>
                </c:pt>
                <c:pt idx="180">
                  <c:v>43831</c:v>
                </c:pt>
                <c:pt idx="181">
                  <c:v>43862</c:v>
                </c:pt>
                <c:pt idx="182">
                  <c:v>43891</c:v>
                </c:pt>
                <c:pt idx="183">
                  <c:v>43922</c:v>
                </c:pt>
                <c:pt idx="184">
                  <c:v>43952</c:v>
                </c:pt>
                <c:pt idx="185">
                  <c:v>43983</c:v>
                </c:pt>
                <c:pt idx="186">
                  <c:v>44013</c:v>
                </c:pt>
                <c:pt idx="187">
                  <c:v>44044</c:v>
                </c:pt>
                <c:pt idx="188">
                  <c:v>44075</c:v>
                </c:pt>
                <c:pt idx="189">
                  <c:v>44105</c:v>
                </c:pt>
                <c:pt idx="190">
                  <c:v>44136</c:v>
                </c:pt>
                <c:pt idx="191">
                  <c:v>44166</c:v>
                </c:pt>
                <c:pt idx="192">
                  <c:v>44197</c:v>
                </c:pt>
                <c:pt idx="193">
                  <c:v>44228</c:v>
                </c:pt>
                <c:pt idx="194">
                  <c:v>44256</c:v>
                </c:pt>
                <c:pt idx="195">
                  <c:v>44287</c:v>
                </c:pt>
                <c:pt idx="196">
                  <c:v>44317</c:v>
                </c:pt>
                <c:pt idx="197">
                  <c:v>44348</c:v>
                </c:pt>
                <c:pt idx="198">
                  <c:v>44398</c:v>
                </c:pt>
                <c:pt idx="199">
                  <c:v>44409</c:v>
                </c:pt>
                <c:pt idx="200">
                  <c:v>44440</c:v>
                </c:pt>
                <c:pt idx="201">
                  <c:v>44470</c:v>
                </c:pt>
                <c:pt idx="202">
                  <c:v>44501</c:v>
                </c:pt>
                <c:pt idx="203">
                  <c:v>44531</c:v>
                </c:pt>
              </c:numCache>
            </c:numRef>
          </c:cat>
          <c:val>
            <c:numRef>
              <c:f>Sheet1!$D$2:$D$205</c:f>
              <c:numCache>
                <c:formatCode>#,##0</c:formatCode>
                <c:ptCount val="204"/>
                <c:pt idx="0">
                  <c:v>77692</c:v>
                </c:pt>
                <c:pt idx="1">
                  <c:v>74099</c:v>
                </c:pt>
                <c:pt idx="2">
                  <c:v>84574</c:v>
                </c:pt>
                <c:pt idx="3">
                  <c:v>86723</c:v>
                </c:pt>
                <c:pt idx="4">
                  <c:v>86475</c:v>
                </c:pt>
                <c:pt idx="5">
                  <c:v>80582</c:v>
                </c:pt>
                <c:pt idx="6">
                  <c:v>81790</c:v>
                </c:pt>
                <c:pt idx="7">
                  <c:v>78994</c:v>
                </c:pt>
                <c:pt idx="8">
                  <c:v>77699</c:v>
                </c:pt>
                <c:pt idx="9">
                  <c:v>83920</c:v>
                </c:pt>
                <c:pt idx="10">
                  <c:v>86622</c:v>
                </c:pt>
                <c:pt idx="11">
                  <c:v>78713</c:v>
                </c:pt>
                <c:pt idx="12">
                  <c:v>80349</c:v>
                </c:pt>
                <c:pt idx="13">
                  <c:v>76681</c:v>
                </c:pt>
                <c:pt idx="14">
                  <c:v>92544</c:v>
                </c:pt>
                <c:pt idx="15">
                  <c:v>84478</c:v>
                </c:pt>
                <c:pt idx="16">
                  <c:v>92194</c:v>
                </c:pt>
                <c:pt idx="17">
                  <c:v>88883</c:v>
                </c:pt>
                <c:pt idx="18">
                  <c:v>86316</c:v>
                </c:pt>
                <c:pt idx="19">
                  <c:v>89561</c:v>
                </c:pt>
                <c:pt idx="20">
                  <c:v>80918</c:v>
                </c:pt>
                <c:pt idx="21">
                  <c:v>99318</c:v>
                </c:pt>
                <c:pt idx="22">
                  <c:v>95261</c:v>
                </c:pt>
                <c:pt idx="23">
                  <c:v>84868</c:v>
                </c:pt>
                <c:pt idx="24">
                  <c:v>105311</c:v>
                </c:pt>
                <c:pt idx="25">
                  <c:v>99725</c:v>
                </c:pt>
                <c:pt idx="26">
                  <c:v>129066</c:v>
                </c:pt>
                <c:pt idx="27">
                  <c:v>112554</c:v>
                </c:pt>
                <c:pt idx="28">
                  <c:v>127051</c:v>
                </c:pt>
                <c:pt idx="29">
                  <c:v>130257</c:v>
                </c:pt>
                <c:pt idx="30">
                  <c:v>115576</c:v>
                </c:pt>
                <c:pt idx="31">
                  <c:v>128799</c:v>
                </c:pt>
                <c:pt idx="32">
                  <c:v>129445</c:v>
                </c:pt>
                <c:pt idx="33">
                  <c:v>132851</c:v>
                </c:pt>
                <c:pt idx="34">
                  <c:v>131951</c:v>
                </c:pt>
                <c:pt idx="35">
                  <c:v>135317</c:v>
                </c:pt>
                <c:pt idx="36">
                  <c:v>123021</c:v>
                </c:pt>
                <c:pt idx="37">
                  <c:v>130287</c:v>
                </c:pt>
                <c:pt idx="38">
                  <c:v>145569</c:v>
                </c:pt>
                <c:pt idx="39">
                  <c:v>140235</c:v>
                </c:pt>
                <c:pt idx="40">
                  <c:v>145170</c:v>
                </c:pt>
                <c:pt idx="41">
                  <c:v>152286</c:v>
                </c:pt>
                <c:pt idx="42">
                  <c:v>143869</c:v>
                </c:pt>
                <c:pt idx="43">
                  <c:v>140949</c:v>
                </c:pt>
                <c:pt idx="44">
                  <c:v>144034</c:v>
                </c:pt>
                <c:pt idx="45">
                  <c:v>131009</c:v>
                </c:pt>
                <c:pt idx="46">
                  <c:v>118296</c:v>
                </c:pt>
                <c:pt idx="47">
                  <c:v>101515</c:v>
                </c:pt>
                <c:pt idx="48">
                  <c:v>96314</c:v>
                </c:pt>
                <c:pt idx="49">
                  <c:v>113233</c:v>
                </c:pt>
                <c:pt idx="50">
                  <c:v>113236</c:v>
                </c:pt>
                <c:pt idx="51">
                  <c:v>110700</c:v>
                </c:pt>
                <c:pt idx="52">
                  <c:v>122652</c:v>
                </c:pt>
                <c:pt idx="53">
                  <c:v>117427</c:v>
                </c:pt>
                <c:pt idx="54">
                  <c:v>114782</c:v>
                </c:pt>
                <c:pt idx="55">
                  <c:v>121629</c:v>
                </c:pt>
                <c:pt idx="56">
                  <c:v>117160</c:v>
                </c:pt>
                <c:pt idx="57">
                  <c:v>127107</c:v>
                </c:pt>
                <c:pt idx="58">
                  <c:v>124007</c:v>
                </c:pt>
                <c:pt idx="59">
                  <c:v>114825</c:v>
                </c:pt>
                <c:pt idx="60">
                  <c:v>116759</c:v>
                </c:pt>
                <c:pt idx="61">
                  <c:v>108455</c:v>
                </c:pt>
                <c:pt idx="62">
                  <c:v>127992</c:v>
                </c:pt>
                <c:pt idx="63">
                  <c:v>132954</c:v>
                </c:pt>
                <c:pt idx="64">
                  <c:v>134803</c:v>
                </c:pt>
                <c:pt idx="65">
                  <c:v>126520</c:v>
                </c:pt>
                <c:pt idx="66">
                  <c:v>128654</c:v>
                </c:pt>
                <c:pt idx="67">
                  <c:v>128426</c:v>
                </c:pt>
                <c:pt idx="68">
                  <c:v>117289</c:v>
                </c:pt>
                <c:pt idx="69">
                  <c:v>139182</c:v>
                </c:pt>
                <c:pt idx="70">
                  <c:v>134055</c:v>
                </c:pt>
                <c:pt idx="71">
                  <c:v>123239</c:v>
                </c:pt>
                <c:pt idx="72">
                  <c:v>123278</c:v>
                </c:pt>
                <c:pt idx="73">
                  <c:v>119001</c:v>
                </c:pt>
                <c:pt idx="74">
                  <c:v>153959</c:v>
                </c:pt>
                <c:pt idx="75">
                  <c:v>140657</c:v>
                </c:pt>
                <c:pt idx="76">
                  <c:v>147933</c:v>
                </c:pt>
                <c:pt idx="77">
                  <c:v>131265</c:v>
                </c:pt>
                <c:pt idx="78">
                  <c:v>134867</c:v>
                </c:pt>
                <c:pt idx="79">
                  <c:v>126531</c:v>
                </c:pt>
                <c:pt idx="80">
                  <c:v>138158</c:v>
                </c:pt>
                <c:pt idx="81">
                  <c:v>141546</c:v>
                </c:pt>
                <c:pt idx="82">
                  <c:v>131470</c:v>
                </c:pt>
                <c:pt idx="83">
                  <c:v>132600</c:v>
                </c:pt>
                <c:pt idx="84">
                  <c:v>129432</c:v>
                </c:pt>
                <c:pt idx="85">
                  <c:v>123307</c:v>
                </c:pt>
                <c:pt idx="86">
                  <c:v>143471</c:v>
                </c:pt>
                <c:pt idx="87">
                  <c:v>131268</c:v>
                </c:pt>
                <c:pt idx="88">
                  <c:v>140629</c:v>
                </c:pt>
                <c:pt idx="89">
                  <c:v>130153</c:v>
                </c:pt>
                <c:pt idx="90">
                  <c:v>135878</c:v>
                </c:pt>
                <c:pt idx="91">
                  <c:v>128966</c:v>
                </c:pt>
                <c:pt idx="92">
                  <c:v>129863</c:v>
                </c:pt>
                <c:pt idx="93">
                  <c:v>115865</c:v>
                </c:pt>
                <c:pt idx="94">
                  <c:v>106603</c:v>
                </c:pt>
                <c:pt idx="95">
                  <c:v>127866</c:v>
                </c:pt>
                <c:pt idx="96">
                  <c:v>116455</c:v>
                </c:pt>
                <c:pt idx="97">
                  <c:v>119052</c:v>
                </c:pt>
                <c:pt idx="98">
                  <c:v>132189</c:v>
                </c:pt>
                <c:pt idx="99">
                  <c:v>131664</c:v>
                </c:pt>
                <c:pt idx="100">
                  <c:v>129160</c:v>
                </c:pt>
                <c:pt idx="101">
                  <c:v>112884</c:v>
                </c:pt>
                <c:pt idx="102">
                  <c:v>119346</c:v>
                </c:pt>
                <c:pt idx="103">
                  <c:v>127074</c:v>
                </c:pt>
                <c:pt idx="104">
                  <c:v>113282</c:v>
                </c:pt>
                <c:pt idx="105">
                  <c:v>129205</c:v>
                </c:pt>
                <c:pt idx="106">
                  <c:v>125545</c:v>
                </c:pt>
                <c:pt idx="107">
                  <c:v>110845</c:v>
                </c:pt>
                <c:pt idx="108">
                  <c:v>104646</c:v>
                </c:pt>
                <c:pt idx="109">
                  <c:v>92800</c:v>
                </c:pt>
                <c:pt idx="110">
                  <c:v>135779</c:v>
                </c:pt>
                <c:pt idx="111">
                  <c:v>125266</c:v>
                </c:pt>
                <c:pt idx="112">
                  <c:v>128260</c:v>
                </c:pt>
                <c:pt idx="113">
                  <c:v>117848</c:v>
                </c:pt>
                <c:pt idx="114">
                  <c:v>120241</c:v>
                </c:pt>
                <c:pt idx="115">
                  <c:v>127448</c:v>
                </c:pt>
                <c:pt idx="116">
                  <c:v>110680</c:v>
                </c:pt>
                <c:pt idx="117">
                  <c:v>126367</c:v>
                </c:pt>
                <c:pt idx="118">
                  <c:v>121504</c:v>
                </c:pt>
                <c:pt idx="119">
                  <c:v>118006</c:v>
                </c:pt>
                <c:pt idx="120">
                  <c:v>104201</c:v>
                </c:pt>
                <c:pt idx="121">
                  <c:v>102326</c:v>
                </c:pt>
                <c:pt idx="122">
                  <c:v>125079</c:v>
                </c:pt>
                <c:pt idx="123">
                  <c:v>125008</c:v>
                </c:pt>
                <c:pt idx="124">
                  <c:v>126641</c:v>
                </c:pt>
                <c:pt idx="125">
                  <c:v>115991</c:v>
                </c:pt>
                <c:pt idx="126">
                  <c:v>120736</c:v>
                </c:pt>
                <c:pt idx="127">
                  <c:v>114791</c:v>
                </c:pt>
                <c:pt idx="128">
                  <c:v>111959</c:v>
                </c:pt>
                <c:pt idx="129">
                  <c:v>118106</c:v>
                </c:pt>
                <c:pt idx="130">
                  <c:v>116983</c:v>
                </c:pt>
                <c:pt idx="131">
                  <c:v>109804</c:v>
                </c:pt>
                <c:pt idx="132">
                  <c:v>102669</c:v>
                </c:pt>
                <c:pt idx="133">
                  <c:v>109641</c:v>
                </c:pt>
                <c:pt idx="134">
                  <c:v>118489</c:v>
                </c:pt>
                <c:pt idx="135">
                  <c:v>114824</c:v>
                </c:pt>
                <c:pt idx="136">
                  <c:v>115212</c:v>
                </c:pt>
                <c:pt idx="137">
                  <c:v>115484</c:v>
                </c:pt>
                <c:pt idx="138">
                  <c:v>109204</c:v>
                </c:pt>
                <c:pt idx="139">
                  <c:v>118306</c:v>
                </c:pt>
                <c:pt idx="140">
                  <c:v>106170</c:v>
                </c:pt>
                <c:pt idx="141">
                  <c:v>119672</c:v>
                </c:pt>
                <c:pt idx="142">
                  <c:v>114884</c:v>
                </c:pt>
                <c:pt idx="143">
                  <c:v>111572</c:v>
                </c:pt>
                <c:pt idx="144">
                  <c:v>110958</c:v>
                </c:pt>
                <c:pt idx="145">
                  <c:v>105638</c:v>
                </c:pt>
                <c:pt idx="146">
                  <c:v>115104</c:v>
                </c:pt>
                <c:pt idx="147">
                  <c:v>119415</c:v>
                </c:pt>
                <c:pt idx="148">
                  <c:v>119287</c:v>
                </c:pt>
                <c:pt idx="149">
                  <c:v>122119</c:v>
                </c:pt>
                <c:pt idx="150">
                  <c:v>112694</c:v>
                </c:pt>
                <c:pt idx="151">
                  <c:v>125312</c:v>
                </c:pt>
                <c:pt idx="152">
                  <c:v>113739</c:v>
                </c:pt>
                <c:pt idx="153">
                  <c:v>121203</c:v>
                </c:pt>
                <c:pt idx="154">
                  <c:v>128760</c:v>
                </c:pt>
                <c:pt idx="155">
                  <c:v>121093</c:v>
                </c:pt>
                <c:pt idx="156">
                  <c:v>112893</c:v>
                </c:pt>
                <c:pt idx="157">
                  <c:v>116702</c:v>
                </c:pt>
                <c:pt idx="158">
                  <c:v>132105</c:v>
                </c:pt>
                <c:pt idx="159">
                  <c:v>134843</c:v>
                </c:pt>
                <c:pt idx="160">
                  <c:v>130341</c:v>
                </c:pt>
                <c:pt idx="161">
                  <c:v>129505</c:v>
                </c:pt>
                <c:pt idx="162">
                  <c:v>116441</c:v>
                </c:pt>
                <c:pt idx="163">
                  <c:v>125115</c:v>
                </c:pt>
                <c:pt idx="164">
                  <c:v>116711</c:v>
                </c:pt>
                <c:pt idx="165">
                  <c:v>130782</c:v>
                </c:pt>
                <c:pt idx="166">
                  <c:v>115415</c:v>
                </c:pt>
                <c:pt idx="167">
                  <c:v>115927</c:v>
                </c:pt>
                <c:pt idx="168">
                  <c:v>111833</c:v>
                </c:pt>
                <c:pt idx="169">
                  <c:v>113358</c:v>
                </c:pt>
                <c:pt idx="170">
                  <c:v>130038</c:v>
                </c:pt>
                <c:pt idx="171">
                  <c:v>131311</c:v>
                </c:pt>
                <c:pt idx="172">
                  <c:v>132315</c:v>
                </c:pt>
                <c:pt idx="173">
                  <c:v>122663</c:v>
                </c:pt>
                <c:pt idx="174">
                  <c:v>118015</c:v>
                </c:pt>
                <c:pt idx="175">
                  <c:v>127237</c:v>
                </c:pt>
                <c:pt idx="176">
                  <c:v>116231</c:v>
                </c:pt>
                <c:pt idx="177">
                  <c:v>127256</c:v>
                </c:pt>
                <c:pt idx="178">
                  <c:v>119422</c:v>
                </c:pt>
                <c:pt idx="179">
                  <c:v>110768</c:v>
                </c:pt>
                <c:pt idx="180">
                  <c:v>118488</c:v>
                </c:pt>
                <c:pt idx="181">
                  <c:v>113801</c:v>
                </c:pt>
                <c:pt idx="182">
                  <c:v>136780</c:v>
                </c:pt>
                <c:pt idx="183">
                  <c:v>97312</c:v>
                </c:pt>
                <c:pt idx="184">
                  <c:v>95462</c:v>
                </c:pt>
                <c:pt idx="185">
                  <c:v>97769</c:v>
                </c:pt>
                <c:pt idx="186">
                  <c:v>102740</c:v>
                </c:pt>
                <c:pt idx="187">
                  <c:v>103067</c:v>
                </c:pt>
                <c:pt idx="188">
                  <c:v>114690</c:v>
                </c:pt>
                <c:pt idx="189">
                  <c:v>118281</c:v>
                </c:pt>
                <c:pt idx="190">
                  <c:v>118762</c:v>
                </c:pt>
                <c:pt idx="191">
                  <c:v>103891</c:v>
                </c:pt>
                <c:pt idx="192">
                  <c:v>108738</c:v>
                </c:pt>
                <c:pt idx="193">
                  <c:v>94698</c:v>
                </c:pt>
                <c:pt idx="194">
                  <c:v>126699</c:v>
                </c:pt>
                <c:pt idx="195">
                  <c:v>121671</c:v>
                </c:pt>
                <c:pt idx="196">
                  <c:v>134458</c:v>
                </c:pt>
                <c:pt idx="197">
                  <c:v>112987</c:v>
                </c:pt>
                <c:pt idx="198">
                  <c:v>111159</c:v>
                </c:pt>
                <c:pt idx="199">
                  <c:v>103886</c:v>
                </c:pt>
                <c:pt idx="200">
                  <c:v>99893</c:v>
                </c:pt>
                <c:pt idx="201">
                  <c:v>120250</c:v>
                </c:pt>
                <c:pt idx="202">
                  <c:v>118155</c:v>
                </c:pt>
                <c:pt idx="203">
                  <c:v>106136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2102-4385-A81A-F9F8BBC094A2}"/>
            </c:ext>
          </c:extLst>
        </c:ser>
        <c:ser>
          <c:idx val="1"/>
          <c:order val="3"/>
          <c:tx>
            <c:strRef>
              <c:f>Sheet1!$C$1</c:f>
              <c:strCache>
                <c:ptCount val="1"/>
                <c:pt idx="0">
                  <c:v>In empty</c:v>
                </c:pt>
              </c:strCache>
            </c:strRef>
          </c:tx>
          <c:spPr>
            <a:ln w="28575" cap="rnd">
              <a:solidFill>
                <a:schemeClr val="accent2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Sheet1!$A$2:$A$205</c:f>
              <c:numCache>
                <c:formatCode>[$-409]mmm\-yy;@</c:formatCode>
                <c:ptCount val="204"/>
                <c:pt idx="0">
                  <c:v>38353</c:v>
                </c:pt>
                <c:pt idx="1">
                  <c:v>38384</c:v>
                </c:pt>
                <c:pt idx="2">
                  <c:v>38412</c:v>
                </c:pt>
                <c:pt idx="3">
                  <c:v>38443</c:v>
                </c:pt>
                <c:pt idx="4">
                  <c:v>38473</c:v>
                </c:pt>
                <c:pt idx="5">
                  <c:v>38504</c:v>
                </c:pt>
                <c:pt idx="6">
                  <c:v>38534</c:v>
                </c:pt>
                <c:pt idx="7">
                  <c:v>38565</c:v>
                </c:pt>
                <c:pt idx="8">
                  <c:v>38596</c:v>
                </c:pt>
                <c:pt idx="9">
                  <c:v>38626</c:v>
                </c:pt>
                <c:pt idx="10">
                  <c:v>38657</c:v>
                </c:pt>
                <c:pt idx="11">
                  <c:v>38687</c:v>
                </c:pt>
                <c:pt idx="12">
                  <c:v>38718</c:v>
                </c:pt>
                <c:pt idx="13">
                  <c:v>38749</c:v>
                </c:pt>
                <c:pt idx="14">
                  <c:v>38777</c:v>
                </c:pt>
                <c:pt idx="15">
                  <c:v>38808</c:v>
                </c:pt>
                <c:pt idx="16">
                  <c:v>38838</c:v>
                </c:pt>
                <c:pt idx="17">
                  <c:v>38869</c:v>
                </c:pt>
                <c:pt idx="18">
                  <c:v>38899</c:v>
                </c:pt>
                <c:pt idx="19">
                  <c:v>38930</c:v>
                </c:pt>
                <c:pt idx="20">
                  <c:v>38961</c:v>
                </c:pt>
                <c:pt idx="21">
                  <c:v>38991</c:v>
                </c:pt>
                <c:pt idx="22">
                  <c:v>39022</c:v>
                </c:pt>
                <c:pt idx="23">
                  <c:v>39052</c:v>
                </c:pt>
                <c:pt idx="24">
                  <c:v>39083</c:v>
                </c:pt>
                <c:pt idx="25">
                  <c:v>39114</c:v>
                </c:pt>
                <c:pt idx="26">
                  <c:v>39142</c:v>
                </c:pt>
                <c:pt idx="27">
                  <c:v>39173</c:v>
                </c:pt>
                <c:pt idx="28">
                  <c:v>39203</c:v>
                </c:pt>
                <c:pt idx="29">
                  <c:v>39234</c:v>
                </c:pt>
                <c:pt idx="30">
                  <c:v>39264</c:v>
                </c:pt>
                <c:pt idx="31">
                  <c:v>39295</c:v>
                </c:pt>
                <c:pt idx="32">
                  <c:v>39326</c:v>
                </c:pt>
                <c:pt idx="33">
                  <c:v>39356</c:v>
                </c:pt>
                <c:pt idx="34">
                  <c:v>39387</c:v>
                </c:pt>
                <c:pt idx="35">
                  <c:v>39417</c:v>
                </c:pt>
                <c:pt idx="36">
                  <c:v>39448</c:v>
                </c:pt>
                <c:pt idx="37">
                  <c:v>39479</c:v>
                </c:pt>
                <c:pt idx="38">
                  <c:v>39508</c:v>
                </c:pt>
                <c:pt idx="39">
                  <c:v>39539</c:v>
                </c:pt>
                <c:pt idx="40">
                  <c:v>39569</c:v>
                </c:pt>
                <c:pt idx="41">
                  <c:v>39600</c:v>
                </c:pt>
                <c:pt idx="42">
                  <c:v>39630</c:v>
                </c:pt>
                <c:pt idx="43">
                  <c:v>39661</c:v>
                </c:pt>
                <c:pt idx="44">
                  <c:v>39692</c:v>
                </c:pt>
                <c:pt idx="45">
                  <c:v>39722</c:v>
                </c:pt>
                <c:pt idx="46">
                  <c:v>39753</c:v>
                </c:pt>
                <c:pt idx="47">
                  <c:v>39783</c:v>
                </c:pt>
                <c:pt idx="48">
                  <c:v>39814</c:v>
                </c:pt>
                <c:pt idx="49">
                  <c:v>39845</c:v>
                </c:pt>
                <c:pt idx="50">
                  <c:v>39873</c:v>
                </c:pt>
                <c:pt idx="51">
                  <c:v>39904</c:v>
                </c:pt>
                <c:pt idx="52">
                  <c:v>39934</c:v>
                </c:pt>
                <c:pt idx="53">
                  <c:v>39965</c:v>
                </c:pt>
                <c:pt idx="54">
                  <c:v>39995</c:v>
                </c:pt>
                <c:pt idx="55">
                  <c:v>40026</c:v>
                </c:pt>
                <c:pt idx="56">
                  <c:v>40057</c:v>
                </c:pt>
                <c:pt idx="57">
                  <c:v>40087</c:v>
                </c:pt>
                <c:pt idx="58">
                  <c:v>40118</c:v>
                </c:pt>
                <c:pt idx="59">
                  <c:v>40148</c:v>
                </c:pt>
                <c:pt idx="60">
                  <c:v>40179</c:v>
                </c:pt>
                <c:pt idx="61">
                  <c:v>40210</c:v>
                </c:pt>
                <c:pt idx="62">
                  <c:v>40238</c:v>
                </c:pt>
                <c:pt idx="63">
                  <c:v>40269</c:v>
                </c:pt>
                <c:pt idx="64">
                  <c:v>40299</c:v>
                </c:pt>
                <c:pt idx="65">
                  <c:v>40330</c:v>
                </c:pt>
                <c:pt idx="66">
                  <c:v>40360</c:v>
                </c:pt>
                <c:pt idx="67">
                  <c:v>40391</c:v>
                </c:pt>
                <c:pt idx="68">
                  <c:v>40422</c:v>
                </c:pt>
                <c:pt idx="69">
                  <c:v>40452</c:v>
                </c:pt>
                <c:pt idx="70">
                  <c:v>40483</c:v>
                </c:pt>
                <c:pt idx="71">
                  <c:v>40513</c:v>
                </c:pt>
                <c:pt idx="72">
                  <c:v>40544</c:v>
                </c:pt>
                <c:pt idx="73">
                  <c:v>40575</c:v>
                </c:pt>
                <c:pt idx="74">
                  <c:v>40603</c:v>
                </c:pt>
                <c:pt idx="75">
                  <c:v>40634</c:v>
                </c:pt>
                <c:pt idx="76">
                  <c:v>40664</c:v>
                </c:pt>
                <c:pt idx="77">
                  <c:v>40695</c:v>
                </c:pt>
                <c:pt idx="78">
                  <c:v>40725</c:v>
                </c:pt>
                <c:pt idx="79">
                  <c:v>40756</c:v>
                </c:pt>
                <c:pt idx="80">
                  <c:v>40787</c:v>
                </c:pt>
                <c:pt idx="81">
                  <c:v>40817</c:v>
                </c:pt>
                <c:pt idx="82">
                  <c:v>40848</c:v>
                </c:pt>
                <c:pt idx="83">
                  <c:v>40878</c:v>
                </c:pt>
                <c:pt idx="84">
                  <c:v>40909</c:v>
                </c:pt>
                <c:pt idx="85">
                  <c:v>40940</c:v>
                </c:pt>
                <c:pt idx="86">
                  <c:v>40969</c:v>
                </c:pt>
                <c:pt idx="87">
                  <c:v>41000</c:v>
                </c:pt>
                <c:pt idx="88">
                  <c:v>41030</c:v>
                </c:pt>
                <c:pt idx="89">
                  <c:v>41061</c:v>
                </c:pt>
                <c:pt idx="90">
                  <c:v>41091</c:v>
                </c:pt>
                <c:pt idx="91">
                  <c:v>41122</c:v>
                </c:pt>
                <c:pt idx="92">
                  <c:v>41153</c:v>
                </c:pt>
                <c:pt idx="93">
                  <c:v>41183</c:v>
                </c:pt>
                <c:pt idx="94">
                  <c:v>41214</c:v>
                </c:pt>
                <c:pt idx="95">
                  <c:v>41244</c:v>
                </c:pt>
                <c:pt idx="96">
                  <c:v>41287</c:v>
                </c:pt>
                <c:pt idx="97">
                  <c:v>41318</c:v>
                </c:pt>
                <c:pt idx="98">
                  <c:v>41346</c:v>
                </c:pt>
                <c:pt idx="99">
                  <c:v>41377</c:v>
                </c:pt>
                <c:pt idx="100">
                  <c:v>41395</c:v>
                </c:pt>
                <c:pt idx="101">
                  <c:v>41426</c:v>
                </c:pt>
                <c:pt idx="102">
                  <c:v>41456</c:v>
                </c:pt>
                <c:pt idx="103">
                  <c:v>41487</c:v>
                </c:pt>
                <c:pt idx="104">
                  <c:v>41518</c:v>
                </c:pt>
                <c:pt idx="105">
                  <c:v>41548</c:v>
                </c:pt>
                <c:pt idx="106">
                  <c:v>41579</c:v>
                </c:pt>
                <c:pt idx="107">
                  <c:v>41609</c:v>
                </c:pt>
                <c:pt idx="108">
                  <c:v>41640</c:v>
                </c:pt>
                <c:pt idx="109">
                  <c:v>41684</c:v>
                </c:pt>
                <c:pt idx="110">
                  <c:v>41712</c:v>
                </c:pt>
                <c:pt idx="111">
                  <c:v>41743</c:v>
                </c:pt>
                <c:pt idx="112">
                  <c:v>41773</c:v>
                </c:pt>
                <c:pt idx="113">
                  <c:v>41804</c:v>
                </c:pt>
                <c:pt idx="114">
                  <c:v>41821</c:v>
                </c:pt>
                <c:pt idx="115">
                  <c:v>41852</c:v>
                </c:pt>
                <c:pt idx="116">
                  <c:v>41883</c:v>
                </c:pt>
                <c:pt idx="117">
                  <c:v>41913</c:v>
                </c:pt>
                <c:pt idx="118">
                  <c:v>41944</c:v>
                </c:pt>
                <c:pt idx="119">
                  <c:v>41974</c:v>
                </c:pt>
                <c:pt idx="120">
                  <c:v>42005</c:v>
                </c:pt>
                <c:pt idx="121">
                  <c:v>42036</c:v>
                </c:pt>
                <c:pt idx="122">
                  <c:v>42064</c:v>
                </c:pt>
                <c:pt idx="123">
                  <c:v>42095</c:v>
                </c:pt>
                <c:pt idx="124">
                  <c:v>42125</c:v>
                </c:pt>
                <c:pt idx="125">
                  <c:v>42156</c:v>
                </c:pt>
                <c:pt idx="126">
                  <c:v>42186</c:v>
                </c:pt>
                <c:pt idx="127">
                  <c:v>42217</c:v>
                </c:pt>
                <c:pt idx="128">
                  <c:v>42248</c:v>
                </c:pt>
                <c:pt idx="129">
                  <c:v>42278</c:v>
                </c:pt>
                <c:pt idx="130">
                  <c:v>42309</c:v>
                </c:pt>
                <c:pt idx="131">
                  <c:v>42339</c:v>
                </c:pt>
                <c:pt idx="132">
                  <c:v>42370</c:v>
                </c:pt>
                <c:pt idx="133">
                  <c:v>42401</c:v>
                </c:pt>
                <c:pt idx="134">
                  <c:v>42430</c:v>
                </c:pt>
                <c:pt idx="135">
                  <c:v>42461</c:v>
                </c:pt>
                <c:pt idx="136">
                  <c:v>42491</c:v>
                </c:pt>
                <c:pt idx="137">
                  <c:v>42522</c:v>
                </c:pt>
                <c:pt idx="138">
                  <c:v>42552</c:v>
                </c:pt>
                <c:pt idx="139">
                  <c:v>42583</c:v>
                </c:pt>
                <c:pt idx="140">
                  <c:v>42614</c:v>
                </c:pt>
                <c:pt idx="141">
                  <c:v>42644</c:v>
                </c:pt>
                <c:pt idx="142">
                  <c:v>42675</c:v>
                </c:pt>
                <c:pt idx="143">
                  <c:v>42705</c:v>
                </c:pt>
                <c:pt idx="144">
                  <c:v>42736</c:v>
                </c:pt>
                <c:pt idx="145">
                  <c:v>42767</c:v>
                </c:pt>
                <c:pt idx="146">
                  <c:v>42795</c:v>
                </c:pt>
                <c:pt idx="147">
                  <c:v>42826</c:v>
                </c:pt>
                <c:pt idx="148">
                  <c:v>42856</c:v>
                </c:pt>
                <c:pt idx="149">
                  <c:v>42887</c:v>
                </c:pt>
                <c:pt idx="150">
                  <c:v>42917</c:v>
                </c:pt>
                <c:pt idx="151">
                  <c:v>42948</c:v>
                </c:pt>
                <c:pt idx="152">
                  <c:v>42979</c:v>
                </c:pt>
                <c:pt idx="153">
                  <c:v>43009</c:v>
                </c:pt>
                <c:pt idx="154">
                  <c:v>43040</c:v>
                </c:pt>
                <c:pt idx="155">
                  <c:v>43070</c:v>
                </c:pt>
                <c:pt idx="156">
                  <c:v>43101</c:v>
                </c:pt>
                <c:pt idx="157">
                  <c:v>43132</c:v>
                </c:pt>
                <c:pt idx="158">
                  <c:v>43160</c:v>
                </c:pt>
                <c:pt idx="159">
                  <c:v>43191</c:v>
                </c:pt>
                <c:pt idx="160">
                  <c:v>43221</c:v>
                </c:pt>
                <c:pt idx="161">
                  <c:v>43252</c:v>
                </c:pt>
                <c:pt idx="162">
                  <c:v>43282</c:v>
                </c:pt>
                <c:pt idx="163">
                  <c:v>43313</c:v>
                </c:pt>
                <c:pt idx="164">
                  <c:v>43344</c:v>
                </c:pt>
                <c:pt idx="165">
                  <c:v>43374</c:v>
                </c:pt>
                <c:pt idx="166">
                  <c:v>43405</c:v>
                </c:pt>
                <c:pt idx="167">
                  <c:v>43435</c:v>
                </c:pt>
                <c:pt idx="168">
                  <c:v>43466</c:v>
                </c:pt>
                <c:pt idx="169">
                  <c:v>43497</c:v>
                </c:pt>
                <c:pt idx="170">
                  <c:v>43525</c:v>
                </c:pt>
                <c:pt idx="171">
                  <c:v>43556</c:v>
                </c:pt>
                <c:pt idx="172">
                  <c:v>43586</c:v>
                </c:pt>
                <c:pt idx="173">
                  <c:v>43617</c:v>
                </c:pt>
                <c:pt idx="174">
                  <c:v>43647</c:v>
                </c:pt>
                <c:pt idx="175">
                  <c:v>43678</c:v>
                </c:pt>
                <c:pt idx="176">
                  <c:v>43709</c:v>
                </c:pt>
                <c:pt idx="177">
                  <c:v>43739</c:v>
                </c:pt>
                <c:pt idx="178">
                  <c:v>43770</c:v>
                </c:pt>
                <c:pt idx="179">
                  <c:v>43800</c:v>
                </c:pt>
                <c:pt idx="180">
                  <c:v>43831</c:v>
                </c:pt>
                <c:pt idx="181">
                  <c:v>43862</c:v>
                </c:pt>
                <c:pt idx="182">
                  <c:v>43891</c:v>
                </c:pt>
                <c:pt idx="183">
                  <c:v>43922</c:v>
                </c:pt>
                <c:pt idx="184">
                  <c:v>43952</c:v>
                </c:pt>
                <c:pt idx="185">
                  <c:v>43983</c:v>
                </c:pt>
                <c:pt idx="186">
                  <c:v>44013</c:v>
                </c:pt>
                <c:pt idx="187">
                  <c:v>44044</c:v>
                </c:pt>
                <c:pt idx="188">
                  <c:v>44075</c:v>
                </c:pt>
                <c:pt idx="189">
                  <c:v>44105</c:v>
                </c:pt>
                <c:pt idx="190">
                  <c:v>44136</c:v>
                </c:pt>
                <c:pt idx="191">
                  <c:v>44166</c:v>
                </c:pt>
                <c:pt idx="192">
                  <c:v>44197</c:v>
                </c:pt>
                <c:pt idx="193">
                  <c:v>44228</c:v>
                </c:pt>
                <c:pt idx="194">
                  <c:v>44256</c:v>
                </c:pt>
                <c:pt idx="195">
                  <c:v>44287</c:v>
                </c:pt>
                <c:pt idx="196">
                  <c:v>44317</c:v>
                </c:pt>
                <c:pt idx="197">
                  <c:v>44348</c:v>
                </c:pt>
                <c:pt idx="198">
                  <c:v>44398</c:v>
                </c:pt>
                <c:pt idx="199">
                  <c:v>44409</c:v>
                </c:pt>
                <c:pt idx="200">
                  <c:v>44440</c:v>
                </c:pt>
                <c:pt idx="201">
                  <c:v>44470</c:v>
                </c:pt>
                <c:pt idx="202">
                  <c:v>44501</c:v>
                </c:pt>
                <c:pt idx="203">
                  <c:v>44531</c:v>
                </c:pt>
              </c:numCache>
            </c:numRef>
          </c:cat>
          <c:val>
            <c:numRef>
              <c:f>Sheet1!$C$2:$C$205</c:f>
              <c:numCache>
                <c:formatCode>General</c:formatCode>
                <c:ptCount val="204"/>
                <c:pt idx="72" formatCode="#,##0">
                  <c:v>7251</c:v>
                </c:pt>
                <c:pt idx="73" formatCode="#,##0">
                  <c:v>6059</c:v>
                </c:pt>
                <c:pt idx="74" formatCode="#,##0">
                  <c:v>7225</c:v>
                </c:pt>
                <c:pt idx="75" formatCode="#,##0">
                  <c:v>8357</c:v>
                </c:pt>
                <c:pt idx="76" formatCode="#,##0">
                  <c:v>8144</c:v>
                </c:pt>
                <c:pt idx="77" formatCode="#,##0">
                  <c:v>7473</c:v>
                </c:pt>
                <c:pt idx="78" formatCode="#,##0">
                  <c:v>6153</c:v>
                </c:pt>
                <c:pt idx="79" formatCode="#,##0">
                  <c:v>3845</c:v>
                </c:pt>
                <c:pt idx="80" formatCode="#,##0">
                  <c:v>5768</c:v>
                </c:pt>
                <c:pt idx="81" formatCode="#,##0">
                  <c:v>5602</c:v>
                </c:pt>
                <c:pt idx="82" formatCode="#,##0">
                  <c:v>9110</c:v>
                </c:pt>
                <c:pt idx="83" formatCode="#,##0">
                  <c:v>7426</c:v>
                </c:pt>
                <c:pt idx="84" formatCode="#,##0">
                  <c:v>5905</c:v>
                </c:pt>
                <c:pt idx="85" formatCode="#,##0">
                  <c:v>9299</c:v>
                </c:pt>
                <c:pt idx="86" formatCode="#,##0">
                  <c:v>8106</c:v>
                </c:pt>
                <c:pt idx="87" formatCode="#,##0">
                  <c:v>5340</c:v>
                </c:pt>
                <c:pt idx="88" formatCode="#,##0">
                  <c:v>7027</c:v>
                </c:pt>
                <c:pt idx="89" formatCode="#,##0">
                  <c:v>5801</c:v>
                </c:pt>
                <c:pt idx="90" formatCode="#,##0">
                  <c:v>4693</c:v>
                </c:pt>
                <c:pt idx="91" formatCode="#,##0">
                  <c:v>4787</c:v>
                </c:pt>
                <c:pt idx="92" formatCode="#,##0">
                  <c:v>4136</c:v>
                </c:pt>
                <c:pt idx="93" formatCode="#,##0">
                  <c:v>3848</c:v>
                </c:pt>
                <c:pt idx="94" formatCode="#,##0">
                  <c:v>4631</c:v>
                </c:pt>
                <c:pt idx="95" formatCode="#,##0">
                  <c:v>4662</c:v>
                </c:pt>
                <c:pt idx="96" formatCode="#,##0">
                  <c:v>5184</c:v>
                </c:pt>
                <c:pt idx="97" formatCode="#,##0">
                  <c:v>3971</c:v>
                </c:pt>
                <c:pt idx="98" formatCode="#,##0">
                  <c:v>5853</c:v>
                </c:pt>
                <c:pt idx="99" formatCode="#,##0">
                  <c:v>2881</c:v>
                </c:pt>
                <c:pt idx="100" formatCode="#,##0">
                  <c:v>2489</c:v>
                </c:pt>
                <c:pt idx="101" formatCode="#,##0">
                  <c:v>2359</c:v>
                </c:pt>
                <c:pt idx="102" formatCode="#,##0">
                  <c:v>2723</c:v>
                </c:pt>
                <c:pt idx="103" formatCode="#,##0">
                  <c:v>2939</c:v>
                </c:pt>
                <c:pt idx="104" formatCode="#,##0">
                  <c:v>2180</c:v>
                </c:pt>
                <c:pt idx="105" formatCode="#,##0">
                  <c:v>2897</c:v>
                </c:pt>
                <c:pt idx="106" formatCode="#,##0">
                  <c:v>4186</c:v>
                </c:pt>
                <c:pt idx="107" formatCode="#,##0">
                  <c:v>5774</c:v>
                </c:pt>
                <c:pt idx="108" formatCode="#,##0">
                  <c:v>2248</c:v>
                </c:pt>
                <c:pt idx="109" formatCode="#,##0">
                  <c:v>830</c:v>
                </c:pt>
                <c:pt idx="110" formatCode="#,##0">
                  <c:v>1403</c:v>
                </c:pt>
                <c:pt idx="111" formatCode="#,##0">
                  <c:v>1505</c:v>
                </c:pt>
                <c:pt idx="112" formatCode="#,##0">
                  <c:v>2140</c:v>
                </c:pt>
                <c:pt idx="113" formatCode="#,##0">
                  <c:v>2061</c:v>
                </c:pt>
                <c:pt idx="114" formatCode="#,##0">
                  <c:v>3590</c:v>
                </c:pt>
                <c:pt idx="115" formatCode="#,##0">
                  <c:v>1714</c:v>
                </c:pt>
                <c:pt idx="116" formatCode="#,##0">
                  <c:v>1614</c:v>
                </c:pt>
                <c:pt idx="117" formatCode="#,##0">
                  <c:v>2662</c:v>
                </c:pt>
                <c:pt idx="118" formatCode="#,##0">
                  <c:v>2831</c:v>
                </c:pt>
                <c:pt idx="119" formatCode="#,##0">
                  <c:v>2375</c:v>
                </c:pt>
                <c:pt idx="120" formatCode="#,##0">
                  <c:v>2446</c:v>
                </c:pt>
                <c:pt idx="121" formatCode="#,##0">
                  <c:v>941</c:v>
                </c:pt>
                <c:pt idx="122" formatCode="#,##0">
                  <c:v>972</c:v>
                </c:pt>
                <c:pt idx="123" formatCode="#,##0">
                  <c:v>1527</c:v>
                </c:pt>
                <c:pt idx="124" formatCode="#,##0">
                  <c:v>2602</c:v>
                </c:pt>
                <c:pt idx="125" formatCode="#,##0">
                  <c:v>2061</c:v>
                </c:pt>
                <c:pt idx="126" formatCode="#,##0">
                  <c:v>2468</c:v>
                </c:pt>
                <c:pt idx="127" formatCode="#,##0">
                  <c:v>1956</c:v>
                </c:pt>
                <c:pt idx="128" formatCode="#,##0">
                  <c:v>1750</c:v>
                </c:pt>
                <c:pt idx="129" formatCode="#,##0">
                  <c:v>1574</c:v>
                </c:pt>
                <c:pt idx="130" formatCode="#,##0">
                  <c:v>1590</c:v>
                </c:pt>
                <c:pt idx="131" formatCode="#,##0">
                  <c:v>3379</c:v>
                </c:pt>
                <c:pt idx="132" formatCode="#,##0">
                  <c:v>2381</c:v>
                </c:pt>
                <c:pt idx="133" formatCode="#,##0">
                  <c:v>2897</c:v>
                </c:pt>
                <c:pt idx="134" formatCode="#,##0">
                  <c:v>1158</c:v>
                </c:pt>
                <c:pt idx="135" formatCode="#,##0">
                  <c:v>2459</c:v>
                </c:pt>
                <c:pt idx="136" formatCode="#,##0">
                  <c:v>2125</c:v>
                </c:pt>
                <c:pt idx="137" formatCode="#,##0">
                  <c:v>2537</c:v>
                </c:pt>
                <c:pt idx="138" formatCode="#,##0">
                  <c:v>1441</c:v>
                </c:pt>
                <c:pt idx="139" formatCode="#,##0">
                  <c:v>1926</c:v>
                </c:pt>
                <c:pt idx="140" formatCode="#,##0">
                  <c:v>2297</c:v>
                </c:pt>
                <c:pt idx="141" formatCode="#,##0">
                  <c:v>1946</c:v>
                </c:pt>
                <c:pt idx="142" formatCode="#,##0">
                  <c:v>2333</c:v>
                </c:pt>
                <c:pt idx="143" formatCode="#,##0">
                  <c:v>2695</c:v>
                </c:pt>
                <c:pt idx="144" formatCode="#,##0">
                  <c:v>1759</c:v>
                </c:pt>
                <c:pt idx="145" formatCode="#,##0">
                  <c:v>1259</c:v>
                </c:pt>
                <c:pt idx="146" formatCode="#,##0">
                  <c:v>1547</c:v>
                </c:pt>
                <c:pt idx="147" formatCode="#,##0">
                  <c:v>2488</c:v>
                </c:pt>
                <c:pt idx="148" formatCode="#,##0">
                  <c:v>2208</c:v>
                </c:pt>
                <c:pt idx="149" formatCode="#,##0">
                  <c:v>1681</c:v>
                </c:pt>
                <c:pt idx="150" formatCode="#,##0">
                  <c:v>1473</c:v>
                </c:pt>
                <c:pt idx="151" formatCode="#,##0">
                  <c:v>1589</c:v>
                </c:pt>
                <c:pt idx="152" formatCode="#,##0">
                  <c:v>1552</c:v>
                </c:pt>
                <c:pt idx="153" formatCode="#,##0">
                  <c:v>1628</c:v>
                </c:pt>
                <c:pt idx="154" formatCode="#,##0">
                  <c:v>2153</c:v>
                </c:pt>
                <c:pt idx="155" formatCode="#,##0">
                  <c:v>1154</c:v>
                </c:pt>
                <c:pt idx="156" formatCode="#,##0">
                  <c:v>1898</c:v>
                </c:pt>
                <c:pt idx="157" formatCode="#,##0">
                  <c:v>821</c:v>
                </c:pt>
                <c:pt idx="158" formatCode="#,##0">
                  <c:v>1571</c:v>
                </c:pt>
                <c:pt idx="159" formatCode="#,##0">
                  <c:v>707</c:v>
                </c:pt>
                <c:pt idx="160" formatCode="#,##0">
                  <c:v>1460</c:v>
                </c:pt>
                <c:pt idx="161" formatCode="#,##0">
                  <c:v>1571</c:v>
                </c:pt>
                <c:pt idx="162" formatCode="#,##0">
                  <c:v>1458</c:v>
                </c:pt>
                <c:pt idx="163" formatCode="#,##0">
                  <c:v>1549</c:v>
                </c:pt>
                <c:pt idx="164" formatCode="#,##0">
                  <c:v>1318</c:v>
                </c:pt>
                <c:pt idx="165" formatCode="#,##0">
                  <c:v>1297</c:v>
                </c:pt>
                <c:pt idx="166" formatCode="#,##0">
                  <c:v>2055</c:v>
                </c:pt>
                <c:pt idx="167" formatCode="#,##0">
                  <c:v>1094</c:v>
                </c:pt>
                <c:pt idx="168" formatCode="#,##0">
                  <c:v>1016</c:v>
                </c:pt>
                <c:pt idx="169" formatCode="#,##0">
                  <c:v>977</c:v>
                </c:pt>
                <c:pt idx="170" formatCode="#,##0">
                  <c:v>1302</c:v>
                </c:pt>
                <c:pt idx="171" formatCode="#,##0">
                  <c:v>1550</c:v>
                </c:pt>
                <c:pt idx="172" formatCode="#,##0">
                  <c:v>1263</c:v>
                </c:pt>
                <c:pt idx="173" formatCode="#,##0">
                  <c:v>1601</c:v>
                </c:pt>
                <c:pt idx="174" formatCode="#,##0">
                  <c:v>1756</c:v>
                </c:pt>
                <c:pt idx="175" formatCode="#,##0">
                  <c:v>1932</c:v>
                </c:pt>
                <c:pt idx="176" formatCode="#,##0">
                  <c:v>1721</c:v>
                </c:pt>
                <c:pt idx="177" formatCode="#,##0">
                  <c:v>1509</c:v>
                </c:pt>
                <c:pt idx="178" formatCode="#,##0">
                  <c:v>1337</c:v>
                </c:pt>
                <c:pt idx="179" formatCode="#,##0">
                  <c:v>1544</c:v>
                </c:pt>
                <c:pt idx="180" formatCode="#,##0">
                  <c:v>2001</c:v>
                </c:pt>
                <c:pt idx="181" formatCode="#,##0">
                  <c:v>1314</c:v>
                </c:pt>
                <c:pt idx="182" formatCode="#,##0">
                  <c:v>1837</c:v>
                </c:pt>
                <c:pt idx="183" formatCode="#,##0">
                  <c:v>1289</c:v>
                </c:pt>
                <c:pt idx="184" formatCode="#,##0">
                  <c:v>1004</c:v>
                </c:pt>
                <c:pt idx="185" formatCode="#,##0">
                  <c:v>2782</c:v>
                </c:pt>
                <c:pt idx="186" formatCode="#,##0">
                  <c:v>2785</c:v>
                </c:pt>
                <c:pt idx="187" formatCode="#,##0">
                  <c:v>1981</c:v>
                </c:pt>
                <c:pt idx="188" formatCode="#,##0">
                  <c:v>2107</c:v>
                </c:pt>
                <c:pt idx="189" formatCode="#,##0">
                  <c:v>2312</c:v>
                </c:pt>
                <c:pt idx="190" formatCode="#,##0">
                  <c:v>3307</c:v>
                </c:pt>
                <c:pt idx="191" formatCode="#,##0">
                  <c:v>2921</c:v>
                </c:pt>
                <c:pt idx="192" formatCode="#,##0">
                  <c:v>1645</c:v>
                </c:pt>
                <c:pt idx="193" formatCode="#,##0">
                  <c:v>2290</c:v>
                </c:pt>
                <c:pt idx="194" formatCode="#,##0">
                  <c:v>2376</c:v>
                </c:pt>
                <c:pt idx="195" formatCode="#,##0">
                  <c:v>2568</c:v>
                </c:pt>
                <c:pt idx="196" formatCode="#,##0">
                  <c:v>2291</c:v>
                </c:pt>
                <c:pt idx="197" formatCode="#,##0">
                  <c:v>1678</c:v>
                </c:pt>
                <c:pt idx="198" formatCode="#,##0">
                  <c:v>2754</c:v>
                </c:pt>
                <c:pt idx="199" formatCode="#,##0">
                  <c:v>1688</c:v>
                </c:pt>
                <c:pt idx="200" formatCode="#,##0">
                  <c:v>1968</c:v>
                </c:pt>
                <c:pt idx="201" formatCode="#,##0">
                  <c:v>2530</c:v>
                </c:pt>
                <c:pt idx="202" formatCode="#,##0">
                  <c:v>1971</c:v>
                </c:pt>
                <c:pt idx="203" formatCode="#,##0">
                  <c:v>3025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2102-4385-A81A-F9F8BBC094A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671497984"/>
        <c:axId val="671506608"/>
        <c:extLst>
          <c:ext xmlns:c15="http://schemas.microsoft.com/office/drawing/2012/chart" uri="{02D57815-91ED-43cb-92C2-25804820EDAC}">
            <c15:filteredLineSeries>
              <c15:ser>
                <c:idx val="5"/>
                <c:order val="4"/>
                <c:tx>
                  <c:strRef>
                    <c:extLst>
                      <c:ext uri="{02D57815-91ED-43cb-92C2-25804820EDAC}">
                        <c15:formulaRef>
                          <c15:sqref>Sheet1!$G$1</c15:sqref>
                        </c15:formulaRef>
                      </c:ext>
                    </c:extLst>
                    <c:strCache>
                      <c:ptCount val="1"/>
                      <c:pt idx="0">
                        <c:v>Total</c:v>
                      </c:pt>
                    </c:strCache>
                  </c:strRef>
                </c:tx>
                <c:spPr>
                  <a:ln w="28575" cap="rnd">
                    <a:solidFill>
                      <a:schemeClr val="accent6"/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numRef>
                    <c:extLst>
                      <c:ext uri="{02D57815-91ED-43cb-92C2-25804820EDAC}">
                        <c15:formulaRef>
                          <c15:sqref>Sheet1!$A$2:$A$205</c15:sqref>
                        </c15:formulaRef>
                      </c:ext>
                    </c:extLst>
                    <c:numCache>
                      <c:formatCode>[$-409]mmm\-yy;@</c:formatCode>
                      <c:ptCount val="204"/>
                      <c:pt idx="0">
                        <c:v>38353</c:v>
                      </c:pt>
                      <c:pt idx="1">
                        <c:v>38384</c:v>
                      </c:pt>
                      <c:pt idx="2">
                        <c:v>38412</c:v>
                      </c:pt>
                      <c:pt idx="3">
                        <c:v>38443</c:v>
                      </c:pt>
                      <c:pt idx="4">
                        <c:v>38473</c:v>
                      </c:pt>
                      <c:pt idx="5">
                        <c:v>38504</c:v>
                      </c:pt>
                      <c:pt idx="6">
                        <c:v>38534</c:v>
                      </c:pt>
                      <c:pt idx="7">
                        <c:v>38565</c:v>
                      </c:pt>
                      <c:pt idx="8">
                        <c:v>38596</c:v>
                      </c:pt>
                      <c:pt idx="9">
                        <c:v>38626</c:v>
                      </c:pt>
                      <c:pt idx="10">
                        <c:v>38657</c:v>
                      </c:pt>
                      <c:pt idx="11">
                        <c:v>38687</c:v>
                      </c:pt>
                      <c:pt idx="12">
                        <c:v>38718</c:v>
                      </c:pt>
                      <c:pt idx="13">
                        <c:v>38749</c:v>
                      </c:pt>
                      <c:pt idx="14">
                        <c:v>38777</c:v>
                      </c:pt>
                      <c:pt idx="15">
                        <c:v>38808</c:v>
                      </c:pt>
                      <c:pt idx="16">
                        <c:v>38838</c:v>
                      </c:pt>
                      <c:pt idx="17">
                        <c:v>38869</c:v>
                      </c:pt>
                      <c:pt idx="18">
                        <c:v>38899</c:v>
                      </c:pt>
                      <c:pt idx="19">
                        <c:v>38930</c:v>
                      </c:pt>
                      <c:pt idx="20">
                        <c:v>38961</c:v>
                      </c:pt>
                      <c:pt idx="21">
                        <c:v>38991</c:v>
                      </c:pt>
                      <c:pt idx="22">
                        <c:v>39022</c:v>
                      </c:pt>
                      <c:pt idx="23">
                        <c:v>39052</c:v>
                      </c:pt>
                      <c:pt idx="24">
                        <c:v>39083</c:v>
                      </c:pt>
                      <c:pt idx="25">
                        <c:v>39114</c:v>
                      </c:pt>
                      <c:pt idx="26">
                        <c:v>39142</c:v>
                      </c:pt>
                      <c:pt idx="27">
                        <c:v>39173</c:v>
                      </c:pt>
                      <c:pt idx="28">
                        <c:v>39203</c:v>
                      </c:pt>
                      <c:pt idx="29">
                        <c:v>39234</c:v>
                      </c:pt>
                      <c:pt idx="30">
                        <c:v>39264</c:v>
                      </c:pt>
                      <c:pt idx="31">
                        <c:v>39295</c:v>
                      </c:pt>
                      <c:pt idx="32">
                        <c:v>39326</c:v>
                      </c:pt>
                      <c:pt idx="33">
                        <c:v>39356</c:v>
                      </c:pt>
                      <c:pt idx="34">
                        <c:v>39387</c:v>
                      </c:pt>
                      <c:pt idx="35">
                        <c:v>39417</c:v>
                      </c:pt>
                      <c:pt idx="36">
                        <c:v>39448</c:v>
                      </c:pt>
                      <c:pt idx="37">
                        <c:v>39479</c:v>
                      </c:pt>
                      <c:pt idx="38">
                        <c:v>39508</c:v>
                      </c:pt>
                      <c:pt idx="39">
                        <c:v>39539</c:v>
                      </c:pt>
                      <c:pt idx="40">
                        <c:v>39569</c:v>
                      </c:pt>
                      <c:pt idx="41">
                        <c:v>39600</c:v>
                      </c:pt>
                      <c:pt idx="42">
                        <c:v>39630</c:v>
                      </c:pt>
                      <c:pt idx="43">
                        <c:v>39661</c:v>
                      </c:pt>
                      <c:pt idx="44">
                        <c:v>39692</c:v>
                      </c:pt>
                      <c:pt idx="45">
                        <c:v>39722</c:v>
                      </c:pt>
                      <c:pt idx="46">
                        <c:v>39753</c:v>
                      </c:pt>
                      <c:pt idx="47">
                        <c:v>39783</c:v>
                      </c:pt>
                      <c:pt idx="48">
                        <c:v>39814</c:v>
                      </c:pt>
                      <c:pt idx="49">
                        <c:v>39845</c:v>
                      </c:pt>
                      <c:pt idx="50">
                        <c:v>39873</c:v>
                      </c:pt>
                      <c:pt idx="51">
                        <c:v>39904</c:v>
                      </c:pt>
                      <c:pt idx="52">
                        <c:v>39934</c:v>
                      </c:pt>
                      <c:pt idx="53">
                        <c:v>39965</c:v>
                      </c:pt>
                      <c:pt idx="54">
                        <c:v>39995</c:v>
                      </c:pt>
                      <c:pt idx="55">
                        <c:v>40026</c:v>
                      </c:pt>
                      <c:pt idx="56">
                        <c:v>40057</c:v>
                      </c:pt>
                      <c:pt idx="57">
                        <c:v>40087</c:v>
                      </c:pt>
                      <c:pt idx="58">
                        <c:v>40118</c:v>
                      </c:pt>
                      <c:pt idx="59">
                        <c:v>40148</c:v>
                      </c:pt>
                      <c:pt idx="60">
                        <c:v>40179</c:v>
                      </c:pt>
                      <c:pt idx="61">
                        <c:v>40210</c:v>
                      </c:pt>
                      <c:pt idx="62">
                        <c:v>40238</c:v>
                      </c:pt>
                      <c:pt idx="63">
                        <c:v>40269</c:v>
                      </c:pt>
                      <c:pt idx="64">
                        <c:v>40299</c:v>
                      </c:pt>
                      <c:pt idx="65">
                        <c:v>40330</c:v>
                      </c:pt>
                      <c:pt idx="66">
                        <c:v>40360</c:v>
                      </c:pt>
                      <c:pt idx="67">
                        <c:v>40391</c:v>
                      </c:pt>
                      <c:pt idx="68">
                        <c:v>40422</c:v>
                      </c:pt>
                      <c:pt idx="69">
                        <c:v>40452</c:v>
                      </c:pt>
                      <c:pt idx="70">
                        <c:v>40483</c:v>
                      </c:pt>
                      <c:pt idx="71">
                        <c:v>40513</c:v>
                      </c:pt>
                      <c:pt idx="72">
                        <c:v>40544</c:v>
                      </c:pt>
                      <c:pt idx="73">
                        <c:v>40575</c:v>
                      </c:pt>
                      <c:pt idx="74">
                        <c:v>40603</c:v>
                      </c:pt>
                      <c:pt idx="75">
                        <c:v>40634</c:v>
                      </c:pt>
                      <c:pt idx="76">
                        <c:v>40664</c:v>
                      </c:pt>
                      <c:pt idx="77">
                        <c:v>40695</c:v>
                      </c:pt>
                      <c:pt idx="78">
                        <c:v>40725</c:v>
                      </c:pt>
                      <c:pt idx="79">
                        <c:v>40756</c:v>
                      </c:pt>
                      <c:pt idx="80">
                        <c:v>40787</c:v>
                      </c:pt>
                      <c:pt idx="81">
                        <c:v>40817</c:v>
                      </c:pt>
                      <c:pt idx="82">
                        <c:v>40848</c:v>
                      </c:pt>
                      <c:pt idx="83">
                        <c:v>40878</c:v>
                      </c:pt>
                      <c:pt idx="84">
                        <c:v>40909</c:v>
                      </c:pt>
                      <c:pt idx="85">
                        <c:v>40940</c:v>
                      </c:pt>
                      <c:pt idx="86">
                        <c:v>40969</c:v>
                      </c:pt>
                      <c:pt idx="87">
                        <c:v>41000</c:v>
                      </c:pt>
                      <c:pt idx="88">
                        <c:v>41030</c:v>
                      </c:pt>
                      <c:pt idx="89">
                        <c:v>41061</c:v>
                      </c:pt>
                      <c:pt idx="90">
                        <c:v>41091</c:v>
                      </c:pt>
                      <c:pt idx="91">
                        <c:v>41122</c:v>
                      </c:pt>
                      <c:pt idx="92">
                        <c:v>41153</c:v>
                      </c:pt>
                      <c:pt idx="93">
                        <c:v>41183</c:v>
                      </c:pt>
                      <c:pt idx="94">
                        <c:v>41214</c:v>
                      </c:pt>
                      <c:pt idx="95">
                        <c:v>41244</c:v>
                      </c:pt>
                      <c:pt idx="96">
                        <c:v>41287</c:v>
                      </c:pt>
                      <c:pt idx="97">
                        <c:v>41318</c:v>
                      </c:pt>
                      <c:pt idx="98">
                        <c:v>41346</c:v>
                      </c:pt>
                      <c:pt idx="99">
                        <c:v>41377</c:v>
                      </c:pt>
                      <c:pt idx="100">
                        <c:v>41395</c:v>
                      </c:pt>
                      <c:pt idx="101">
                        <c:v>41426</c:v>
                      </c:pt>
                      <c:pt idx="102">
                        <c:v>41456</c:v>
                      </c:pt>
                      <c:pt idx="103">
                        <c:v>41487</c:v>
                      </c:pt>
                      <c:pt idx="104">
                        <c:v>41518</c:v>
                      </c:pt>
                      <c:pt idx="105">
                        <c:v>41548</c:v>
                      </c:pt>
                      <c:pt idx="106">
                        <c:v>41579</c:v>
                      </c:pt>
                      <c:pt idx="107">
                        <c:v>41609</c:v>
                      </c:pt>
                      <c:pt idx="108">
                        <c:v>41640</c:v>
                      </c:pt>
                      <c:pt idx="109">
                        <c:v>41684</c:v>
                      </c:pt>
                      <c:pt idx="110">
                        <c:v>41712</c:v>
                      </c:pt>
                      <c:pt idx="111">
                        <c:v>41743</c:v>
                      </c:pt>
                      <c:pt idx="112">
                        <c:v>41773</c:v>
                      </c:pt>
                      <c:pt idx="113">
                        <c:v>41804</c:v>
                      </c:pt>
                      <c:pt idx="114">
                        <c:v>41821</c:v>
                      </c:pt>
                      <c:pt idx="115">
                        <c:v>41852</c:v>
                      </c:pt>
                      <c:pt idx="116">
                        <c:v>41883</c:v>
                      </c:pt>
                      <c:pt idx="117">
                        <c:v>41913</c:v>
                      </c:pt>
                      <c:pt idx="118">
                        <c:v>41944</c:v>
                      </c:pt>
                      <c:pt idx="119">
                        <c:v>41974</c:v>
                      </c:pt>
                      <c:pt idx="120">
                        <c:v>42005</c:v>
                      </c:pt>
                      <c:pt idx="121">
                        <c:v>42036</c:v>
                      </c:pt>
                      <c:pt idx="122">
                        <c:v>42064</c:v>
                      </c:pt>
                      <c:pt idx="123">
                        <c:v>42095</c:v>
                      </c:pt>
                      <c:pt idx="124">
                        <c:v>42125</c:v>
                      </c:pt>
                      <c:pt idx="125">
                        <c:v>42156</c:v>
                      </c:pt>
                      <c:pt idx="126">
                        <c:v>42186</c:v>
                      </c:pt>
                      <c:pt idx="127">
                        <c:v>42217</c:v>
                      </c:pt>
                      <c:pt idx="128">
                        <c:v>42248</c:v>
                      </c:pt>
                      <c:pt idx="129">
                        <c:v>42278</c:v>
                      </c:pt>
                      <c:pt idx="130">
                        <c:v>42309</c:v>
                      </c:pt>
                      <c:pt idx="131">
                        <c:v>42339</c:v>
                      </c:pt>
                      <c:pt idx="132">
                        <c:v>42370</c:v>
                      </c:pt>
                      <c:pt idx="133">
                        <c:v>42401</c:v>
                      </c:pt>
                      <c:pt idx="134">
                        <c:v>42430</c:v>
                      </c:pt>
                      <c:pt idx="135">
                        <c:v>42461</c:v>
                      </c:pt>
                      <c:pt idx="136">
                        <c:v>42491</c:v>
                      </c:pt>
                      <c:pt idx="137">
                        <c:v>42522</c:v>
                      </c:pt>
                      <c:pt idx="138">
                        <c:v>42552</c:v>
                      </c:pt>
                      <c:pt idx="139">
                        <c:v>42583</c:v>
                      </c:pt>
                      <c:pt idx="140">
                        <c:v>42614</c:v>
                      </c:pt>
                      <c:pt idx="141">
                        <c:v>42644</c:v>
                      </c:pt>
                      <c:pt idx="142">
                        <c:v>42675</c:v>
                      </c:pt>
                      <c:pt idx="143">
                        <c:v>42705</c:v>
                      </c:pt>
                      <c:pt idx="144">
                        <c:v>42736</c:v>
                      </c:pt>
                      <c:pt idx="145">
                        <c:v>42767</c:v>
                      </c:pt>
                      <c:pt idx="146">
                        <c:v>42795</c:v>
                      </c:pt>
                      <c:pt idx="147">
                        <c:v>42826</c:v>
                      </c:pt>
                      <c:pt idx="148">
                        <c:v>42856</c:v>
                      </c:pt>
                      <c:pt idx="149">
                        <c:v>42887</c:v>
                      </c:pt>
                      <c:pt idx="150">
                        <c:v>42917</c:v>
                      </c:pt>
                      <c:pt idx="151">
                        <c:v>42948</c:v>
                      </c:pt>
                      <c:pt idx="152">
                        <c:v>42979</c:v>
                      </c:pt>
                      <c:pt idx="153">
                        <c:v>43009</c:v>
                      </c:pt>
                      <c:pt idx="154">
                        <c:v>43040</c:v>
                      </c:pt>
                      <c:pt idx="155">
                        <c:v>43070</c:v>
                      </c:pt>
                      <c:pt idx="156">
                        <c:v>43101</c:v>
                      </c:pt>
                      <c:pt idx="157">
                        <c:v>43132</c:v>
                      </c:pt>
                      <c:pt idx="158">
                        <c:v>43160</c:v>
                      </c:pt>
                      <c:pt idx="159">
                        <c:v>43191</c:v>
                      </c:pt>
                      <c:pt idx="160">
                        <c:v>43221</c:v>
                      </c:pt>
                      <c:pt idx="161">
                        <c:v>43252</c:v>
                      </c:pt>
                      <c:pt idx="162">
                        <c:v>43282</c:v>
                      </c:pt>
                      <c:pt idx="163">
                        <c:v>43313</c:v>
                      </c:pt>
                      <c:pt idx="164">
                        <c:v>43344</c:v>
                      </c:pt>
                      <c:pt idx="165">
                        <c:v>43374</c:v>
                      </c:pt>
                      <c:pt idx="166">
                        <c:v>43405</c:v>
                      </c:pt>
                      <c:pt idx="167">
                        <c:v>43435</c:v>
                      </c:pt>
                      <c:pt idx="168">
                        <c:v>43466</c:v>
                      </c:pt>
                      <c:pt idx="169">
                        <c:v>43497</c:v>
                      </c:pt>
                      <c:pt idx="170">
                        <c:v>43525</c:v>
                      </c:pt>
                      <c:pt idx="171">
                        <c:v>43556</c:v>
                      </c:pt>
                      <c:pt idx="172">
                        <c:v>43586</c:v>
                      </c:pt>
                      <c:pt idx="173">
                        <c:v>43617</c:v>
                      </c:pt>
                      <c:pt idx="174">
                        <c:v>43647</c:v>
                      </c:pt>
                      <c:pt idx="175">
                        <c:v>43678</c:v>
                      </c:pt>
                      <c:pt idx="176">
                        <c:v>43709</c:v>
                      </c:pt>
                      <c:pt idx="177">
                        <c:v>43739</c:v>
                      </c:pt>
                      <c:pt idx="178">
                        <c:v>43770</c:v>
                      </c:pt>
                      <c:pt idx="179">
                        <c:v>43800</c:v>
                      </c:pt>
                      <c:pt idx="180">
                        <c:v>43831</c:v>
                      </c:pt>
                      <c:pt idx="181">
                        <c:v>43862</c:v>
                      </c:pt>
                      <c:pt idx="182">
                        <c:v>43891</c:v>
                      </c:pt>
                      <c:pt idx="183">
                        <c:v>43922</c:v>
                      </c:pt>
                      <c:pt idx="184">
                        <c:v>43952</c:v>
                      </c:pt>
                      <c:pt idx="185">
                        <c:v>43983</c:v>
                      </c:pt>
                      <c:pt idx="186">
                        <c:v>44013</c:v>
                      </c:pt>
                      <c:pt idx="187">
                        <c:v>44044</c:v>
                      </c:pt>
                      <c:pt idx="188">
                        <c:v>44075</c:v>
                      </c:pt>
                      <c:pt idx="189">
                        <c:v>44105</c:v>
                      </c:pt>
                      <c:pt idx="190">
                        <c:v>44136</c:v>
                      </c:pt>
                      <c:pt idx="191">
                        <c:v>44166</c:v>
                      </c:pt>
                      <c:pt idx="192">
                        <c:v>44197</c:v>
                      </c:pt>
                      <c:pt idx="193">
                        <c:v>44228</c:v>
                      </c:pt>
                      <c:pt idx="194">
                        <c:v>44256</c:v>
                      </c:pt>
                      <c:pt idx="195">
                        <c:v>44287</c:v>
                      </c:pt>
                      <c:pt idx="196">
                        <c:v>44317</c:v>
                      </c:pt>
                      <c:pt idx="197">
                        <c:v>44348</c:v>
                      </c:pt>
                      <c:pt idx="198">
                        <c:v>44398</c:v>
                      </c:pt>
                      <c:pt idx="199">
                        <c:v>44409</c:v>
                      </c:pt>
                      <c:pt idx="200">
                        <c:v>44440</c:v>
                      </c:pt>
                      <c:pt idx="201">
                        <c:v>44470</c:v>
                      </c:pt>
                      <c:pt idx="202">
                        <c:v>44501</c:v>
                      </c:pt>
                      <c:pt idx="203">
                        <c:v>44531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Sheet1!$G$2:$G$171</c15:sqref>
                        </c15:formulaRef>
                      </c:ext>
                    </c:extLst>
                    <c:numCache>
                      <c:formatCode>General</c:formatCode>
                      <c:ptCount val="170"/>
                      <c:pt idx="72" formatCode="#,##0">
                        <c:v>339333</c:v>
                      </c:pt>
                      <c:pt idx="73" formatCode="#,##0">
                        <c:v>416403</c:v>
                      </c:pt>
                      <c:pt idx="74" formatCode="#,##0">
                        <c:v>450810</c:v>
                      </c:pt>
                      <c:pt idx="75" formatCode="#,##0">
                        <c:v>441877</c:v>
                      </c:pt>
                      <c:pt idx="76" formatCode="#,##0">
                        <c:v>474314</c:v>
                      </c:pt>
                      <c:pt idx="77" formatCode="#,##0">
                        <c:v>453266</c:v>
                      </c:pt>
                      <c:pt idx="78" formatCode="#,##0">
                        <c:v>477336</c:v>
                      </c:pt>
                      <c:pt idx="79" formatCode="#,##0">
                        <c:v>478567</c:v>
                      </c:pt>
                      <c:pt idx="80" formatCode="#,##0">
                        <c:v>499697</c:v>
                      </c:pt>
                      <c:pt idx="81" formatCode="#,##0">
                        <c:v>467550</c:v>
                      </c:pt>
                      <c:pt idx="82" formatCode="#,##0">
                        <c:v>456812</c:v>
                      </c:pt>
                      <c:pt idx="83" formatCode="#,##0">
                        <c:v>443114</c:v>
                      </c:pt>
                      <c:pt idx="84" formatCode="#,##0">
                        <c:v>448681</c:v>
                      </c:pt>
                      <c:pt idx="85" formatCode="#,##0">
                        <c:v>429904</c:v>
                      </c:pt>
                      <c:pt idx="86" formatCode="#,##0">
                        <c:v>442347</c:v>
                      </c:pt>
                      <c:pt idx="87" formatCode="#,##0">
                        <c:v>443776</c:v>
                      </c:pt>
                      <c:pt idx="88" formatCode="#,##0">
                        <c:v>480876</c:v>
                      </c:pt>
                      <c:pt idx="89" formatCode="#,##0">
                        <c:v>475206</c:v>
                      </c:pt>
                      <c:pt idx="90" formatCode="#,##0">
                        <c:v>514777</c:v>
                      </c:pt>
                      <c:pt idx="91" formatCode="#,##0">
                        <c:v>513088</c:v>
                      </c:pt>
                      <c:pt idx="92" formatCode="#,##0">
                        <c:v>490888</c:v>
                      </c:pt>
                      <c:pt idx="93" formatCode="#,##0">
                        <c:v>414080</c:v>
                      </c:pt>
                      <c:pt idx="94" formatCode="#,##0">
                        <c:v>422273</c:v>
                      </c:pt>
                      <c:pt idx="95" formatCode="#,##0">
                        <c:v>454013</c:v>
                      </c:pt>
                      <c:pt idx="96" formatCode="#,##0">
                        <c:v>428367</c:v>
                      </c:pt>
                      <c:pt idx="97" formatCode="#,##0">
                        <c:v>403275</c:v>
                      </c:pt>
                      <c:pt idx="98" formatCode="#,##0">
                        <c:v>438786</c:v>
                      </c:pt>
                      <c:pt idx="99" formatCode="#,##0">
                        <c:v>436579</c:v>
                      </c:pt>
                      <c:pt idx="100" formatCode="#,##0">
                        <c:v>476384</c:v>
                      </c:pt>
                      <c:pt idx="101" formatCode="#,##0">
                        <c:v>437770</c:v>
                      </c:pt>
                      <c:pt idx="102" formatCode="#,##0">
                        <c:v>484842</c:v>
                      </c:pt>
                      <c:pt idx="103" formatCode="#,##0">
                        <c:v>527528</c:v>
                      </c:pt>
                      <c:pt idx="104" formatCode="#,##0">
                        <c:v>472581</c:v>
                      </c:pt>
                      <c:pt idx="105" formatCode="#,##0">
                        <c:v>505857</c:v>
                      </c:pt>
                      <c:pt idx="106" formatCode="#,##0">
                        <c:v>422128</c:v>
                      </c:pt>
                      <c:pt idx="107" formatCode="#,##0">
                        <c:v>433250</c:v>
                      </c:pt>
                      <c:pt idx="108" formatCode="#,##0">
                        <c:v>428918</c:v>
                      </c:pt>
                      <c:pt idx="109" formatCode="#,##0">
                        <c:v>387909</c:v>
                      </c:pt>
                      <c:pt idx="110" formatCode="#,##0">
                        <c:v>484339</c:v>
                      </c:pt>
                      <c:pt idx="111" formatCode="#,##0">
                        <c:v>460857</c:v>
                      </c:pt>
                      <c:pt idx="112" formatCode="#,##0">
                        <c:v>495034</c:v>
                      </c:pt>
                      <c:pt idx="113" formatCode="#,##0">
                        <c:v>470497</c:v>
                      </c:pt>
                      <c:pt idx="114" formatCode="#,##0">
                        <c:v>516244</c:v>
                      </c:pt>
                      <c:pt idx="115" formatCode="#,##0">
                        <c:v>528581</c:v>
                      </c:pt>
                      <c:pt idx="116" formatCode="#,##0">
                        <c:v>498533</c:v>
                      </c:pt>
                      <c:pt idx="117" formatCode="#,##0">
                        <c:v>531302</c:v>
                      </c:pt>
                      <c:pt idx="118" formatCode="#,##0">
                        <c:v>484799</c:v>
                      </c:pt>
                      <c:pt idx="119" formatCode="#,##0">
                        <c:v>485290</c:v>
                      </c:pt>
                      <c:pt idx="120" formatCode="#,##0">
                        <c:v>463002</c:v>
                      </c:pt>
                      <c:pt idx="121" formatCode="#,##0">
                        <c:v>445285</c:v>
                      </c:pt>
                      <c:pt idx="122" formatCode="#,##0">
                        <c:v>559264</c:v>
                      </c:pt>
                      <c:pt idx="123" formatCode="#,##0">
                        <c:v>504674</c:v>
                      </c:pt>
                      <c:pt idx="124" formatCode="#,##0">
                        <c:v>558991</c:v>
                      </c:pt>
                      <c:pt idx="125" formatCode="#,##0">
                        <c:v>562573</c:v>
                      </c:pt>
                      <c:pt idx="126" formatCode="#,##0">
                        <c:v>588918</c:v>
                      </c:pt>
                      <c:pt idx="127" formatCode="#,##0">
                        <c:v>574547</c:v>
                      </c:pt>
                      <c:pt idx="128" formatCode="#,##0">
                        <c:v>569956</c:v>
                      </c:pt>
                      <c:pt idx="129" formatCode="#,##0">
                        <c:v>544677</c:v>
                      </c:pt>
                      <c:pt idx="130" formatCode="#,##0">
                        <c:v>500608</c:v>
                      </c:pt>
                      <c:pt idx="131" formatCode="#,##0">
                        <c:v>499225</c:v>
                      </c:pt>
                      <c:pt idx="132" formatCode="#,##0">
                        <c:v>477905</c:v>
                      </c:pt>
                      <c:pt idx="133" formatCode="#,##0">
                        <c:v>500659</c:v>
                      </c:pt>
                      <c:pt idx="134" formatCode="#,##0">
                        <c:v>517789</c:v>
                      </c:pt>
                      <c:pt idx="135" formatCode="#,##0">
                        <c:v>489311</c:v>
                      </c:pt>
                      <c:pt idx="136" formatCode="#,##0">
                        <c:v>525048</c:v>
                      </c:pt>
                      <c:pt idx="137" formatCode="#,##0">
                        <c:v>530575</c:v>
                      </c:pt>
                      <c:pt idx="138" formatCode="#,##0">
                        <c:v>532437</c:v>
                      </c:pt>
                      <c:pt idx="139" formatCode="#,##0">
                        <c:v>585327</c:v>
                      </c:pt>
                      <c:pt idx="140" formatCode="#,##0">
                        <c:v>497704</c:v>
                      </c:pt>
                      <c:pt idx="141" formatCode="#,##0">
                        <c:v>539092</c:v>
                      </c:pt>
                      <c:pt idx="142" formatCode="#,##0">
                        <c:v>527974</c:v>
                      </c:pt>
                      <c:pt idx="143" formatCode="#,##0">
                        <c:v>528132</c:v>
                      </c:pt>
                      <c:pt idx="144" formatCode="#,##0">
                        <c:v>517668</c:v>
                      </c:pt>
                      <c:pt idx="145" formatCode="#,##0">
                        <c:v>507066</c:v>
                      </c:pt>
                      <c:pt idx="146" formatCode="#,##0">
                        <c:v>508270</c:v>
                      </c:pt>
                      <c:pt idx="147" formatCode="#,##0">
                        <c:v>547013</c:v>
                      </c:pt>
                      <c:pt idx="148" formatCode="#,##0">
                        <c:v>565052</c:v>
                      </c:pt>
                      <c:pt idx="149" formatCode="#,##0">
                        <c:v>584606</c:v>
                      </c:pt>
                      <c:pt idx="150" formatCode="#,##0">
                        <c:v>576947</c:v>
                      </c:pt>
                      <c:pt idx="151" formatCode="#,##0">
                        <c:v>631404</c:v>
                      </c:pt>
                      <c:pt idx="152" formatCode="#,##0">
                        <c:v>573458</c:v>
                      </c:pt>
                      <c:pt idx="153" formatCode="#,##0">
                        <c:v>588848</c:v>
                      </c:pt>
                      <c:pt idx="154" formatCode="#,##0">
                        <c:v>566519</c:v>
                      </c:pt>
                      <c:pt idx="155" formatCode="#,##0">
                        <c:v>543966</c:v>
                      </c:pt>
                      <c:pt idx="156" formatCode="#,##0">
                        <c:v>585864</c:v>
                      </c:pt>
                      <c:pt idx="157" formatCode="#,##0">
                        <c:v>521921</c:v>
                      </c:pt>
                      <c:pt idx="158" formatCode="#,##0">
                        <c:v>572576</c:v>
                      </c:pt>
                      <c:pt idx="159" formatCode="#,##0">
                        <c:v>551117</c:v>
                      </c:pt>
                      <c:pt idx="160" formatCode="#,##0">
                        <c:v>593625</c:v>
                      </c:pt>
                      <c:pt idx="161" formatCode="#,##0">
                        <c:v>625366</c:v>
                      </c:pt>
                      <c:pt idx="162" formatCode="#,##0">
                        <c:v>622559</c:v>
                      </c:pt>
                      <c:pt idx="163" formatCode="#,##0">
                        <c:v>651752</c:v>
                      </c:pt>
                      <c:pt idx="164" formatCode="#,##0">
                        <c:v>603034</c:v>
                      </c:pt>
                      <c:pt idx="165" formatCode="#,##0">
                        <c:v>658708</c:v>
                      </c:pt>
                      <c:pt idx="166" formatCode="#,##0">
                        <c:v>583880</c:v>
                      </c:pt>
                      <c:pt idx="167" formatCode="#,##0">
                        <c:v>609390</c:v>
                      </c:pt>
                      <c:pt idx="168" formatCode="#,##0">
                        <c:v>622531</c:v>
                      </c:pt>
                      <c:pt idx="169" formatCode="#,##0">
                        <c:v>585216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04-2102-4385-A81A-F9F8BBC094A2}"/>
                  </c:ext>
                </c:extLst>
              </c15:ser>
            </c15:filteredLineSeries>
          </c:ext>
        </c:extLst>
      </c:lineChart>
      <c:dateAx>
        <c:axId val="671497984"/>
        <c:scaling>
          <c:orientation val="minMax"/>
        </c:scaling>
        <c:delete val="0"/>
        <c:axPos val="b"/>
        <c:numFmt formatCode="[$-409]mmm\-yy;@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71506608"/>
        <c:crosses val="autoZero"/>
        <c:auto val="1"/>
        <c:lblOffset val="100"/>
        <c:baseTimeUnit val="days"/>
        <c:majorUnit val="6"/>
        <c:majorTimeUnit val="months"/>
      </c:dateAx>
      <c:valAx>
        <c:axId val="6715066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714979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8.1801265226462069E-2"/>
          <c:y val="4.3513229603426136E-2"/>
          <c:w val="0.12058550373511005"/>
          <c:h val="0.2244457213657870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Value of World Trade</a:t>
            </a:r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9.4326219968528996E-2"/>
          <c:y val="0.19401991426207099"/>
          <c:w val="0.77952115499094754"/>
          <c:h val="0.64512898869252577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Value</c:v>
                </c:pt>
              </c:strCache>
            </c:strRef>
          </c:tx>
          <c:dPt>
            <c:idx val="0"/>
            <c:bubble3D val="0"/>
            <c:explosion val="20"/>
            <c:spPr>
              <a:noFill/>
              <a:ln w="76200">
                <a:solidFill>
                  <a:schemeClr val="accent2">
                    <a:lumMod val="50000"/>
                  </a:schemeClr>
                </a:solidFill>
              </a:ln>
            </c:spPr>
            <c:extLst>
              <c:ext xmlns:c16="http://schemas.microsoft.com/office/drawing/2014/chart" uri="{C3380CC4-5D6E-409C-BE32-E72D297353CC}">
                <c16:uniqueId val="{00000001-CA44-4946-9676-4FA2F51981C6}"/>
              </c:ext>
            </c:extLst>
          </c:dPt>
          <c:dPt>
            <c:idx val="1"/>
            <c:bubble3D val="0"/>
            <c:spPr>
              <a:solidFill>
                <a:schemeClr val="bg2">
                  <a:lumMod val="90000"/>
                </a:schemeClr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3-CA44-4946-9676-4FA2F51981C6}"/>
              </c:ext>
            </c:extLst>
          </c:dPt>
          <c:dPt>
            <c:idx val="2"/>
            <c:bubble3D val="0"/>
            <c:spPr>
              <a:solidFill>
                <a:schemeClr val="accent3">
                  <a:lumMod val="75000"/>
                </a:schemeClr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5-CA44-4946-9676-4FA2F51981C6}"/>
              </c:ext>
            </c:extLst>
          </c:dPt>
          <c:dLbls>
            <c:numFmt formatCode="#,##0.0" sourceLinked="0"/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Sheet1!$A$2:$A$4</c:f>
              <c:strCache>
                <c:ptCount val="3"/>
                <c:pt idx="0">
                  <c:v>Seaborne</c:v>
                </c:pt>
                <c:pt idx="1">
                  <c:v>Airborne</c:v>
                </c:pt>
                <c:pt idx="2">
                  <c:v>Overland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72.709999999999994</c:v>
                </c:pt>
                <c:pt idx="1">
                  <c:v>12.97</c:v>
                </c:pt>
                <c:pt idx="2">
                  <c:v>14.32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CA44-4946-9676-4FA2F51981C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320"/>
      </c:pieChart>
    </c:plotArea>
    <c:legend>
      <c:legendPos val="b"/>
      <c:layout/>
      <c:overlay val="0"/>
    </c:legend>
    <c:plotVisOnly val="1"/>
    <c:dispBlanksAs val="gap"/>
    <c:showDLblsOverMax val="0"/>
  </c:chart>
  <c:txPr>
    <a:bodyPr/>
    <a:lstStyle/>
    <a:p>
      <a:pPr>
        <a:defRPr sz="1800">
          <a:latin typeface="Arial Narrow" panose="020B0606020202030204" pitchFamily="34" charset="0"/>
        </a:defRPr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6.3461050669904609E-2"/>
          <c:y val="2.8370404294098782E-2"/>
          <c:w val="0.88919779244574826"/>
          <c:h val="0.86018957345972491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Seaborne Trade (billions of tons of goods loaded) - Left Axis</c:v>
                </c:pt>
              </c:strCache>
            </c:strRef>
          </c:tx>
          <c:spPr>
            <a:ln w="28575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cat>
            <c:numRef>
              <c:f>Sheet1!$A$2:$A$67</c:f>
              <c:numCache>
                <c:formatCode>General</c:formatCode>
                <c:ptCount val="66"/>
                <c:pt idx="0">
                  <c:v>1955</c:v>
                </c:pt>
                <c:pt idx="1">
                  <c:v>1956</c:v>
                </c:pt>
                <c:pt idx="2">
                  <c:v>1957</c:v>
                </c:pt>
                <c:pt idx="3">
                  <c:v>1958</c:v>
                </c:pt>
                <c:pt idx="4">
                  <c:v>1959</c:v>
                </c:pt>
                <c:pt idx="5">
                  <c:v>1960</c:v>
                </c:pt>
                <c:pt idx="6">
                  <c:v>1961</c:v>
                </c:pt>
                <c:pt idx="7">
                  <c:v>1962</c:v>
                </c:pt>
                <c:pt idx="8">
                  <c:v>1963</c:v>
                </c:pt>
                <c:pt idx="9">
                  <c:v>1964</c:v>
                </c:pt>
                <c:pt idx="10">
                  <c:v>1965</c:v>
                </c:pt>
                <c:pt idx="11">
                  <c:v>1966</c:v>
                </c:pt>
                <c:pt idx="12">
                  <c:v>1967</c:v>
                </c:pt>
                <c:pt idx="13">
                  <c:v>1968</c:v>
                </c:pt>
                <c:pt idx="14">
                  <c:v>1969</c:v>
                </c:pt>
                <c:pt idx="15">
                  <c:v>1970</c:v>
                </c:pt>
                <c:pt idx="16">
                  <c:v>1971</c:v>
                </c:pt>
                <c:pt idx="17">
                  <c:v>1972</c:v>
                </c:pt>
                <c:pt idx="18">
                  <c:v>1973</c:v>
                </c:pt>
                <c:pt idx="19">
                  <c:v>1974</c:v>
                </c:pt>
                <c:pt idx="20">
                  <c:v>1975</c:v>
                </c:pt>
                <c:pt idx="21">
                  <c:v>1976</c:v>
                </c:pt>
                <c:pt idx="22">
                  <c:v>1977</c:v>
                </c:pt>
                <c:pt idx="23">
                  <c:v>1978</c:v>
                </c:pt>
                <c:pt idx="24">
                  <c:v>1979</c:v>
                </c:pt>
                <c:pt idx="25">
                  <c:v>1980</c:v>
                </c:pt>
                <c:pt idx="26">
                  <c:v>1981</c:v>
                </c:pt>
                <c:pt idx="27">
                  <c:v>1982</c:v>
                </c:pt>
                <c:pt idx="28">
                  <c:v>1983</c:v>
                </c:pt>
                <c:pt idx="29">
                  <c:v>1984</c:v>
                </c:pt>
                <c:pt idx="30">
                  <c:v>1985</c:v>
                </c:pt>
                <c:pt idx="31">
                  <c:v>1986</c:v>
                </c:pt>
                <c:pt idx="32">
                  <c:v>1987</c:v>
                </c:pt>
                <c:pt idx="33">
                  <c:v>1988</c:v>
                </c:pt>
                <c:pt idx="34">
                  <c:v>1989</c:v>
                </c:pt>
                <c:pt idx="35">
                  <c:v>1990</c:v>
                </c:pt>
                <c:pt idx="36">
                  <c:v>1991</c:v>
                </c:pt>
                <c:pt idx="37">
                  <c:v>1992</c:v>
                </c:pt>
                <c:pt idx="38">
                  <c:v>1993</c:v>
                </c:pt>
                <c:pt idx="39">
                  <c:v>1994</c:v>
                </c:pt>
                <c:pt idx="40">
                  <c:v>1995</c:v>
                </c:pt>
                <c:pt idx="41">
                  <c:v>1996</c:v>
                </c:pt>
                <c:pt idx="42">
                  <c:v>1997</c:v>
                </c:pt>
                <c:pt idx="43">
                  <c:v>1998</c:v>
                </c:pt>
                <c:pt idx="44">
                  <c:v>1999</c:v>
                </c:pt>
                <c:pt idx="45">
                  <c:v>2000</c:v>
                </c:pt>
                <c:pt idx="46">
                  <c:v>2001</c:v>
                </c:pt>
                <c:pt idx="47">
                  <c:v>2002</c:v>
                </c:pt>
                <c:pt idx="48">
                  <c:v>2003</c:v>
                </c:pt>
                <c:pt idx="49">
                  <c:v>2004</c:v>
                </c:pt>
                <c:pt idx="50">
                  <c:v>2005</c:v>
                </c:pt>
                <c:pt idx="51">
                  <c:v>2006</c:v>
                </c:pt>
                <c:pt idx="52">
                  <c:v>2007</c:v>
                </c:pt>
                <c:pt idx="53">
                  <c:v>2008</c:v>
                </c:pt>
                <c:pt idx="54">
                  <c:v>2009</c:v>
                </c:pt>
                <c:pt idx="55">
                  <c:v>2010</c:v>
                </c:pt>
                <c:pt idx="56">
                  <c:v>2011</c:v>
                </c:pt>
                <c:pt idx="57">
                  <c:v>2012</c:v>
                </c:pt>
                <c:pt idx="58">
                  <c:v>2013</c:v>
                </c:pt>
                <c:pt idx="59">
                  <c:v>2014</c:v>
                </c:pt>
                <c:pt idx="60">
                  <c:v>2015</c:v>
                </c:pt>
                <c:pt idx="61">
                  <c:v>2016</c:v>
                </c:pt>
                <c:pt idx="62">
                  <c:v>2017</c:v>
                </c:pt>
                <c:pt idx="63">
                  <c:v>2018</c:v>
                </c:pt>
                <c:pt idx="64">
                  <c:v>2019</c:v>
                </c:pt>
                <c:pt idx="65">
                  <c:v>2020</c:v>
                </c:pt>
              </c:numCache>
            </c:numRef>
          </c:cat>
          <c:val>
            <c:numRef>
              <c:f>Sheet1!$B$2:$B$67</c:f>
              <c:numCache>
                <c:formatCode>0.0000</c:formatCode>
                <c:ptCount val="66"/>
                <c:pt idx="0">
                  <c:v>0.8</c:v>
                </c:pt>
                <c:pt idx="1">
                  <c:v>0.88</c:v>
                </c:pt>
                <c:pt idx="2">
                  <c:v>0.93</c:v>
                </c:pt>
                <c:pt idx="3">
                  <c:v>0.92</c:v>
                </c:pt>
                <c:pt idx="4">
                  <c:v>0.97</c:v>
                </c:pt>
                <c:pt idx="5">
                  <c:v>1.08</c:v>
                </c:pt>
                <c:pt idx="6">
                  <c:v>1.1499999999999999</c:v>
                </c:pt>
                <c:pt idx="7">
                  <c:v>1.25</c:v>
                </c:pt>
                <c:pt idx="8">
                  <c:v>1.35</c:v>
                </c:pt>
                <c:pt idx="9">
                  <c:v>1.51</c:v>
                </c:pt>
                <c:pt idx="10">
                  <c:v>1.6739999999999999</c:v>
                </c:pt>
                <c:pt idx="11">
                  <c:v>1.77</c:v>
                </c:pt>
                <c:pt idx="12">
                  <c:v>1.91</c:v>
                </c:pt>
                <c:pt idx="13">
                  <c:v>2.17</c:v>
                </c:pt>
                <c:pt idx="14">
                  <c:v>2.3119999999999998</c:v>
                </c:pt>
                <c:pt idx="15">
                  <c:v>2.5289999999999999</c:v>
                </c:pt>
                <c:pt idx="16">
                  <c:v>2.6320000000000001</c:v>
                </c:pt>
                <c:pt idx="17">
                  <c:v>2.8580000000000001</c:v>
                </c:pt>
                <c:pt idx="18">
                  <c:v>3.2370000000000001</c:v>
                </c:pt>
                <c:pt idx="19">
                  <c:v>3.254</c:v>
                </c:pt>
                <c:pt idx="20">
                  <c:v>3.0550000000000002</c:v>
                </c:pt>
                <c:pt idx="21">
                  <c:v>3.3519999999999999</c:v>
                </c:pt>
                <c:pt idx="22">
                  <c:v>3.4420000000000002</c:v>
                </c:pt>
                <c:pt idx="23">
                  <c:v>3.5249999999999999</c:v>
                </c:pt>
                <c:pt idx="24">
                  <c:v>3.8140000000000001</c:v>
                </c:pt>
                <c:pt idx="25">
                  <c:v>3.6789999999999998</c:v>
                </c:pt>
                <c:pt idx="26">
                  <c:v>3.512</c:v>
                </c:pt>
                <c:pt idx="27">
                  <c:v>3.3929999999999998</c:v>
                </c:pt>
                <c:pt idx="28">
                  <c:v>3.3119999999999998</c:v>
                </c:pt>
                <c:pt idx="29">
                  <c:v>3.4649999999999999</c:v>
                </c:pt>
                <c:pt idx="30">
                  <c:v>3.4329999999999998</c:v>
                </c:pt>
                <c:pt idx="31">
                  <c:v>3.47</c:v>
                </c:pt>
                <c:pt idx="32">
                  <c:v>3.6280000000000001</c:v>
                </c:pt>
                <c:pt idx="33">
                  <c:v>3.8660000000000001</c:v>
                </c:pt>
                <c:pt idx="34">
                  <c:v>4.07</c:v>
                </c:pt>
                <c:pt idx="35">
                  <c:v>4.1260000000000003</c:v>
                </c:pt>
                <c:pt idx="36">
                  <c:v>4.2450000000000001</c:v>
                </c:pt>
                <c:pt idx="37">
                  <c:v>4.3449999999999998</c:v>
                </c:pt>
                <c:pt idx="38">
                  <c:v>4.4219999999999997</c:v>
                </c:pt>
                <c:pt idx="39">
                  <c:v>4.5730000000000004</c:v>
                </c:pt>
                <c:pt idx="40">
                  <c:v>4.7430000000000003</c:v>
                </c:pt>
                <c:pt idx="41">
                  <c:v>4.8150000000000004</c:v>
                </c:pt>
                <c:pt idx="42">
                  <c:v>5.0369999999999999</c:v>
                </c:pt>
                <c:pt idx="43">
                  <c:v>5.9180000000000001</c:v>
                </c:pt>
                <c:pt idx="44">
                  <c:v>6.0069999999999997</c:v>
                </c:pt>
                <c:pt idx="45">
                  <c:v>6.242</c:v>
                </c:pt>
                <c:pt idx="46">
                  <c:v>6.2009999999999996</c:v>
                </c:pt>
                <c:pt idx="47">
                  <c:v>6.335</c:v>
                </c:pt>
                <c:pt idx="48">
                  <c:v>6.6029999999999998</c:v>
                </c:pt>
                <c:pt idx="49">
                  <c:v>6.7869999999999999</c:v>
                </c:pt>
                <c:pt idx="50">
                  <c:v>7.1219999999999999</c:v>
                </c:pt>
                <c:pt idx="51">
                  <c:v>7.9026843685157004</c:v>
                </c:pt>
                <c:pt idx="52">
                  <c:v>8.0633023937293</c:v>
                </c:pt>
                <c:pt idx="53">
                  <c:v>8.2949457037463006</c:v>
                </c:pt>
                <c:pt idx="54">
                  <c:v>7.8414116946463004</c:v>
                </c:pt>
                <c:pt idx="55">
                  <c:v>8.3641565937462996</c:v>
                </c:pt>
                <c:pt idx="56">
                  <c:v>8.7023570292614991</c:v>
                </c:pt>
                <c:pt idx="57">
                  <c:v>9.1153008260225992</c:v>
                </c:pt>
                <c:pt idx="58">
                  <c:v>9.4832510220887993</c:v>
                </c:pt>
                <c:pt idx="59">
                  <c:v>9.7199537160887992</c:v>
                </c:pt>
                <c:pt idx="60">
                  <c:v>9.9647264960887991</c:v>
                </c:pt>
                <c:pt idx="61">
                  <c:v>10.3031548660888</c:v>
                </c:pt>
                <c:pt idx="62">
                  <c:v>10.686999251864799</c:v>
                </c:pt>
                <c:pt idx="63">
                  <c:v>11.016746839864799</c:v>
                </c:pt>
                <c:pt idx="64">
                  <c:v>11.055077459864799</c:v>
                </c:pt>
                <c:pt idx="65">
                  <c:v>10.631063302864799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13CF-44EA-ADA0-E8F0FCFAA260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Exports of Goods (trillions at current $US) - Left Axis</c:v>
                </c:pt>
              </c:strCache>
            </c:strRef>
          </c:tx>
          <c:spPr>
            <a:ln w="28575" cap="rnd">
              <a:solidFill>
                <a:schemeClr val="bg2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Sheet1!$A$2:$A$67</c:f>
              <c:numCache>
                <c:formatCode>General</c:formatCode>
                <c:ptCount val="66"/>
                <c:pt idx="0">
                  <c:v>1955</c:v>
                </c:pt>
                <c:pt idx="1">
                  <c:v>1956</c:v>
                </c:pt>
                <c:pt idx="2">
                  <c:v>1957</c:v>
                </c:pt>
                <c:pt idx="3">
                  <c:v>1958</c:v>
                </c:pt>
                <c:pt idx="4">
                  <c:v>1959</c:v>
                </c:pt>
                <c:pt idx="5">
                  <c:v>1960</c:v>
                </c:pt>
                <c:pt idx="6">
                  <c:v>1961</c:v>
                </c:pt>
                <c:pt idx="7">
                  <c:v>1962</c:v>
                </c:pt>
                <c:pt idx="8">
                  <c:v>1963</c:v>
                </c:pt>
                <c:pt idx="9">
                  <c:v>1964</c:v>
                </c:pt>
                <c:pt idx="10">
                  <c:v>1965</c:v>
                </c:pt>
                <c:pt idx="11">
                  <c:v>1966</c:v>
                </c:pt>
                <c:pt idx="12">
                  <c:v>1967</c:v>
                </c:pt>
                <c:pt idx="13">
                  <c:v>1968</c:v>
                </c:pt>
                <c:pt idx="14">
                  <c:v>1969</c:v>
                </c:pt>
                <c:pt idx="15">
                  <c:v>1970</c:v>
                </c:pt>
                <c:pt idx="16">
                  <c:v>1971</c:v>
                </c:pt>
                <c:pt idx="17">
                  <c:v>1972</c:v>
                </c:pt>
                <c:pt idx="18">
                  <c:v>1973</c:v>
                </c:pt>
                <c:pt idx="19">
                  <c:v>1974</c:v>
                </c:pt>
                <c:pt idx="20">
                  <c:v>1975</c:v>
                </c:pt>
                <c:pt idx="21">
                  <c:v>1976</c:v>
                </c:pt>
                <c:pt idx="22">
                  <c:v>1977</c:v>
                </c:pt>
                <c:pt idx="23">
                  <c:v>1978</c:v>
                </c:pt>
                <c:pt idx="24">
                  <c:v>1979</c:v>
                </c:pt>
                <c:pt idx="25">
                  <c:v>1980</c:v>
                </c:pt>
                <c:pt idx="26">
                  <c:v>1981</c:v>
                </c:pt>
                <c:pt idx="27">
                  <c:v>1982</c:v>
                </c:pt>
                <c:pt idx="28">
                  <c:v>1983</c:v>
                </c:pt>
                <c:pt idx="29">
                  <c:v>1984</c:v>
                </c:pt>
                <c:pt idx="30">
                  <c:v>1985</c:v>
                </c:pt>
                <c:pt idx="31">
                  <c:v>1986</c:v>
                </c:pt>
                <c:pt idx="32">
                  <c:v>1987</c:v>
                </c:pt>
                <c:pt idx="33">
                  <c:v>1988</c:v>
                </c:pt>
                <c:pt idx="34">
                  <c:v>1989</c:v>
                </c:pt>
                <c:pt idx="35">
                  <c:v>1990</c:v>
                </c:pt>
                <c:pt idx="36">
                  <c:v>1991</c:v>
                </c:pt>
                <c:pt idx="37">
                  <c:v>1992</c:v>
                </c:pt>
                <c:pt idx="38">
                  <c:v>1993</c:v>
                </c:pt>
                <c:pt idx="39">
                  <c:v>1994</c:v>
                </c:pt>
                <c:pt idx="40">
                  <c:v>1995</c:v>
                </c:pt>
                <c:pt idx="41">
                  <c:v>1996</c:v>
                </c:pt>
                <c:pt idx="42">
                  <c:v>1997</c:v>
                </c:pt>
                <c:pt idx="43">
                  <c:v>1998</c:v>
                </c:pt>
                <c:pt idx="44">
                  <c:v>1999</c:v>
                </c:pt>
                <c:pt idx="45">
                  <c:v>2000</c:v>
                </c:pt>
                <c:pt idx="46">
                  <c:v>2001</c:v>
                </c:pt>
                <c:pt idx="47">
                  <c:v>2002</c:v>
                </c:pt>
                <c:pt idx="48">
                  <c:v>2003</c:v>
                </c:pt>
                <c:pt idx="49">
                  <c:v>2004</c:v>
                </c:pt>
                <c:pt idx="50">
                  <c:v>2005</c:v>
                </c:pt>
                <c:pt idx="51">
                  <c:v>2006</c:v>
                </c:pt>
                <c:pt idx="52">
                  <c:v>2007</c:v>
                </c:pt>
                <c:pt idx="53">
                  <c:v>2008</c:v>
                </c:pt>
                <c:pt idx="54">
                  <c:v>2009</c:v>
                </c:pt>
                <c:pt idx="55">
                  <c:v>2010</c:v>
                </c:pt>
                <c:pt idx="56">
                  <c:v>2011</c:v>
                </c:pt>
                <c:pt idx="57">
                  <c:v>2012</c:v>
                </c:pt>
                <c:pt idx="58">
                  <c:v>2013</c:v>
                </c:pt>
                <c:pt idx="59">
                  <c:v>2014</c:v>
                </c:pt>
                <c:pt idx="60">
                  <c:v>2015</c:v>
                </c:pt>
                <c:pt idx="61">
                  <c:v>2016</c:v>
                </c:pt>
                <c:pt idx="62">
                  <c:v>2017</c:v>
                </c:pt>
                <c:pt idx="63">
                  <c:v>2018</c:v>
                </c:pt>
                <c:pt idx="64">
                  <c:v>2019</c:v>
                </c:pt>
                <c:pt idx="65">
                  <c:v>2020</c:v>
                </c:pt>
              </c:numCache>
            </c:numRef>
          </c:cat>
          <c:val>
            <c:numRef>
              <c:f>Sheet1!$C$2:$C$67</c:f>
              <c:numCache>
                <c:formatCode>#,##0.0000</c:formatCode>
                <c:ptCount val="66"/>
                <c:pt idx="0">
                  <c:v>9.5000000000000001E-2</c:v>
                </c:pt>
                <c:pt idx="1">
                  <c:v>0.105</c:v>
                </c:pt>
                <c:pt idx="2">
                  <c:v>0.114</c:v>
                </c:pt>
                <c:pt idx="3">
                  <c:v>0.11</c:v>
                </c:pt>
                <c:pt idx="4">
                  <c:v>0.11799999999999999</c:v>
                </c:pt>
                <c:pt idx="5">
                  <c:v>0.122988</c:v>
                </c:pt>
                <c:pt idx="6">
                  <c:v>0.128416</c:v>
                </c:pt>
                <c:pt idx="7">
                  <c:v>0.13411899999999999</c:v>
                </c:pt>
                <c:pt idx="8">
                  <c:v>0.147013</c:v>
                </c:pt>
                <c:pt idx="9">
                  <c:v>0.16525200000000001</c:v>
                </c:pt>
                <c:pt idx="10">
                  <c:v>0.17921599999999999</c:v>
                </c:pt>
                <c:pt idx="11">
                  <c:v>0.19617299999999999</c:v>
                </c:pt>
                <c:pt idx="12">
                  <c:v>0.20710600000000001</c:v>
                </c:pt>
                <c:pt idx="13">
                  <c:v>0.230271</c:v>
                </c:pt>
                <c:pt idx="14">
                  <c:v>0.26292599999999999</c:v>
                </c:pt>
                <c:pt idx="15">
                  <c:v>0.30232700000000001</c:v>
                </c:pt>
                <c:pt idx="16">
                  <c:v>0.33862999999999999</c:v>
                </c:pt>
                <c:pt idx="17">
                  <c:v>0.40077099999999999</c:v>
                </c:pt>
                <c:pt idx="18">
                  <c:v>0.55647100000000005</c:v>
                </c:pt>
                <c:pt idx="19">
                  <c:v>0.81640299999999999</c:v>
                </c:pt>
                <c:pt idx="20">
                  <c:v>0.84630399999999995</c:v>
                </c:pt>
                <c:pt idx="21">
                  <c:v>0.95827099999999998</c:v>
                </c:pt>
                <c:pt idx="22">
                  <c:v>1.0875900000000001</c:v>
                </c:pt>
                <c:pt idx="23">
                  <c:v>1.26075</c:v>
                </c:pt>
                <c:pt idx="24">
                  <c:v>1.6775500000000001</c:v>
                </c:pt>
                <c:pt idx="25">
                  <c:v>2.0234000000000001</c:v>
                </c:pt>
                <c:pt idx="26">
                  <c:v>2.0003899999999999</c:v>
                </c:pt>
                <c:pt idx="27">
                  <c:v>1.8377300000000001</c:v>
                </c:pt>
                <c:pt idx="28">
                  <c:v>1.77776</c:v>
                </c:pt>
                <c:pt idx="29">
                  <c:v>1.86852</c:v>
                </c:pt>
                <c:pt idx="30">
                  <c:v>1.8689199999999999</c:v>
                </c:pt>
                <c:pt idx="31">
                  <c:v>2.0193400000000001</c:v>
                </c:pt>
                <c:pt idx="32">
                  <c:v>2.4035700000000002</c:v>
                </c:pt>
                <c:pt idx="33">
                  <c:v>2.7541799999999999</c:v>
                </c:pt>
                <c:pt idx="34">
                  <c:v>2.9825699999999999</c:v>
                </c:pt>
                <c:pt idx="35">
                  <c:v>3.4443199999999998</c:v>
                </c:pt>
                <c:pt idx="36">
                  <c:v>3.5020099999999998</c:v>
                </c:pt>
                <c:pt idx="37">
                  <c:v>3.73807</c:v>
                </c:pt>
                <c:pt idx="38">
                  <c:v>3.6757200000000001</c:v>
                </c:pt>
                <c:pt idx="39">
                  <c:v>4.1674100000000003</c:v>
                </c:pt>
                <c:pt idx="40">
                  <c:v>5.05091</c:v>
                </c:pt>
                <c:pt idx="41">
                  <c:v>5.3592300000000002</c:v>
                </c:pt>
                <c:pt idx="42">
                  <c:v>5.4507000000000003</c:v>
                </c:pt>
                <c:pt idx="43">
                  <c:v>5.3606800000000003</c:v>
                </c:pt>
                <c:pt idx="44">
                  <c:v>5.5462699999999998</c:v>
                </c:pt>
                <c:pt idx="45">
                  <c:v>6.2528600000000001</c:v>
                </c:pt>
                <c:pt idx="46">
                  <c:v>5.9801900000000003</c:v>
                </c:pt>
                <c:pt idx="47">
                  <c:v>6.2055100000000003</c:v>
                </c:pt>
                <c:pt idx="48">
                  <c:v>7.3982000000000001</c:v>
                </c:pt>
                <c:pt idx="49">
                  <c:v>9.02224</c:v>
                </c:pt>
                <c:pt idx="50">
                  <c:v>10.299099999999999</c:v>
                </c:pt>
                <c:pt idx="51">
                  <c:v>11.9079</c:v>
                </c:pt>
                <c:pt idx="52">
                  <c:v>13.7798</c:v>
                </c:pt>
                <c:pt idx="53">
                  <c:v>15.8644</c:v>
                </c:pt>
                <c:pt idx="54">
                  <c:v>12.3025</c:v>
                </c:pt>
                <c:pt idx="55">
                  <c:v>15.403511999999999</c:v>
                </c:pt>
                <c:pt idx="56">
                  <c:v>18.460851000000002</c:v>
                </c:pt>
                <c:pt idx="57">
                  <c:v>18.632645</c:v>
                </c:pt>
                <c:pt idx="58">
                  <c:v>19.088911</c:v>
                </c:pt>
                <c:pt idx="59">
                  <c:v>19.126536999999999</c:v>
                </c:pt>
                <c:pt idx="60">
                  <c:v>16.659623</c:v>
                </c:pt>
                <c:pt idx="61">
                  <c:v>16.144106000000001</c:v>
                </c:pt>
                <c:pt idx="62">
                  <c:v>17.852674</c:v>
                </c:pt>
                <c:pt idx="63">
                  <c:v>19.671552999999999</c:v>
                </c:pt>
                <c:pt idx="64">
                  <c:v>19.132234</c:v>
                </c:pt>
                <c:pt idx="65">
                  <c:v>17.69211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13CF-44EA-ADA0-E8F0FCFAA26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43775904"/>
        <c:axId val="243776296"/>
      </c:lineChart>
      <c:lineChart>
        <c:grouping val="standard"/>
        <c:varyColors val="0"/>
        <c:ser>
          <c:idx val="2"/>
          <c:order val="2"/>
          <c:tx>
            <c:strRef>
              <c:f>Sheet1!$D$1</c:f>
              <c:strCache>
                <c:ptCount val="1"/>
                <c:pt idx="0">
                  <c:v>Ratio Exports / Seaborne Trade - Right Axis</c:v>
                </c:pt>
              </c:strCache>
            </c:strRef>
          </c:tx>
          <c:spPr>
            <a:ln w="28575" cap="rnd">
              <a:solidFill>
                <a:schemeClr val="accent3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Sheet1!$A$2:$A$55</c:f>
              <c:numCache>
                <c:formatCode>General</c:formatCode>
                <c:ptCount val="54"/>
                <c:pt idx="0">
                  <c:v>1955</c:v>
                </c:pt>
                <c:pt idx="1">
                  <c:v>1956</c:v>
                </c:pt>
                <c:pt idx="2">
                  <c:v>1957</c:v>
                </c:pt>
                <c:pt idx="3">
                  <c:v>1958</c:v>
                </c:pt>
                <c:pt idx="4">
                  <c:v>1959</c:v>
                </c:pt>
                <c:pt idx="5">
                  <c:v>1960</c:v>
                </c:pt>
                <c:pt idx="6">
                  <c:v>1961</c:v>
                </c:pt>
                <c:pt idx="7">
                  <c:v>1962</c:v>
                </c:pt>
                <c:pt idx="8">
                  <c:v>1963</c:v>
                </c:pt>
                <c:pt idx="9">
                  <c:v>1964</c:v>
                </c:pt>
                <c:pt idx="10">
                  <c:v>1965</c:v>
                </c:pt>
                <c:pt idx="11">
                  <c:v>1966</c:v>
                </c:pt>
                <c:pt idx="12">
                  <c:v>1967</c:v>
                </c:pt>
                <c:pt idx="13">
                  <c:v>1968</c:v>
                </c:pt>
                <c:pt idx="14">
                  <c:v>1969</c:v>
                </c:pt>
                <c:pt idx="15">
                  <c:v>1970</c:v>
                </c:pt>
                <c:pt idx="16">
                  <c:v>1971</c:v>
                </c:pt>
                <c:pt idx="17">
                  <c:v>1972</c:v>
                </c:pt>
                <c:pt idx="18">
                  <c:v>1973</c:v>
                </c:pt>
                <c:pt idx="19">
                  <c:v>1974</c:v>
                </c:pt>
                <c:pt idx="20">
                  <c:v>1975</c:v>
                </c:pt>
                <c:pt idx="21">
                  <c:v>1976</c:v>
                </c:pt>
                <c:pt idx="22">
                  <c:v>1977</c:v>
                </c:pt>
                <c:pt idx="23">
                  <c:v>1978</c:v>
                </c:pt>
                <c:pt idx="24">
                  <c:v>1979</c:v>
                </c:pt>
                <c:pt idx="25">
                  <c:v>1980</c:v>
                </c:pt>
                <c:pt idx="26">
                  <c:v>1981</c:v>
                </c:pt>
                <c:pt idx="27">
                  <c:v>1982</c:v>
                </c:pt>
                <c:pt idx="28">
                  <c:v>1983</c:v>
                </c:pt>
                <c:pt idx="29">
                  <c:v>1984</c:v>
                </c:pt>
                <c:pt idx="30">
                  <c:v>1985</c:v>
                </c:pt>
                <c:pt idx="31">
                  <c:v>1986</c:v>
                </c:pt>
                <c:pt idx="32">
                  <c:v>1987</c:v>
                </c:pt>
                <c:pt idx="33">
                  <c:v>1988</c:v>
                </c:pt>
                <c:pt idx="34">
                  <c:v>1989</c:v>
                </c:pt>
                <c:pt idx="35">
                  <c:v>1990</c:v>
                </c:pt>
                <c:pt idx="36">
                  <c:v>1991</c:v>
                </c:pt>
                <c:pt idx="37">
                  <c:v>1992</c:v>
                </c:pt>
                <c:pt idx="38">
                  <c:v>1993</c:v>
                </c:pt>
                <c:pt idx="39">
                  <c:v>1994</c:v>
                </c:pt>
                <c:pt idx="40">
                  <c:v>1995</c:v>
                </c:pt>
                <c:pt idx="41">
                  <c:v>1996</c:v>
                </c:pt>
                <c:pt idx="42">
                  <c:v>1997</c:v>
                </c:pt>
                <c:pt idx="43">
                  <c:v>1998</c:v>
                </c:pt>
                <c:pt idx="44">
                  <c:v>1999</c:v>
                </c:pt>
                <c:pt idx="45">
                  <c:v>2000</c:v>
                </c:pt>
                <c:pt idx="46">
                  <c:v>2001</c:v>
                </c:pt>
                <c:pt idx="47">
                  <c:v>2002</c:v>
                </c:pt>
                <c:pt idx="48">
                  <c:v>2003</c:v>
                </c:pt>
                <c:pt idx="49">
                  <c:v>2004</c:v>
                </c:pt>
                <c:pt idx="50">
                  <c:v>2005</c:v>
                </c:pt>
                <c:pt idx="51">
                  <c:v>2006</c:v>
                </c:pt>
                <c:pt idx="52">
                  <c:v>2007</c:v>
                </c:pt>
                <c:pt idx="53">
                  <c:v>2008</c:v>
                </c:pt>
              </c:numCache>
            </c:numRef>
          </c:cat>
          <c:val>
            <c:numRef>
              <c:f>Sheet1!$D$2:$D$67</c:f>
              <c:numCache>
                <c:formatCode>0.00</c:formatCode>
                <c:ptCount val="66"/>
                <c:pt idx="0">
                  <c:v>0.11874999999999999</c:v>
                </c:pt>
                <c:pt idx="1">
                  <c:v>0.11931818181818181</c:v>
                </c:pt>
                <c:pt idx="2">
                  <c:v>0.12258064516129032</c:v>
                </c:pt>
                <c:pt idx="3">
                  <c:v>0.11956521739130434</c:v>
                </c:pt>
                <c:pt idx="4">
                  <c:v>0.12164948453608247</c:v>
                </c:pt>
                <c:pt idx="5">
                  <c:v>0.11387777777777777</c:v>
                </c:pt>
                <c:pt idx="6">
                  <c:v>0.11166608695652175</c:v>
                </c:pt>
                <c:pt idx="7">
                  <c:v>0.10729519999999999</c:v>
                </c:pt>
                <c:pt idx="8">
                  <c:v>0.10889851851851852</c:v>
                </c:pt>
                <c:pt idx="9">
                  <c:v>0.10943841059602649</c:v>
                </c:pt>
                <c:pt idx="10">
                  <c:v>0.10705854241338111</c:v>
                </c:pt>
                <c:pt idx="11">
                  <c:v>0.11083220338983051</c:v>
                </c:pt>
                <c:pt idx="12">
                  <c:v>0.10843246073298431</c:v>
                </c:pt>
                <c:pt idx="13">
                  <c:v>0.10611566820276498</c:v>
                </c:pt>
                <c:pt idx="14">
                  <c:v>0.11372231833910035</c:v>
                </c:pt>
                <c:pt idx="15">
                  <c:v>0.11954408857255833</c:v>
                </c:pt>
                <c:pt idx="16">
                  <c:v>0.12865881458966563</c:v>
                </c:pt>
                <c:pt idx="17">
                  <c:v>0.14022778166550035</c:v>
                </c:pt>
                <c:pt idx="18">
                  <c:v>0.17190948409020698</c:v>
                </c:pt>
                <c:pt idx="19">
                  <c:v>0.25089213275968036</c:v>
                </c:pt>
                <c:pt idx="20">
                  <c:v>0.27702258592471357</c:v>
                </c:pt>
                <c:pt idx="21">
                  <c:v>0.28588036992840093</c:v>
                </c:pt>
                <c:pt idx="22">
                  <c:v>0.31597617664148753</c:v>
                </c:pt>
                <c:pt idx="23">
                  <c:v>0.35765957446808511</c:v>
                </c:pt>
                <c:pt idx="24">
                  <c:v>0.43984006292606187</c:v>
                </c:pt>
                <c:pt idx="25">
                  <c:v>0.54998640935036702</c:v>
                </c:pt>
                <c:pt idx="26">
                  <c:v>0.56958712984054671</c:v>
                </c:pt>
                <c:pt idx="27">
                  <c:v>0.54162393162393163</c:v>
                </c:pt>
                <c:pt idx="28">
                  <c:v>0.5367632850241546</c:v>
                </c:pt>
                <c:pt idx="29">
                  <c:v>0.53925541125541132</c:v>
                </c:pt>
                <c:pt idx="30">
                  <c:v>0.54439848528983392</c:v>
                </c:pt>
                <c:pt idx="31">
                  <c:v>0.58194236311239189</c:v>
                </c:pt>
                <c:pt idx="32">
                  <c:v>0.66250551267916213</c:v>
                </c:pt>
                <c:pt idx="33">
                  <c:v>0.71241076047594409</c:v>
                </c:pt>
                <c:pt idx="34">
                  <c:v>0.7328181818181817</c:v>
                </c:pt>
                <c:pt idx="35">
                  <c:v>0.83478429471643223</c:v>
                </c:pt>
                <c:pt idx="36">
                  <c:v>0.82497290930506473</c:v>
                </c:pt>
                <c:pt idx="37">
                  <c:v>0.8603153049482164</c:v>
                </c:pt>
                <c:pt idx="38">
                  <c:v>0.83123473541383996</c:v>
                </c:pt>
                <c:pt idx="39">
                  <c:v>0.91130767548655145</c:v>
                </c:pt>
                <c:pt idx="40">
                  <c:v>1.0649188277461521</c:v>
                </c:pt>
                <c:pt idx="41">
                  <c:v>1.1130280373831776</c:v>
                </c:pt>
                <c:pt idx="42">
                  <c:v>1.0821322215604527</c:v>
                </c:pt>
                <c:pt idx="43">
                  <c:v>0.90582629266644143</c:v>
                </c:pt>
                <c:pt idx="44">
                  <c:v>0.92330114865989676</c:v>
                </c:pt>
                <c:pt idx="45">
                  <c:v>1.0017398269785325</c:v>
                </c:pt>
                <c:pt idx="46">
                  <c:v>0.96439122722141601</c:v>
                </c:pt>
                <c:pt idx="47">
                  <c:v>0.97955958958168909</c:v>
                </c:pt>
                <c:pt idx="48">
                  <c:v>1.1204301075268819</c:v>
                </c:pt>
                <c:pt idx="49">
                  <c:v>1.3293413879475469</c:v>
                </c:pt>
                <c:pt idx="50">
                  <c:v>1.4460966020780679</c:v>
                </c:pt>
                <c:pt idx="51">
                  <c:v>1.5068171072909202</c:v>
                </c:pt>
                <c:pt idx="52">
                  <c:v>1.7089524027669267</c:v>
                </c:pt>
                <c:pt idx="53">
                  <c:v>1.9125381366673753</c:v>
                </c:pt>
                <c:pt idx="54">
                  <c:v>1.5689139250779924</c:v>
                </c:pt>
                <c:pt idx="55">
                  <c:v>1.841609710119114</c:v>
                </c:pt>
                <c:pt idx="56">
                  <c:v>2.121362170952739</c:v>
                </c:pt>
                <c:pt idx="57">
                  <c:v>2.0441064267245066</c:v>
                </c:pt>
                <c:pt idx="58">
                  <c:v>2.0129079105400964</c:v>
                </c:pt>
                <c:pt idx="59">
                  <c:v>1.9677600900857277</c:v>
                </c:pt>
                <c:pt idx="60">
                  <c:v>1.671859534382502</c:v>
                </c:pt>
                <c:pt idx="61">
                  <c:v>1.5669089914522945</c:v>
                </c:pt>
                <c:pt idx="62">
                  <c:v>1.6705039065933167</c:v>
                </c:pt>
                <c:pt idx="63">
                  <c:v>1.7856045242700171</c:v>
                </c:pt>
                <c:pt idx="64">
                  <c:v>1.7306286698993407</c:v>
                </c:pt>
                <c:pt idx="65">
                  <c:v>1.6641900716772544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13CF-44EA-ADA0-E8F0FCFAA26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49165456"/>
        <c:axId val="349166240"/>
      </c:lineChart>
      <c:catAx>
        <c:axId val="2437759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2700000" spcFirstLastPara="1" vertOverflow="ellipsis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Aharoni" panose="02010803020104030203" pitchFamily="2" charset="-79"/>
              </a:defRPr>
            </a:pPr>
            <a:endParaRPr lang="en-US"/>
          </a:p>
        </c:txPr>
        <c:crossAx val="243776296"/>
        <c:crosses val="autoZero"/>
        <c:auto val="1"/>
        <c:lblAlgn val="ctr"/>
        <c:lblOffset val="100"/>
        <c:tickLblSkip val="2"/>
        <c:tickMarkSkip val="1"/>
        <c:noMultiLvlLbl val="0"/>
      </c:catAx>
      <c:valAx>
        <c:axId val="243776296"/>
        <c:scaling>
          <c:orientation val="minMax"/>
          <c:max val="2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Arial Narrow" panose="020B0606020202030204" pitchFamily="34" charset="0"/>
                    <a:ea typeface="+mn-ea"/>
                    <a:cs typeface="Aharoni" panose="02010803020104030203" pitchFamily="2" charset="-79"/>
                  </a:defRPr>
                </a:pPr>
                <a:r>
                  <a:rPr lang="en-US"/>
                  <a:t>Seaborne Trade &amp; Exports of Goods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/>
                  </a:solidFill>
                  <a:latin typeface="Arial Narrow" panose="020B0606020202030204" pitchFamily="34" charset="0"/>
                  <a:ea typeface="+mn-ea"/>
                  <a:cs typeface="Aharoni" panose="02010803020104030203" pitchFamily="2" charset="-79"/>
                </a:defRPr>
              </a:pPr>
              <a:endParaRPr lang="en-US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Aharoni" panose="02010803020104030203" pitchFamily="2" charset="-79"/>
              </a:defRPr>
            </a:pPr>
            <a:endParaRPr lang="en-US"/>
          </a:p>
        </c:txPr>
        <c:crossAx val="243775904"/>
        <c:crosses val="autoZero"/>
        <c:crossBetween val="between"/>
        <c:majorUnit val="1"/>
      </c:valAx>
      <c:valAx>
        <c:axId val="349166240"/>
        <c:scaling>
          <c:orientation val="minMax"/>
        </c:scaling>
        <c:delete val="0"/>
        <c:axPos val="r"/>
        <c:numFmt formatCode="0.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Aharoni" panose="02010803020104030203" pitchFamily="2" charset="-79"/>
              </a:defRPr>
            </a:pPr>
            <a:endParaRPr lang="en-US"/>
          </a:p>
        </c:txPr>
        <c:crossAx val="349165456"/>
        <c:crosses val="max"/>
        <c:crossBetween val="between"/>
      </c:valAx>
      <c:catAx>
        <c:axId val="349165456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one"/>
        <c:crossAx val="349166240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6.8354046105682562E-2"/>
          <c:y val="4.3627886714278426E-2"/>
          <c:w val="0.40930041959765173"/>
          <c:h val="0.15378379896043542"/>
        </c:manualLayout>
      </c:layout>
      <c:overlay val="0"/>
      <c:spPr>
        <a:solidFill>
          <a:schemeClr val="bg1"/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Arial Narrow" panose="020B0606020202030204" pitchFamily="34" charset="0"/>
              <a:ea typeface="+mn-ea"/>
              <a:cs typeface="Aharoni" panose="02010803020104030203" pitchFamily="2" charset="-79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 b="0">
          <a:solidFill>
            <a:schemeClr val="tx1"/>
          </a:solidFill>
          <a:latin typeface="Arial Narrow" panose="020B0606020202030204" pitchFamily="34" charset="0"/>
          <a:cs typeface="Aharoni" panose="02010803020104030203" pitchFamily="2" charset="-79"/>
        </a:defRPr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2320766669458871"/>
          <c:y val="2.7603467790141008E-2"/>
          <c:w val="0.39925448267373054"/>
          <c:h val="0.944793064419718"/>
        </c:manualLayout>
      </c:layout>
      <c:barChart>
        <c:barDir val="col"/>
        <c:grouping val="percentStack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Maritime international trade</c:v>
                </c:pt>
              </c:strCache>
            </c:strRef>
          </c:tx>
          <c:spPr>
            <a:solidFill>
              <a:schemeClr val="accent1"/>
            </a:solidFill>
            <a:ln w="19050">
              <a:solidFill>
                <a:schemeClr val="lt1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1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32F-4229-AD72-79DE86C955ED}"/>
              </c:ext>
            </c:extLst>
          </c:dPt>
          <c:cat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cat>
          <c:val>
            <c:numRef>
              <c:f>Sheet1!$B$2</c:f>
              <c:numCache>
                <c:formatCode>General</c:formatCode>
                <c:ptCount val="1"/>
                <c:pt idx="0">
                  <c:v>12320000000000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32F-4229-AD72-79DE86C955ED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Non-maritime international trade</c:v>
                </c:pt>
              </c:strCache>
            </c:strRef>
          </c:tx>
          <c:spPr>
            <a:solidFill>
              <a:schemeClr val="bg1">
                <a:lumMod val="50000"/>
              </a:schemeClr>
            </a:solidFill>
            <a:ln w="19050">
              <a:solidFill>
                <a:schemeClr val="lt1"/>
              </a:solidFill>
            </a:ln>
            <a:effectLst/>
          </c:spPr>
          <c:invertIfNegative val="0"/>
          <c:cat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cat>
          <c:val>
            <c:numRef>
              <c:f>Sheet1!$B$3</c:f>
              <c:numCache>
                <c:formatCode>General</c:formatCode>
                <c:ptCount val="1"/>
                <c:pt idx="0">
                  <c:v>5280000000000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32F-4229-AD72-79DE86C955E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100"/>
        <c:axId val="158502656"/>
        <c:axId val="158524288"/>
      </c:barChart>
      <c:catAx>
        <c:axId val="15850265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58524288"/>
        <c:crosses val="autoZero"/>
        <c:auto val="1"/>
        <c:lblAlgn val="ctr"/>
        <c:lblOffset val="100"/>
        <c:noMultiLvlLbl val="0"/>
      </c:catAx>
      <c:valAx>
        <c:axId val="1585242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85026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r"/>
      <c:layout>
        <c:manualLayout>
          <c:xMode val="edge"/>
          <c:yMode val="edge"/>
          <c:x val="0.5503519470752426"/>
          <c:y val="1.5636937401153315E-2"/>
          <c:w val="0.4496480529247574"/>
          <c:h val="0.1859638171118576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2320766669458871"/>
          <c:y val="2.7603467790141008E-2"/>
          <c:w val="0.39925448267373054"/>
          <c:h val="0.944793064419718"/>
        </c:manualLayout>
      </c:layout>
      <c:barChart>
        <c:barDir val="col"/>
        <c:grouping val="percentStack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Containerized trade</c:v>
                </c:pt>
              </c:strCache>
            </c:strRef>
          </c:tx>
          <c:spPr>
            <a:solidFill>
              <a:schemeClr val="accent3">
                <a:lumMod val="50000"/>
              </a:schemeClr>
            </a:solidFill>
            <a:ln w="19050">
              <a:solidFill>
                <a:schemeClr val="lt1"/>
              </a:solidFill>
            </a:ln>
            <a:effectLst/>
          </c:spPr>
          <c:invertIfNegative val="0"/>
          <c:cat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cat>
          <c:val>
            <c:numRef>
              <c:f>Sheet1!$B$2</c:f>
              <c:numCache>
                <c:formatCode>General</c:formatCode>
                <c:ptCount val="1"/>
                <c:pt idx="0">
                  <c:v>8131200000000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32F-4229-AD72-79DE86C955ED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Non-containerized trade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  <a:ln w="19050">
              <a:solidFill>
                <a:schemeClr val="lt1"/>
              </a:solidFill>
            </a:ln>
            <a:effectLst/>
          </c:spPr>
          <c:invertIfNegative val="0"/>
          <c:cat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cat>
          <c:val>
            <c:numRef>
              <c:f>Sheet1!$B$3</c:f>
              <c:numCache>
                <c:formatCode>General</c:formatCode>
                <c:ptCount val="1"/>
                <c:pt idx="0">
                  <c:v>4065600000000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32F-4229-AD72-79DE86C955E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100"/>
        <c:axId val="158502656"/>
        <c:axId val="158524288"/>
      </c:barChart>
      <c:catAx>
        <c:axId val="15850265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58524288"/>
        <c:crosses val="autoZero"/>
        <c:auto val="1"/>
        <c:lblAlgn val="ctr"/>
        <c:lblOffset val="100"/>
        <c:noMultiLvlLbl val="0"/>
      </c:catAx>
      <c:valAx>
        <c:axId val="1585242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85026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r"/>
      <c:layout>
        <c:manualLayout>
          <c:xMode val="edge"/>
          <c:yMode val="edge"/>
          <c:x val="0.5503519470752426"/>
          <c:y val="1.5636937401153315E-2"/>
          <c:w val="0.4496480529247574"/>
          <c:h val="0.2146315356806387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Chemicals</c:v>
                </c:pt>
              </c:strCache>
            </c:strRef>
          </c:tx>
          <c:spPr>
            <a:solidFill>
              <a:schemeClr val="accent4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Sheet1!$B$1:$Y$1</c:f>
              <c:strCache>
                <c:ptCount val="20"/>
                <c:pt idx="0">
                  <c:v>1970</c:v>
                </c:pt>
                <c:pt idx="1">
                  <c:v>1980</c:v>
                </c:pt>
                <c:pt idx="2">
                  <c:v>1985</c:v>
                </c:pt>
                <c:pt idx="3">
                  <c:v>1990</c:v>
                </c:pt>
                <c:pt idx="4">
                  <c:v>1995</c:v>
                </c:pt>
                <c:pt idx="5">
                  <c:v>2000</c:v>
                </c:pt>
                <c:pt idx="6">
                  <c:v>2005</c:v>
                </c:pt>
                <c:pt idx="7">
                  <c:v>2006</c:v>
                </c:pt>
                <c:pt idx="8">
                  <c:v>2007</c:v>
                </c:pt>
                <c:pt idx="9">
                  <c:v>2008</c:v>
                </c:pt>
                <c:pt idx="10">
                  <c:v>2009</c:v>
                </c:pt>
                <c:pt idx="11">
                  <c:v>2010</c:v>
                </c:pt>
                <c:pt idx="12">
                  <c:v>2011</c:v>
                </c:pt>
                <c:pt idx="13">
                  <c:v>2012</c:v>
                </c:pt>
                <c:pt idx="14">
                  <c:v>2013</c:v>
                </c:pt>
                <c:pt idx="15">
                  <c:v>2014</c:v>
                </c:pt>
                <c:pt idx="16">
                  <c:v>2015</c:v>
                </c:pt>
                <c:pt idx="17">
                  <c:v>2016</c:v>
                </c:pt>
                <c:pt idx="18">
                  <c:v>2017</c:v>
                </c:pt>
                <c:pt idx="19">
                  <c:v>2018</c:v>
                </c:pt>
              </c:strCache>
            </c:strRef>
          </c:cat>
          <c:val>
            <c:numRef>
              <c:f>Sheet1!$B$2:$Y$2</c:f>
              <c:numCache>
                <c:formatCode>General</c:formatCode>
                <c:ptCount val="20"/>
                <c:pt idx="5">
                  <c:v>612</c:v>
                </c:pt>
                <c:pt idx="6">
                  <c:v>724</c:v>
                </c:pt>
                <c:pt idx="7">
                  <c:v>766</c:v>
                </c:pt>
                <c:pt idx="8">
                  <c:v>805</c:v>
                </c:pt>
                <c:pt idx="9">
                  <c:v>823</c:v>
                </c:pt>
                <c:pt idx="10">
                  <c:v>851</c:v>
                </c:pt>
                <c:pt idx="11">
                  <c:v>915</c:v>
                </c:pt>
                <c:pt idx="12">
                  <c:v>960</c:v>
                </c:pt>
                <c:pt idx="13">
                  <c:v>987</c:v>
                </c:pt>
                <c:pt idx="14" formatCode="#,##0">
                  <c:v>1022</c:v>
                </c:pt>
                <c:pt idx="15" formatCode="#,##0">
                  <c:v>1026</c:v>
                </c:pt>
                <c:pt idx="16" formatCode="#,##0">
                  <c:v>1076</c:v>
                </c:pt>
                <c:pt idx="17" formatCode="#,##0">
                  <c:v>1116</c:v>
                </c:pt>
                <c:pt idx="18" formatCode="#,##0">
                  <c:v>1193</c:v>
                </c:pt>
                <c:pt idx="19" formatCode="#,##0">
                  <c:v>1297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976-49B3-8FBC-E428CE0C8262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Gas</c:v>
                </c:pt>
              </c:strCache>
            </c:strRef>
          </c:tx>
          <c:spPr>
            <a:solidFill>
              <a:schemeClr val="bg2"/>
            </a:solidFill>
            <a:ln>
              <a:noFill/>
            </a:ln>
            <a:effectLst/>
          </c:spPr>
          <c:invertIfNegative val="0"/>
          <c:cat>
            <c:strRef>
              <c:f>Sheet1!$B$1:$Y$1</c:f>
              <c:strCache>
                <c:ptCount val="20"/>
                <c:pt idx="0">
                  <c:v>1970</c:v>
                </c:pt>
                <c:pt idx="1">
                  <c:v>1980</c:v>
                </c:pt>
                <c:pt idx="2">
                  <c:v>1985</c:v>
                </c:pt>
                <c:pt idx="3">
                  <c:v>1990</c:v>
                </c:pt>
                <c:pt idx="4">
                  <c:v>1995</c:v>
                </c:pt>
                <c:pt idx="5">
                  <c:v>2000</c:v>
                </c:pt>
                <c:pt idx="6">
                  <c:v>2005</c:v>
                </c:pt>
                <c:pt idx="7">
                  <c:v>2006</c:v>
                </c:pt>
                <c:pt idx="8">
                  <c:v>2007</c:v>
                </c:pt>
                <c:pt idx="9">
                  <c:v>2008</c:v>
                </c:pt>
                <c:pt idx="10">
                  <c:v>2009</c:v>
                </c:pt>
                <c:pt idx="11">
                  <c:v>2010</c:v>
                </c:pt>
                <c:pt idx="12">
                  <c:v>2011</c:v>
                </c:pt>
                <c:pt idx="13">
                  <c:v>2012</c:v>
                </c:pt>
                <c:pt idx="14">
                  <c:v>2013</c:v>
                </c:pt>
                <c:pt idx="15">
                  <c:v>2014</c:v>
                </c:pt>
                <c:pt idx="16">
                  <c:v>2015</c:v>
                </c:pt>
                <c:pt idx="17">
                  <c:v>2016</c:v>
                </c:pt>
                <c:pt idx="18">
                  <c:v>2017</c:v>
                </c:pt>
                <c:pt idx="19">
                  <c:v>2018</c:v>
                </c:pt>
              </c:strCache>
            </c:strRef>
          </c:cat>
          <c:val>
            <c:numRef>
              <c:f>Sheet1!$B$3:$Y$3</c:f>
              <c:numCache>
                <c:formatCode>General</c:formatCode>
                <c:ptCount val="20"/>
                <c:pt idx="5">
                  <c:v>531</c:v>
                </c:pt>
                <c:pt idx="6">
                  <c:v>675</c:v>
                </c:pt>
                <c:pt idx="7">
                  <c:v>766</c:v>
                </c:pt>
                <c:pt idx="8">
                  <c:v>848</c:v>
                </c:pt>
                <c:pt idx="9">
                  <c:v>901</c:v>
                </c:pt>
                <c:pt idx="10">
                  <c:v>915</c:v>
                </c:pt>
                <c:pt idx="11" formatCode="#,##0">
                  <c:v>1104</c:v>
                </c:pt>
                <c:pt idx="12" formatCode="#,##0">
                  <c:v>1290</c:v>
                </c:pt>
                <c:pt idx="13" formatCode="#,##0">
                  <c:v>1291</c:v>
                </c:pt>
                <c:pt idx="14" formatCode="#,##0">
                  <c:v>1305</c:v>
                </c:pt>
                <c:pt idx="15" formatCode="#,##0">
                  <c:v>1372</c:v>
                </c:pt>
                <c:pt idx="16" formatCode="#,##0">
                  <c:v>1403</c:v>
                </c:pt>
                <c:pt idx="17" formatCode="#,##0">
                  <c:v>1482</c:v>
                </c:pt>
                <c:pt idx="18" formatCode="#,##0">
                  <c:v>1602</c:v>
                </c:pt>
                <c:pt idx="19" formatCode="#,##0">
                  <c:v>1781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976-49B3-8FBC-E428CE0C8262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Oil</c:v>
                </c:pt>
              </c:strCache>
            </c:strRef>
          </c:tx>
          <c:spPr>
            <a:solidFill>
              <a:schemeClr val="bg1">
                <a:lumMod val="5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Sheet1!$B$1:$Y$1</c:f>
              <c:strCache>
                <c:ptCount val="20"/>
                <c:pt idx="0">
                  <c:v>1970</c:v>
                </c:pt>
                <c:pt idx="1">
                  <c:v>1980</c:v>
                </c:pt>
                <c:pt idx="2">
                  <c:v>1985</c:v>
                </c:pt>
                <c:pt idx="3">
                  <c:v>1990</c:v>
                </c:pt>
                <c:pt idx="4">
                  <c:v>1995</c:v>
                </c:pt>
                <c:pt idx="5">
                  <c:v>2000</c:v>
                </c:pt>
                <c:pt idx="6">
                  <c:v>2005</c:v>
                </c:pt>
                <c:pt idx="7">
                  <c:v>2006</c:v>
                </c:pt>
                <c:pt idx="8">
                  <c:v>2007</c:v>
                </c:pt>
                <c:pt idx="9">
                  <c:v>2008</c:v>
                </c:pt>
                <c:pt idx="10">
                  <c:v>2009</c:v>
                </c:pt>
                <c:pt idx="11">
                  <c:v>2010</c:v>
                </c:pt>
                <c:pt idx="12">
                  <c:v>2011</c:v>
                </c:pt>
                <c:pt idx="13">
                  <c:v>2012</c:v>
                </c:pt>
                <c:pt idx="14">
                  <c:v>2013</c:v>
                </c:pt>
                <c:pt idx="15">
                  <c:v>2014</c:v>
                </c:pt>
                <c:pt idx="16">
                  <c:v>2015</c:v>
                </c:pt>
                <c:pt idx="17">
                  <c:v>2016</c:v>
                </c:pt>
                <c:pt idx="18">
                  <c:v>2017</c:v>
                </c:pt>
                <c:pt idx="19">
                  <c:v>2018</c:v>
                </c:pt>
              </c:strCache>
            </c:strRef>
          </c:cat>
          <c:val>
            <c:numRef>
              <c:f>Sheet1!$B$4:$Y$4</c:f>
              <c:numCache>
                <c:formatCode>General</c:formatCode>
                <c:ptCount val="20"/>
                <c:pt idx="0">
                  <c:v>6487</c:v>
                </c:pt>
                <c:pt idx="1">
                  <c:v>9405</c:v>
                </c:pt>
                <c:pt idx="2">
                  <c:v>5157</c:v>
                </c:pt>
                <c:pt idx="3">
                  <c:v>7290</c:v>
                </c:pt>
                <c:pt idx="4">
                  <c:v>9170</c:v>
                </c:pt>
                <c:pt idx="5" formatCode="#,##0">
                  <c:v>9673</c:v>
                </c:pt>
                <c:pt idx="6" formatCode="#,##0">
                  <c:v>10710</c:v>
                </c:pt>
                <c:pt idx="7" formatCode="#,##0">
                  <c:v>11001</c:v>
                </c:pt>
                <c:pt idx="8" formatCode="#,##0">
                  <c:v>11026</c:v>
                </c:pt>
                <c:pt idx="9" formatCode="#,##0">
                  <c:v>11241</c:v>
                </c:pt>
                <c:pt idx="10" formatCode="#,##0">
                  <c:v>10584</c:v>
                </c:pt>
                <c:pt idx="11" formatCode="#,##0">
                  <c:v>11260</c:v>
                </c:pt>
                <c:pt idx="12" formatCode="#,##0">
                  <c:v>11379</c:v>
                </c:pt>
                <c:pt idx="13" formatCode="#,##0">
                  <c:v>11753</c:v>
                </c:pt>
                <c:pt idx="14" formatCode="#,##0">
                  <c:v>11594</c:v>
                </c:pt>
                <c:pt idx="15" formatCode="#,##0">
                  <c:v>11579</c:v>
                </c:pt>
                <c:pt idx="16" formatCode="#,##0">
                  <c:v>11894</c:v>
                </c:pt>
                <c:pt idx="17" formatCode="#,##0">
                  <c:v>12637</c:v>
                </c:pt>
                <c:pt idx="18" formatCode="#,##0">
                  <c:v>13210</c:v>
                </c:pt>
                <c:pt idx="19" formatCode="#,##0">
                  <c:v>13561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976-49B3-8FBC-E428CE0C8262}"/>
            </c:ext>
          </c:extLst>
        </c:ser>
        <c:ser>
          <c:idx val="3"/>
          <c:order val="3"/>
          <c:tx>
            <c:strRef>
              <c:f>Sheet1!$A$5</c:f>
              <c:strCache>
                <c:ptCount val="1"/>
                <c:pt idx="0">
                  <c:v>Container</c:v>
                </c:pt>
              </c:strCache>
            </c:strRef>
          </c:tx>
          <c:spPr>
            <a:solidFill>
              <a:schemeClr val="bg2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Sheet1!$B$1:$Y$1</c:f>
              <c:strCache>
                <c:ptCount val="20"/>
                <c:pt idx="0">
                  <c:v>1970</c:v>
                </c:pt>
                <c:pt idx="1">
                  <c:v>1980</c:v>
                </c:pt>
                <c:pt idx="2">
                  <c:v>1985</c:v>
                </c:pt>
                <c:pt idx="3">
                  <c:v>1990</c:v>
                </c:pt>
                <c:pt idx="4">
                  <c:v>1995</c:v>
                </c:pt>
                <c:pt idx="5">
                  <c:v>2000</c:v>
                </c:pt>
                <c:pt idx="6">
                  <c:v>2005</c:v>
                </c:pt>
                <c:pt idx="7">
                  <c:v>2006</c:v>
                </c:pt>
                <c:pt idx="8">
                  <c:v>2007</c:v>
                </c:pt>
                <c:pt idx="9">
                  <c:v>2008</c:v>
                </c:pt>
                <c:pt idx="10">
                  <c:v>2009</c:v>
                </c:pt>
                <c:pt idx="11">
                  <c:v>2010</c:v>
                </c:pt>
                <c:pt idx="12">
                  <c:v>2011</c:v>
                </c:pt>
                <c:pt idx="13">
                  <c:v>2012</c:v>
                </c:pt>
                <c:pt idx="14">
                  <c:v>2013</c:v>
                </c:pt>
                <c:pt idx="15">
                  <c:v>2014</c:v>
                </c:pt>
                <c:pt idx="16">
                  <c:v>2015</c:v>
                </c:pt>
                <c:pt idx="17">
                  <c:v>2016</c:v>
                </c:pt>
                <c:pt idx="18">
                  <c:v>2017</c:v>
                </c:pt>
                <c:pt idx="19">
                  <c:v>2018</c:v>
                </c:pt>
              </c:strCache>
            </c:strRef>
          </c:cat>
          <c:val>
            <c:numRef>
              <c:f>Sheet1!$B$5:$Y$5</c:f>
              <c:numCache>
                <c:formatCode>General</c:formatCode>
                <c:ptCount val="20"/>
                <c:pt idx="5" formatCode="#,##0">
                  <c:v>3049</c:v>
                </c:pt>
                <c:pt idx="6" formatCode="#,##0">
                  <c:v>4940</c:v>
                </c:pt>
                <c:pt idx="7" formatCode="#,##0">
                  <c:v>5356</c:v>
                </c:pt>
                <c:pt idx="8" formatCode="#,##0">
                  <c:v>5912</c:v>
                </c:pt>
                <c:pt idx="9" formatCode="#,##0">
                  <c:v>6144</c:v>
                </c:pt>
                <c:pt idx="10" formatCode="#,##0">
                  <c:v>5523</c:v>
                </c:pt>
                <c:pt idx="11" formatCode="#,##0">
                  <c:v>6224</c:v>
                </c:pt>
                <c:pt idx="12" formatCode="#,##0">
                  <c:v>6770</c:v>
                </c:pt>
                <c:pt idx="13" formatCode="#,##0">
                  <c:v>6900</c:v>
                </c:pt>
                <c:pt idx="14" formatCode="#,##0">
                  <c:v>7208</c:v>
                </c:pt>
                <c:pt idx="15" formatCode="#,##0">
                  <c:v>7598</c:v>
                </c:pt>
                <c:pt idx="16" formatCode="#,##0">
                  <c:v>7733</c:v>
                </c:pt>
                <c:pt idx="17" formatCode="#,##0">
                  <c:v>8062</c:v>
                </c:pt>
                <c:pt idx="18" formatCode="#,##0">
                  <c:v>8518</c:v>
                </c:pt>
                <c:pt idx="19" formatCode="#,##0">
                  <c:v>8807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C976-49B3-8FBC-E428CE0C8262}"/>
            </c:ext>
          </c:extLst>
        </c:ser>
        <c:ser>
          <c:idx val="4"/>
          <c:order val="4"/>
          <c:tx>
            <c:strRef>
              <c:f>Sheet1!$A$6</c:f>
              <c:strCache>
                <c:ptCount val="1"/>
                <c:pt idx="0">
                  <c:v>Major dry bulks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Sheet1!$B$1:$Y$1</c:f>
              <c:strCache>
                <c:ptCount val="20"/>
                <c:pt idx="0">
                  <c:v>1970</c:v>
                </c:pt>
                <c:pt idx="1">
                  <c:v>1980</c:v>
                </c:pt>
                <c:pt idx="2">
                  <c:v>1985</c:v>
                </c:pt>
                <c:pt idx="3">
                  <c:v>1990</c:v>
                </c:pt>
                <c:pt idx="4">
                  <c:v>1995</c:v>
                </c:pt>
                <c:pt idx="5">
                  <c:v>2000</c:v>
                </c:pt>
                <c:pt idx="6">
                  <c:v>2005</c:v>
                </c:pt>
                <c:pt idx="7">
                  <c:v>2006</c:v>
                </c:pt>
                <c:pt idx="8">
                  <c:v>2007</c:v>
                </c:pt>
                <c:pt idx="9">
                  <c:v>2008</c:v>
                </c:pt>
                <c:pt idx="10">
                  <c:v>2009</c:v>
                </c:pt>
                <c:pt idx="11">
                  <c:v>2010</c:v>
                </c:pt>
                <c:pt idx="12">
                  <c:v>2011</c:v>
                </c:pt>
                <c:pt idx="13">
                  <c:v>2012</c:v>
                </c:pt>
                <c:pt idx="14">
                  <c:v>2013</c:v>
                </c:pt>
                <c:pt idx="15">
                  <c:v>2014</c:v>
                </c:pt>
                <c:pt idx="16">
                  <c:v>2015</c:v>
                </c:pt>
                <c:pt idx="17">
                  <c:v>2016</c:v>
                </c:pt>
                <c:pt idx="18">
                  <c:v>2017</c:v>
                </c:pt>
                <c:pt idx="19">
                  <c:v>2018</c:v>
                </c:pt>
              </c:strCache>
            </c:strRef>
          </c:cat>
          <c:val>
            <c:numRef>
              <c:f>Sheet1!$B$6:$Y$6</c:f>
              <c:numCache>
                <c:formatCode>General</c:formatCode>
                <c:ptCount val="20"/>
                <c:pt idx="0">
                  <c:v>2049</c:v>
                </c:pt>
                <c:pt idx="1">
                  <c:v>3652</c:v>
                </c:pt>
                <c:pt idx="2">
                  <c:v>4158</c:v>
                </c:pt>
                <c:pt idx="3">
                  <c:v>4900</c:v>
                </c:pt>
                <c:pt idx="4">
                  <c:v>5623</c:v>
                </c:pt>
                <c:pt idx="5" formatCode="#,##0">
                  <c:v>6346</c:v>
                </c:pt>
                <c:pt idx="6" formatCode="#,##0">
                  <c:v>8492</c:v>
                </c:pt>
                <c:pt idx="7" formatCode="#,##0">
                  <c:v>9072</c:v>
                </c:pt>
                <c:pt idx="8" formatCode="#,##0">
                  <c:v>9813</c:v>
                </c:pt>
                <c:pt idx="9" formatCode="#,##0">
                  <c:v>10265</c:v>
                </c:pt>
                <c:pt idx="10" formatCode="#,##0">
                  <c:v>10864</c:v>
                </c:pt>
                <c:pt idx="11" formatCode="#,##0">
                  <c:v>12176</c:v>
                </c:pt>
                <c:pt idx="12" formatCode="#,##0">
                  <c:v>12856</c:v>
                </c:pt>
                <c:pt idx="13" formatCode="#,##0">
                  <c:v>13929</c:v>
                </c:pt>
                <c:pt idx="14" formatCode="#,##0">
                  <c:v>14646</c:v>
                </c:pt>
                <c:pt idx="15" formatCode="#,##0">
                  <c:v>15703</c:v>
                </c:pt>
                <c:pt idx="16" formatCode="#,##0">
                  <c:v>15732</c:v>
                </c:pt>
                <c:pt idx="17" formatCode="#,##0">
                  <c:v>16124</c:v>
                </c:pt>
                <c:pt idx="18" formatCode="#,##0">
                  <c:v>16854</c:v>
                </c:pt>
                <c:pt idx="19" formatCode="#,##0">
                  <c:v>17020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C976-49B3-8FBC-E428CE0C8262}"/>
            </c:ext>
          </c:extLst>
        </c:ser>
        <c:ser>
          <c:idx val="5"/>
          <c:order val="5"/>
          <c:tx>
            <c:strRef>
              <c:f>Sheet1!$A$7</c:f>
              <c:strCache>
                <c:ptCount val="1"/>
                <c:pt idx="0">
                  <c:v>Other</c:v>
                </c:pt>
              </c:strCache>
            </c:strRef>
          </c:tx>
          <c:spPr>
            <a:solidFill>
              <a:schemeClr val="bg1">
                <a:lumMod val="85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Sheet1!$B$1:$Y$1</c:f>
              <c:strCache>
                <c:ptCount val="20"/>
                <c:pt idx="0">
                  <c:v>1970</c:v>
                </c:pt>
                <c:pt idx="1">
                  <c:v>1980</c:v>
                </c:pt>
                <c:pt idx="2">
                  <c:v>1985</c:v>
                </c:pt>
                <c:pt idx="3">
                  <c:v>1990</c:v>
                </c:pt>
                <c:pt idx="4">
                  <c:v>1995</c:v>
                </c:pt>
                <c:pt idx="5">
                  <c:v>2000</c:v>
                </c:pt>
                <c:pt idx="6">
                  <c:v>2005</c:v>
                </c:pt>
                <c:pt idx="7">
                  <c:v>2006</c:v>
                </c:pt>
                <c:pt idx="8">
                  <c:v>2007</c:v>
                </c:pt>
                <c:pt idx="9">
                  <c:v>2008</c:v>
                </c:pt>
                <c:pt idx="10">
                  <c:v>2009</c:v>
                </c:pt>
                <c:pt idx="11">
                  <c:v>2010</c:v>
                </c:pt>
                <c:pt idx="12">
                  <c:v>2011</c:v>
                </c:pt>
                <c:pt idx="13">
                  <c:v>2012</c:v>
                </c:pt>
                <c:pt idx="14">
                  <c:v>2013</c:v>
                </c:pt>
                <c:pt idx="15">
                  <c:v>2014</c:v>
                </c:pt>
                <c:pt idx="16">
                  <c:v>2015</c:v>
                </c:pt>
                <c:pt idx="17">
                  <c:v>2016</c:v>
                </c:pt>
                <c:pt idx="18">
                  <c:v>2017</c:v>
                </c:pt>
                <c:pt idx="19">
                  <c:v>2018</c:v>
                </c:pt>
              </c:strCache>
            </c:strRef>
          </c:cat>
          <c:val>
            <c:numRef>
              <c:f>Sheet1!$B$7:$Y$7</c:f>
              <c:numCache>
                <c:formatCode>General</c:formatCode>
                <c:ptCount val="20"/>
                <c:pt idx="0">
                  <c:v>2118</c:v>
                </c:pt>
                <c:pt idx="1">
                  <c:v>3720</c:v>
                </c:pt>
                <c:pt idx="2">
                  <c:v>3750</c:v>
                </c:pt>
                <c:pt idx="3">
                  <c:v>3891</c:v>
                </c:pt>
                <c:pt idx="4">
                  <c:v>5395</c:v>
                </c:pt>
                <c:pt idx="5" formatCode="#,##0">
                  <c:v>10764</c:v>
                </c:pt>
                <c:pt idx="6" formatCode="#,##0">
                  <c:v>11903</c:v>
                </c:pt>
                <c:pt idx="7" formatCode="#,##0">
                  <c:v>12419</c:v>
                </c:pt>
                <c:pt idx="8" formatCode="#,##0">
                  <c:v>12352</c:v>
                </c:pt>
                <c:pt idx="9" formatCode="#,##0">
                  <c:v>12281</c:v>
                </c:pt>
                <c:pt idx="10" formatCode="#,##0">
                  <c:v>10998</c:v>
                </c:pt>
                <c:pt idx="11" formatCode="#,##0">
                  <c:v>12440</c:v>
                </c:pt>
                <c:pt idx="12" formatCode="#,##0">
                  <c:v>12966</c:v>
                </c:pt>
                <c:pt idx="13" formatCode="#,##0">
                  <c:v>13356</c:v>
                </c:pt>
                <c:pt idx="14" formatCode="#,##0">
                  <c:v>13994</c:v>
                </c:pt>
                <c:pt idx="15" formatCode="#,##0">
                  <c:v>14588</c:v>
                </c:pt>
                <c:pt idx="16" formatCode="#,##0">
                  <c:v>14916</c:v>
                </c:pt>
                <c:pt idx="17" formatCode="#,##0">
                  <c:v>15188</c:v>
                </c:pt>
                <c:pt idx="18" formatCode="#,##0">
                  <c:v>15907</c:v>
                </c:pt>
                <c:pt idx="19" formatCode="#,##0">
                  <c:v>16590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C976-49B3-8FBC-E428CE0C826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768963712"/>
        <c:axId val="768966664"/>
      </c:barChart>
      <c:catAx>
        <c:axId val="7689637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68966664"/>
        <c:crosses val="autoZero"/>
        <c:auto val="1"/>
        <c:lblAlgn val="ctr"/>
        <c:lblOffset val="100"/>
        <c:noMultiLvlLbl val="0"/>
      </c:catAx>
      <c:valAx>
        <c:axId val="7689666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Ton-miles</a:t>
                </a:r>
                <a:r>
                  <a:rPr lang="en-US" baseline="0" dirty="0"/>
                  <a:t> (billions)</a:t>
                </a:r>
                <a:endParaRPr lang="en-US" dirty="0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689637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6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4519302006243297E-2"/>
          <c:y val="4.42260442260443E-2"/>
          <c:w val="0.88987596967223004"/>
          <c:h val="0.84417521186868705"/>
        </c:manualLayout>
      </c:layout>
      <c:lineChart>
        <c:grouping val="standard"/>
        <c:varyColors val="0"/>
        <c:ser>
          <c:idx val="0"/>
          <c:order val="1"/>
          <c:tx>
            <c:strRef>
              <c:f>Sheet1!$A$2</c:f>
              <c:strCache>
                <c:ptCount val="1"/>
                <c:pt idx="0">
                  <c:v>TEU</c:v>
                </c:pt>
              </c:strCache>
            </c:strRef>
          </c:tx>
          <c:spPr>
            <a:ln w="31750" cap="rnd">
              <a:solidFill>
                <a:schemeClr val="accent2">
                  <a:lumMod val="5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12700">
                <a:solidFill>
                  <a:schemeClr val="accent1"/>
                </a:solidFill>
              </a:ln>
              <a:effectLst/>
            </c:spPr>
          </c:marker>
          <c:cat>
            <c:numRef>
              <c:f>Sheet1!$B$1:$AZ$1</c:f>
              <c:numCache>
                <c:formatCode>General</c:formatCode>
                <c:ptCount val="51"/>
                <c:pt idx="0">
                  <c:v>1970</c:v>
                </c:pt>
                <c:pt idx="1">
                  <c:v>1971</c:v>
                </c:pt>
                <c:pt idx="2">
                  <c:v>1972</c:v>
                </c:pt>
                <c:pt idx="3">
                  <c:v>1973</c:v>
                </c:pt>
                <c:pt idx="4">
                  <c:v>1974</c:v>
                </c:pt>
                <c:pt idx="5">
                  <c:v>1975</c:v>
                </c:pt>
                <c:pt idx="6">
                  <c:v>1976</c:v>
                </c:pt>
                <c:pt idx="7">
                  <c:v>1977</c:v>
                </c:pt>
                <c:pt idx="8">
                  <c:v>1978</c:v>
                </c:pt>
                <c:pt idx="9">
                  <c:v>1979</c:v>
                </c:pt>
                <c:pt idx="10">
                  <c:v>1980</c:v>
                </c:pt>
                <c:pt idx="11">
                  <c:v>1981</c:v>
                </c:pt>
                <c:pt idx="12">
                  <c:v>1982</c:v>
                </c:pt>
                <c:pt idx="13">
                  <c:v>1983</c:v>
                </c:pt>
                <c:pt idx="14">
                  <c:v>1984</c:v>
                </c:pt>
                <c:pt idx="15">
                  <c:v>1985</c:v>
                </c:pt>
                <c:pt idx="16">
                  <c:v>1986</c:v>
                </c:pt>
                <c:pt idx="17">
                  <c:v>1987</c:v>
                </c:pt>
                <c:pt idx="18">
                  <c:v>1988</c:v>
                </c:pt>
                <c:pt idx="19">
                  <c:v>1989</c:v>
                </c:pt>
                <c:pt idx="20">
                  <c:v>1990</c:v>
                </c:pt>
                <c:pt idx="21">
                  <c:v>1991</c:v>
                </c:pt>
                <c:pt idx="22">
                  <c:v>1992</c:v>
                </c:pt>
                <c:pt idx="23">
                  <c:v>1993</c:v>
                </c:pt>
                <c:pt idx="24">
                  <c:v>1994</c:v>
                </c:pt>
                <c:pt idx="25">
                  <c:v>1995</c:v>
                </c:pt>
                <c:pt idx="26">
                  <c:v>1996</c:v>
                </c:pt>
                <c:pt idx="27">
                  <c:v>1997</c:v>
                </c:pt>
                <c:pt idx="28">
                  <c:v>1998</c:v>
                </c:pt>
                <c:pt idx="29">
                  <c:v>1999</c:v>
                </c:pt>
                <c:pt idx="30">
                  <c:v>2000</c:v>
                </c:pt>
                <c:pt idx="31">
                  <c:v>2001</c:v>
                </c:pt>
                <c:pt idx="32">
                  <c:v>2002</c:v>
                </c:pt>
                <c:pt idx="33">
                  <c:v>2003</c:v>
                </c:pt>
                <c:pt idx="34">
                  <c:v>2004</c:v>
                </c:pt>
                <c:pt idx="35">
                  <c:v>2005</c:v>
                </c:pt>
                <c:pt idx="36">
                  <c:v>2006</c:v>
                </c:pt>
                <c:pt idx="37">
                  <c:v>2007</c:v>
                </c:pt>
                <c:pt idx="38">
                  <c:v>2008</c:v>
                </c:pt>
                <c:pt idx="39">
                  <c:v>2009</c:v>
                </c:pt>
                <c:pt idx="40">
                  <c:v>2010</c:v>
                </c:pt>
                <c:pt idx="41">
                  <c:v>2011</c:v>
                </c:pt>
                <c:pt idx="42">
                  <c:v>2012</c:v>
                </c:pt>
                <c:pt idx="43">
                  <c:v>2013</c:v>
                </c:pt>
                <c:pt idx="44">
                  <c:v>2014</c:v>
                </c:pt>
                <c:pt idx="45">
                  <c:v>2015</c:v>
                </c:pt>
                <c:pt idx="46">
                  <c:v>2016</c:v>
                </c:pt>
                <c:pt idx="47">
                  <c:v>2017</c:v>
                </c:pt>
                <c:pt idx="48">
                  <c:v>2018</c:v>
                </c:pt>
                <c:pt idx="49">
                  <c:v>2019</c:v>
                </c:pt>
                <c:pt idx="50">
                  <c:v>2020</c:v>
                </c:pt>
              </c:numCache>
            </c:numRef>
          </c:cat>
          <c:val>
            <c:numRef>
              <c:f>Sheet1!$B$2:$AZ$2</c:f>
              <c:numCache>
                <c:formatCode>General</c:formatCode>
                <c:ptCount val="51"/>
                <c:pt idx="0">
                  <c:v>3000</c:v>
                </c:pt>
                <c:pt idx="1">
                  <c:v>3000</c:v>
                </c:pt>
                <c:pt idx="2">
                  <c:v>3000</c:v>
                </c:pt>
                <c:pt idx="3">
                  <c:v>3000</c:v>
                </c:pt>
                <c:pt idx="4">
                  <c:v>3000</c:v>
                </c:pt>
                <c:pt idx="5">
                  <c:v>3000</c:v>
                </c:pt>
                <c:pt idx="6">
                  <c:v>3000</c:v>
                </c:pt>
                <c:pt idx="7">
                  <c:v>3000</c:v>
                </c:pt>
                <c:pt idx="8">
                  <c:v>3000</c:v>
                </c:pt>
                <c:pt idx="9">
                  <c:v>3000</c:v>
                </c:pt>
                <c:pt idx="10">
                  <c:v>3000</c:v>
                </c:pt>
                <c:pt idx="11" formatCode="#,##0">
                  <c:v>3430</c:v>
                </c:pt>
                <c:pt idx="12" formatCode="#,##0">
                  <c:v>3430</c:v>
                </c:pt>
                <c:pt idx="13" formatCode="#,##0">
                  <c:v>3430</c:v>
                </c:pt>
                <c:pt idx="14" formatCode="#,##0">
                  <c:v>3430</c:v>
                </c:pt>
                <c:pt idx="15">
                  <c:v>4000</c:v>
                </c:pt>
                <c:pt idx="16">
                  <c:v>4000</c:v>
                </c:pt>
                <c:pt idx="17">
                  <c:v>4000</c:v>
                </c:pt>
                <c:pt idx="18">
                  <c:v>4500</c:v>
                </c:pt>
                <c:pt idx="19">
                  <c:v>4500</c:v>
                </c:pt>
                <c:pt idx="20">
                  <c:v>4500</c:v>
                </c:pt>
                <c:pt idx="21">
                  <c:v>4500</c:v>
                </c:pt>
                <c:pt idx="22">
                  <c:v>4500</c:v>
                </c:pt>
                <c:pt idx="23">
                  <c:v>4500</c:v>
                </c:pt>
                <c:pt idx="24">
                  <c:v>4500</c:v>
                </c:pt>
                <c:pt idx="25">
                  <c:v>5000</c:v>
                </c:pt>
                <c:pt idx="26">
                  <c:v>6000</c:v>
                </c:pt>
                <c:pt idx="27">
                  <c:v>8000</c:v>
                </c:pt>
                <c:pt idx="28">
                  <c:v>8000</c:v>
                </c:pt>
                <c:pt idx="29">
                  <c:v>8000</c:v>
                </c:pt>
                <c:pt idx="30">
                  <c:v>8000</c:v>
                </c:pt>
                <c:pt idx="31">
                  <c:v>8000</c:v>
                </c:pt>
                <c:pt idx="32">
                  <c:v>8000</c:v>
                </c:pt>
                <c:pt idx="33">
                  <c:v>8000</c:v>
                </c:pt>
                <c:pt idx="34">
                  <c:v>9000</c:v>
                </c:pt>
                <c:pt idx="35">
                  <c:v>10000</c:v>
                </c:pt>
                <c:pt idx="36">
                  <c:v>15200</c:v>
                </c:pt>
                <c:pt idx="37">
                  <c:v>15200</c:v>
                </c:pt>
                <c:pt idx="38">
                  <c:v>15200</c:v>
                </c:pt>
                <c:pt idx="39">
                  <c:v>15200</c:v>
                </c:pt>
                <c:pt idx="40">
                  <c:v>15200</c:v>
                </c:pt>
                <c:pt idx="41">
                  <c:v>15200</c:v>
                </c:pt>
                <c:pt idx="42">
                  <c:v>16020</c:v>
                </c:pt>
                <c:pt idx="43">
                  <c:v>18270</c:v>
                </c:pt>
                <c:pt idx="44">
                  <c:v>19224</c:v>
                </c:pt>
                <c:pt idx="45">
                  <c:v>19224</c:v>
                </c:pt>
                <c:pt idx="46">
                  <c:v>19462</c:v>
                </c:pt>
                <c:pt idx="47">
                  <c:v>21413</c:v>
                </c:pt>
                <c:pt idx="48">
                  <c:v>21413</c:v>
                </c:pt>
                <c:pt idx="49">
                  <c:v>23756</c:v>
                </c:pt>
                <c:pt idx="50">
                  <c:v>23964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5C3C-4B28-8B2A-A6CDE882DB4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2100726680"/>
        <c:axId val="-2100720008"/>
        <c:extLst>
          <c:ext xmlns:c15="http://schemas.microsoft.com/office/drawing/2012/chart" uri="{02D57815-91ED-43cb-92C2-25804820EDAC}">
            <c15:filteredLineSeries>
              <c15:ser>
                <c:idx val="1"/>
                <c:order val="0"/>
                <c:tx>
                  <c:strRef>
                    <c:extLst>
                      <c:ext uri="{02D57815-91ED-43cb-92C2-25804820EDAC}">
                        <c15:formulaRef>
                          <c15:sqref>Sheet1!$A$1</c15:sqref>
                        </c15:formulaRef>
                      </c:ext>
                    </c:extLst>
                    <c:strCache>
                      <c:ptCount val="1"/>
                      <c:pt idx="0">
                        <c:v>Year</c:v>
                      </c:pt>
                    </c:strCache>
                  </c:strRef>
                </c:tx>
                <c:spPr>
                  <a:ln w="28575" cap="rnd">
                    <a:solidFill>
                      <a:schemeClr val="accent2"/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2"/>
                    </a:solidFill>
                    <a:ln w="12700">
                      <a:solidFill>
                        <a:schemeClr val="accent2"/>
                      </a:solidFill>
                    </a:ln>
                    <a:effectLst/>
                  </c:spPr>
                </c:marker>
                <c:cat>
                  <c:numRef>
                    <c:extLst>
                      <c:ext uri="{02D57815-91ED-43cb-92C2-25804820EDAC}">
                        <c15:formulaRef>
                          <c15:sqref>Sheet1!$B$1:$AZ$1</c15:sqref>
                        </c15:formulaRef>
                      </c:ext>
                    </c:extLst>
                    <c:numCache>
                      <c:formatCode>General</c:formatCode>
                      <c:ptCount val="51"/>
                      <c:pt idx="0">
                        <c:v>1970</c:v>
                      </c:pt>
                      <c:pt idx="1">
                        <c:v>1971</c:v>
                      </c:pt>
                      <c:pt idx="2">
                        <c:v>1972</c:v>
                      </c:pt>
                      <c:pt idx="3">
                        <c:v>1973</c:v>
                      </c:pt>
                      <c:pt idx="4">
                        <c:v>1974</c:v>
                      </c:pt>
                      <c:pt idx="5">
                        <c:v>1975</c:v>
                      </c:pt>
                      <c:pt idx="6">
                        <c:v>1976</c:v>
                      </c:pt>
                      <c:pt idx="7">
                        <c:v>1977</c:v>
                      </c:pt>
                      <c:pt idx="8">
                        <c:v>1978</c:v>
                      </c:pt>
                      <c:pt idx="9">
                        <c:v>1979</c:v>
                      </c:pt>
                      <c:pt idx="10">
                        <c:v>1980</c:v>
                      </c:pt>
                      <c:pt idx="11">
                        <c:v>1981</c:v>
                      </c:pt>
                      <c:pt idx="12">
                        <c:v>1982</c:v>
                      </c:pt>
                      <c:pt idx="13">
                        <c:v>1983</c:v>
                      </c:pt>
                      <c:pt idx="14">
                        <c:v>1984</c:v>
                      </c:pt>
                      <c:pt idx="15">
                        <c:v>1985</c:v>
                      </c:pt>
                      <c:pt idx="16">
                        <c:v>1986</c:v>
                      </c:pt>
                      <c:pt idx="17">
                        <c:v>1987</c:v>
                      </c:pt>
                      <c:pt idx="18">
                        <c:v>1988</c:v>
                      </c:pt>
                      <c:pt idx="19">
                        <c:v>1989</c:v>
                      </c:pt>
                      <c:pt idx="20">
                        <c:v>1990</c:v>
                      </c:pt>
                      <c:pt idx="21">
                        <c:v>1991</c:v>
                      </c:pt>
                      <c:pt idx="22">
                        <c:v>1992</c:v>
                      </c:pt>
                      <c:pt idx="23">
                        <c:v>1993</c:v>
                      </c:pt>
                      <c:pt idx="24">
                        <c:v>1994</c:v>
                      </c:pt>
                      <c:pt idx="25">
                        <c:v>1995</c:v>
                      </c:pt>
                      <c:pt idx="26">
                        <c:v>1996</c:v>
                      </c:pt>
                      <c:pt idx="27">
                        <c:v>1997</c:v>
                      </c:pt>
                      <c:pt idx="28">
                        <c:v>1998</c:v>
                      </c:pt>
                      <c:pt idx="29">
                        <c:v>1999</c:v>
                      </c:pt>
                      <c:pt idx="30">
                        <c:v>2000</c:v>
                      </c:pt>
                      <c:pt idx="31">
                        <c:v>2001</c:v>
                      </c:pt>
                      <c:pt idx="32">
                        <c:v>2002</c:v>
                      </c:pt>
                      <c:pt idx="33">
                        <c:v>2003</c:v>
                      </c:pt>
                      <c:pt idx="34">
                        <c:v>2004</c:v>
                      </c:pt>
                      <c:pt idx="35">
                        <c:v>2005</c:v>
                      </c:pt>
                      <c:pt idx="36">
                        <c:v>2006</c:v>
                      </c:pt>
                      <c:pt idx="37">
                        <c:v>2007</c:v>
                      </c:pt>
                      <c:pt idx="38">
                        <c:v>2008</c:v>
                      </c:pt>
                      <c:pt idx="39">
                        <c:v>2009</c:v>
                      </c:pt>
                      <c:pt idx="40">
                        <c:v>2010</c:v>
                      </c:pt>
                      <c:pt idx="41">
                        <c:v>2011</c:v>
                      </c:pt>
                      <c:pt idx="42">
                        <c:v>2012</c:v>
                      </c:pt>
                      <c:pt idx="43">
                        <c:v>2013</c:v>
                      </c:pt>
                      <c:pt idx="44">
                        <c:v>2014</c:v>
                      </c:pt>
                      <c:pt idx="45">
                        <c:v>2015</c:v>
                      </c:pt>
                      <c:pt idx="46">
                        <c:v>2016</c:v>
                      </c:pt>
                      <c:pt idx="47">
                        <c:v>2017</c:v>
                      </c:pt>
                      <c:pt idx="48">
                        <c:v>2018</c:v>
                      </c:pt>
                      <c:pt idx="49">
                        <c:v>2019</c:v>
                      </c:pt>
                      <c:pt idx="50">
                        <c:v>2020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Sheet1!$B$1:$AZ$1</c15:sqref>
                        </c15:formulaRef>
                      </c:ext>
                    </c:extLst>
                    <c:numCache>
                      <c:formatCode>General</c:formatCode>
                      <c:ptCount val="51"/>
                      <c:pt idx="0">
                        <c:v>1970</c:v>
                      </c:pt>
                      <c:pt idx="1">
                        <c:v>1971</c:v>
                      </c:pt>
                      <c:pt idx="2">
                        <c:v>1972</c:v>
                      </c:pt>
                      <c:pt idx="3">
                        <c:v>1973</c:v>
                      </c:pt>
                      <c:pt idx="4">
                        <c:v>1974</c:v>
                      </c:pt>
                      <c:pt idx="5">
                        <c:v>1975</c:v>
                      </c:pt>
                      <c:pt idx="6">
                        <c:v>1976</c:v>
                      </c:pt>
                      <c:pt idx="7">
                        <c:v>1977</c:v>
                      </c:pt>
                      <c:pt idx="8">
                        <c:v>1978</c:v>
                      </c:pt>
                      <c:pt idx="9">
                        <c:v>1979</c:v>
                      </c:pt>
                      <c:pt idx="10">
                        <c:v>1980</c:v>
                      </c:pt>
                      <c:pt idx="11">
                        <c:v>1981</c:v>
                      </c:pt>
                      <c:pt idx="12">
                        <c:v>1982</c:v>
                      </c:pt>
                      <c:pt idx="13">
                        <c:v>1983</c:v>
                      </c:pt>
                      <c:pt idx="14">
                        <c:v>1984</c:v>
                      </c:pt>
                      <c:pt idx="15">
                        <c:v>1985</c:v>
                      </c:pt>
                      <c:pt idx="16">
                        <c:v>1986</c:v>
                      </c:pt>
                      <c:pt idx="17">
                        <c:v>1987</c:v>
                      </c:pt>
                      <c:pt idx="18">
                        <c:v>1988</c:v>
                      </c:pt>
                      <c:pt idx="19">
                        <c:v>1989</c:v>
                      </c:pt>
                      <c:pt idx="20">
                        <c:v>1990</c:v>
                      </c:pt>
                      <c:pt idx="21">
                        <c:v>1991</c:v>
                      </c:pt>
                      <c:pt idx="22">
                        <c:v>1992</c:v>
                      </c:pt>
                      <c:pt idx="23">
                        <c:v>1993</c:v>
                      </c:pt>
                      <c:pt idx="24">
                        <c:v>1994</c:v>
                      </c:pt>
                      <c:pt idx="25">
                        <c:v>1995</c:v>
                      </c:pt>
                      <c:pt idx="26">
                        <c:v>1996</c:v>
                      </c:pt>
                      <c:pt idx="27">
                        <c:v>1997</c:v>
                      </c:pt>
                      <c:pt idx="28">
                        <c:v>1998</c:v>
                      </c:pt>
                      <c:pt idx="29">
                        <c:v>1999</c:v>
                      </c:pt>
                      <c:pt idx="30">
                        <c:v>2000</c:v>
                      </c:pt>
                      <c:pt idx="31">
                        <c:v>2001</c:v>
                      </c:pt>
                      <c:pt idx="32">
                        <c:v>2002</c:v>
                      </c:pt>
                      <c:pt idx="33">
                        <c:v>2003</c:v>
                      </c:pt>
                      <c:pt idx="34">
                        <c:v>2004</c:v>
                      </c:pt>
                      <c:pt idx="35">
                        <c:v>2005</c:v>
                      </c:pt>
                      <c:pt idx="36">
                        <c:v>2006</c:v>
                      </c:pt>
                      <c:pt idx="37">
                        <c:v>2007</c:v>
                      </c:pt>
                      <c:pt idx="38">
                        <c:v>2008</c:v>
                      </c:pt>
                      <c:pt idx="39">
                        <c:v>2009</c:v>
                      </c:pt>
                      <c:pt idx="40">
                        <c:v>2010</c:v>
                      </c:pt>
                      <c:pt idx="41">
                        <c:v>2011</c:v>
                      </c:pt>
                      <c:pt idx="42">
                        <c:v>2012</c:v>
                      </c:pt>
                      <c:pt idx="43">
                        <c:v>2013</c:v>
                      </c:pt>
                      <c:pt idx="44">
                        <c:v>2014</c:v>
                      </c:pt>
                      <c:pt idx="45">
                        <c:v>2015</c:v>
                      </c:pt>
                      <c:pt idx="46">
                        <c:v>2016</c:v>
                      </c:pt>
                      <c:pt idx="47">
                        <c:v>2017</c:v>
                      </c:pt>
                      <c:pt idx="48">
                        <c:v>2018</c:v>
                      </c:pt>
                      <c:pt idx="49">
                        <c:v>2019</c:v>
                      </c:pt>
                      <c:pt idx="50">
                        <c:v>2020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00-A089-4974-BB39-9D84F73DD221}"/>
                  </c:ext>
                </c:extLst>
              </c15:ser>
            </c15:filteredLineSeries>
          </c:ext>
        </c:extLst>
      </c:lineChart>
      <c:catAx>
        <c:axId val="-21007266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2700000" spcFirstLastPara="1" vertOverflow="ellipsis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pPr>
            <a:endParaRPr lang="en-US"/>
          </a:p>
        </c:txPr>
        <c:crossAx val="-2100720008"/>
        <c:crosses val="autoZero"/>
        <c:auto val="1"/>
        <c:lblAlgn val="ctr"/>
        <c:lblOffset val="100"/>
        <c:tickLblSkip val="2"/>
        <c:tickMarkSkip val="1"/>
        <c:noMultiLvlLbl val="0"/>
      </c:catAx>
      <c:valAx>
        <c:axId val="-2100720008"/>
        <c:scaling>
          <c:orientation val="minMax"/>
          <c:max val="2500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r>
                  <a:rPr lang="en-US"/>
                  <a:t>Ship Size in TEU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/>
                  </a:solidFill>
                  <a:latin typeface="Arial Narrow" panose="020B0606020202030204" pitchFamily="34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pPr>
            <a:endParaRPr lang="en-US"/>
          </a:p>
        </c:txPr>
        <c:crossAx val="-21007266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tx1"/>
          </a:solidFill>
          <a:latin typeface="Arial Narrow" panose="020B0606020202030204" pitchFamily="34" charset="0"/>
        </a:defRPr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TEU Owned</c:v>
                </c:pt>
              </c:strCache>
            </c:strRef>
          </c:tx>
          <c:spPr>
            <a:solidFill>
              <a:schemeClr val="bg2">
                <a:lumMod val="5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Sheet1!$A$2:$A$19</c:f>
              <c:strCache>
                <c:ptCount val="18"/>
                <c:pt idx="0">
                  <c:v>APM-Maersk</c:v>
                </c:pt>
                <c:pt idx="1">
                  <c:v>MSC</c:v>
                </c:pt>
                <c:pt idx="2">
                  <c:v>COSCO Group</c:v>
                </c:pt>
                <c:pt idx="3">
                  <c:v>CMA CGM Group</c:v>
                </c:pt>
                <c:pt idx="4">
                  <c:v>Hapag-Lloyd</c:v>
                </c:pt>
                <c:pt idx="5">
                  <c:v>One Network Express</c:v>
                </c:pt>
                <c:pt idx="6">
                  <c:v>Evergreen Line</c:v>
                </c:pt>
                <c:pt idx="7">
                  <c:v>Yang Ming Marine Transport Corp.</c:v>
                </c:pt>
                <c:pt idx="8">
                  <c:v>Hyundai M.M. (HMM)</c:v>
                </c:pt>
                <c:pt idx="9">
                  <c:v>PIL (Pacific Int. Line)</c:v>
                </c:pt>
                <c:pt idx="10">
                  <c:v>Zim</c:v>
                </c:pt>
                <c:pt idx="11">
                  <c:v>Wan Hai Lines</c:v>
                </c:pt>
                <c:pt idx="12">
                  <c:v>KMTC</c:v>
                </c:pt>
                <c:pt idx="13">
                  <c:v>Zhonggu Logistics</c:v>
                </c:pt>
                <c:pt idx="14">
                  <c:v>IRISL Group</c:v>
                </c:pt>
                <c:pt idx="15">
                  <c:v>QASC</c:v>
                </c:pt>
                <c:pt idx="16">
                  <c:v>SITC</c:v>
                </c:pt>
                <c:pt idx="17">
                  <c:v>X-Press Feeders Group</c:v>
                </c:pt>
              </c:strCache>
            </c:strRef>
          </c:cat>
          <c:val>
            <c:numRef>
              <c:f>Sheet1!$B$2:$B$19</c:f>
              <c:numCache>
                <c:formatCode>#,##0</c:formatCode>
                <c:ptCount val="18"/>
                <c:pt idx="0">
                  <c:v>2357701</c:v>
                </c:pt>
                <c:pt idx="1">
                  <c:v>947622</c:v>
                </c:pt>
                <c:pt idx="2">
                  <c:v>1552917</c:v>
                </c:pt>
                <c:pt idx="3">
                  <c:v>992899</c:v>
                </c:pt>
                <c:pt idx="4">
                  <c:v>1052321</c:v>
                </c:pt>
                <c:pt idx="5">
                  <c:v>514170</c:v>
                </c:pt>
                <c:pt idx="6">
                  <c:v>567508</c:v>
                </c:pt>
                <c:pt idx="7">
                  <c:v>181395</c:v>
                </c:pt>
                <c:pt idx="8">
                  <c:v>155472</c:v>
                </c:pt>
                <c:pt idx="9">
                  <c:v>155472</c:v>
                </c:pt>
                <c:pt idx="10">
                  <c:v>4992</c:v>
                </c:pt>
                <c:pt idx="11">
                  <c:v>160636</c:v>
                </c:pt>
                <c:pt idx="12">
                  <c:v>63332</c:v>
                </c:pt>
                <c:pt idx="13">
                  <c:v>96600</c:v>
                </c:pt>
                <c:pt idx="14">
                  <c:v>94387</c:v>
                </c:pt>
                <c:pt idx="15" formatCode="General">
                  <c:v>114353</c:v>
                </c:pt>
                <c:pt idx="16" formatCode="General">
                  <c:v>91387</c:v>
                </c:pt>
                <c:pt idx="17" formatCode="General">
                  <c:v>49033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AC0-4955-A02B-B44E62FD944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TEU Chartered</c:v>
                </c:pt>
              </c:strCache>
            </c:strRef>
          </c:tx>
          <c:spPr>
            <a:solidFill>
              <a:schemeClr val="bg2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Sheet1!$A$2:$A$19</c:f>
              <c:strCache>
                <c:ptCount val="18"/>
                <c:pt idx="0">
                  <c:v>APM-Maersk</c:v>
                </c:pt>
                <c:pt idx="1">
                  <c:v>MSC</c:v>
                </c:pt>
                <c:pt idx="2">
                  <c:v>COSCO Group</c:v>
                </c:pt>
                <c:pt idx="3">
                  <c:v>CMA CGM Group</c:v>
                </c:pt>
                <c:pt idx="4">
                  <c:v>Hapag-Lloyd</c:v>
                </c:pt>
                <c:pt idx="5">
                  <c:v>One Network Express</c:v>
                </c:pt>
                <c:pt idx="6">
                  <c:v>Evergreen Line</c:v>
                </c:pt>
                <c:pt idx="7">
                  <c:v>Yang Ming Marine Transport Corp.</c:v>
                </c:pt>
                <c:pt idx="8">
                  <c:v>Hyundai M.M. (HMM)</c:v>
                </c:pt>
                <c:pt idx="9">
                  <c:v>PIL (Pacific Int. Line)</c:v>
                </c:pt>
                <c:pt idx="10">
                  <c:v>Zim</c:v>
                </c:pt>
                <c:pt idx="11">
                  <c:v>Wan Hai Lines</c:v>
                </c:pt>
                <c:pt idx="12">
                  <c:v>KMTC</c:v>
                </c:pt>
                <c:pt idx="13">
                  <c:v>Zhonggu Logistics</c:v>
                </c:pt>
                <c:pt idx="14">
                  <c:v>IRISL Group</c:v>
                </c:pt>
                <c:pt idx="15">
                  <c:v>QASC</c:v>
                </c:pt>
                <c:pt idx="16">
                  <c:v>SITC</c:v>
                </c:pt>
                <c:pt idx="17">
                  <c:v>X-Press Feeders Group</c:v>
                </c:pt>
              </c:strCache>
            </c:strRef>
          </c:cat>
          <c:val>
            <c:numRef>
              <c:f>Sheet1!$C$2:$C$19</c:f>
              <c:numCache>
                <c:formatCode>#,##0</c:formatCode>
                <c:ptCount val="18"/>
                <c:pt idx="0">
                  <c:v>1737046</c:v>
                </c:pt>
                <c:pt idx="1">
                  <c:v>2771740</c:v>
                </c:pt>
                <c:pt idx="2">
                  <c:v>1353087</c:v>
                </c:pt>
                <c:pt idx="3">
                  <c:v>1647194</c:v>
                </c:pt>
                <c:pt idx="4">
                  <c:v>669706</c:v>
                </c:pt>
                <c:pt idx="5">
                  <c:v>1088316</c:v>
                </c:pt>
                <c:pt idx="6">
                  <c:v>653603</c:v>
                </c:pt>
                <c:pt idx="7">
                  <c:v>411435</c:v>
                </c:pt>
                <c:pt idx="8">
                  <c:v>318714</c:v>
                </c:pt>
                <c:pt idx="9">
                  <c:v>198141</c:v>
                </c:pt>
                <c:pt idx="10">
                  <c:v>269301</c:v>
                </c:pt>
                <c:pt idx="11">
                  <c:v>84250</c:v>
                </c:pt>
                <c:pt idx="12">
                  <c:v>101291</c:v>
                </c:pt>
                <c:pt idx="13">
                  <c:v>67592</c:v>
                </c:pt>
                <c:pt idx="14">
                  <c:v>58032</c:v>
                </c:pt>
                <c:pt idx="15" formatCode="General">
                  <c:v>30023</c:v>
                </c:pt>
                <c:pt idx="16" formatCode="General">
                  <c:v>27627</c:v>
                </c:pt>
                <c:pt idx="17" formatCode="General">
                  <c:v>52448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AC0-4955-A02B-B44E62FD944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495784856"/>
        <c:axId val="495785184"/>
      </c:barChart>
      <c:catAx>
        <c:axId val="49578485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pPr>
            <a:endParaRPr lang="en-US"/>
          </a:p>
        </c:txPr>
        <c:crossAx val="495785184"/>
        <c:crosses val="autoZero"/>
        <c:auto val="1"/>
        <c:lblAlgn val="ctr"/>
        <c:lblOffset val="100"/>
        <c:noMultiLvlLbl val="0"/>
      </c:catAx>
      <c:valAx>
        <c:axId val="49578518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pPr>
            <a:endParaRPr lang="en-US"/>
          </a:p>
        </c:txPr>
        <c:crossAx val="4957848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Arial Narrow" panose="020B0606020202030204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tx1"/>
          </a:solidFill>
          <a:latin typeface="Arial Narrow" panose="020B0606020202030204" pitchFamily="34" charset="0"/>
        </a:defRPr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8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Leading Exporters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8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Sheet1!$A$2:$A$16</c:f>
              <c:strCache>
                <c:ptCount val="15"/>
                <c:pt idx="0">
                  <c:v>Germany</c:v>
                </c:pt>
                <c:pt idx="1">
                  <c:v>Japan</c:v>
                </c:pt>
                <c:pt idx="2">
                  <c:v>United States</c:v>
                </c:pt>
                <c:pt idx="3">
                  <c:v>Mexico</c:v>
                </c:pt>
                <c:pt idx="4">
                  <c:v>South Korea</c:v>
                </c:pt>
                <c:pt idx="5">
                  <c:v>Belgium</c:v>
                </c:pt>
                <c:pt idx="6">
                  <c:v>Canada</c:v>
                </c:pt>
                <c:pt idx="7">
                  <c:v>Spain</c:v>
                </c:pt>
                <c:pt idx="8">
                  <c:v>United Kingdom</c:v>
                </c:pt>
                <c:pt idx="9">
                  <c:v>Slovakia</c:v>
                </c:pt>
                <c:pt idx="10">
                  <c:v>Czech Republic</c:v>
                </c:pt>
                <c:pt idx="11">
                  <c:v>France</c:v>
                </c:pt>
                <c:pt idx="12">
                  <c:v>Italy</c:v>
                </c:pt>
                <c:pt idx="13">
                  <c:v>Hungary</c:v>
                </c:pt>
                <c:pt idx="14">
                  <c:v>Sweden</c:v>
                </c:pt>
              </c:strCache>
            </c:strRef>
          </c:cat>
          <c:val>
            <c:numRef>
              <c:f>Sheet1!$B$2:$B$16</c:f>
              <c:numCache>
                <c:formatCode>#,##0</c:formatCode>
                <c:ptCount val="15"/>
                <c:pt idx="0">
                  <c:v>122286386000</c:v>
                </c:pt>
                <c:pt idx="1">
                  <c:v>80914491000</c:v>
                </c:pt>
                <c:pt idx="2">
                  <c:v>45642596000</c:v>
                </c:pt>
                <c:pt idx="3">
                  <c:v>39476275000</c:v>
                </c:pt>
                <c:pt idx="4">
                  <c:v>35638512000</c:v>
                </c:pt>
                <c:pt idx="5">
                  <c:v>33266601000</c:v>
                </c:pt>
                <c:pt idx="6">
                  <c:v>32030549000</c:v>
                </c:pt>
                <c:pt idx="7">
                  <c:v>31510812000</c:v>
                </c:pt>
                <c:pt idx="8">
                  <c:v>26573200000</c:v>
                </c:pt>
                <c:pt idx="9">
                  <c:v>23722649000</c:v>
                </c:pt>
                <c:pt idx="10">
                  <c:v>20788417000</c:v>
                </c:pt>
                <c:pt idx="11">
                  <c:v>18460376000</c:v>
                </c:pt>
                <c:pt idx="12">
                  <c:v>14648356000</c:v>
                </c:pt>
                <c:pt idx="13">
                  <c:v>11332877000</c:v>
                </c:pt>
                <c:pt idx="14">
                  <c:v>11103599000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D63-473B-B098-7A3A8C08F18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1416019632"/>
        <c:axId val="1416029200"/>
      </c:barChart>
      <c:catAx>
        <c:axId val="141601963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16029200"/>
        <c:crosses val="autoZero"/>
        <c:auto val="1"/>
        <c:lblAlgn val="ctr"/>
        <c:lblOffset val="100"/>
        <c:noMultiLvlLbl val="0"/>
      </c:catAx>
      <c:valAx>
        <c:axId val="141602920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16019632"/>
        <c:crosses val="autoZero"/>
        <c:crossBetween val="between"/>
        <c:dispUnits>
          <c:builtInUnit val="billions"/>
          <c:dispUnits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</c:dispUnitsLbl>
        </c:dispUnits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4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2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2794" cy="4626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28" tIns="46015" rIns="92028" bIns="46015" numCol="1" anchor="t" anchorCtr="0" compatLnSpc="1">
            <a:prstTxWarp prst="textNoShape">
              <a:avLst/>
            </a:prstTxWarp>
          </a:bodyPr>
          <a:lstStyle>
            <a:lvl1pPr defTabSz="919523" eaLnBrk="0" hangingPunct="0">
              <a:defRPr sz="1200" i="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15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5207" y="0"/>
            <a:ext cx="2972794" cy="4626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28" tIns="46015" rIns="92028" bIns="46015" numCol="1" anchor="t" anchorCtr="0" compatLnSpc="1">
            <a:prstTxWarp prst="textNoShape">
              <a:avLst/>
            </a:prstTxWarp>
          </a:bodyPr>
          <a:lstStyle>
            <a:lvl1pPr algn="r" defTabSz="919523" eaLnBrk="0" hangingPunct="0">
              <a:defRPr sz="1200" i="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15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63590"/>
            <a:ext cx="2972794" cy="4626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28" tIns="46015" rIns="92028" bIns="46015" numCol="1" anchor="b" anchorCtr="0" compatLnSpc="1">
            <a:prstTxWarp prst="textNoShape">
              <a:avLst/>
            </a:prstTxWarp>
          </a:bodyPr>
          <a:lstStyle>
            <a:lvl1pPr defTabSz="919523" eaLnBrk="0" hangingPunct="0">
              <a:defRPr sz="1200" i="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15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5207" y="8863590"/>
            <a:ext cx="2972794" cy="4626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28" tIns="46015" rIns="92028" bIns="46015" numCol="1" anchor="b" anchorCtr="0" compatLnSpc="1">
            <a:prstTxWarp prst="textNoShape">
              <a:avLst/>
            </a:prstTxWarp>
          </a:bodyPr>
          <a:lstStyle>
            <a:lvl1pPr algn="r" defTabSz="919523" eaLnBrk="0" hangingPunct="0">
              <a:defRPr sz="1200" i="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85A6B006-3EE6-46C6-9EA1-F48F1C80DC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69265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46075" y="277813"/>
            <a:ext cx="6165850" cy="3468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963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58032" y="3868955"/>
            <a:ext cx="6518082" cy="52876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28" tIns="46015" rIns="92028" bIns="460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963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875518" y="289902"/>
            <a:ext cx="770779" cy="4610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28" tIns="46015" rIns="92028" bIns="46015" numCol="1" anchor="b" anchorCtr="0" compatLnSpc="1">
            <a:prstTxWarp prst="textNoShape">
              <a:avLst/>
            </a:prstTxWarp>
          </a:bodyPr>
          <a:lstStyle>
            <a:lvl1pPr algn="r" defTabSz="919523" eaLnBrk="0" hangingPunct="0">
              <a:defRPr sz="1900" i="0">
                <a:latin typeface="Impact" pitchFamily="34" charset="0"/>
                <a:cs typeface="+mn-cs"/>
              </a:defRPr>
            </a:lvl1pPr>
          </a:lstStyle>
          <a:p>
            <a:pPr>
              <a:defRPr/>
            </a:pPr>
            <a:fld id="{09C86641-18BB-4885-9A5C-134749DB49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58823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784C21C-4AF3-4861-862A-D0E517770E55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46075" y="277813"/>
            <a:ext cx="6165850" cy="3468687"/>
          </a:xfrm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39358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6075" y="277813"/>
            <a:ext cx="6165850" cy="3468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9C86641-18BB-4885-9A5C-134749DB4937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05218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61EB508-FF10-4563-A294-421BBA59DE14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1095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46075" y="277813"/>
            <a:ext cx="6165850" cy="3468687"/>
          </a:xfrm>
          <a:ln/>
        </p:spPr>
      </p:sp>
      <p:sp>
        <p:nvSpPr>
          <p:cNvPr id="1095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/>
              <a:t>Photo: Dr. Jean-Paul Rodrigue, 2003</a:t>
            </a:r>
          </a:p>
        </p:txBody>
      </p:sp>
    </p:spTree>
    <p:extLst>
      <p:ext uri="{BB962C8B-B14F-4D97-AF65-F5344CB8AC3E}">
        <p14:creationId xmlns:p14="http://schemas.microsoft.com/office/powerpoint/2010/main" val="26494547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6075" y="277813"/>
            <a:ext cx="6165850" cy="3468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9C86641-18BB-4885-9A5C-134749DB4937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0483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Source: UNCTAD Review of Maritime Transport, various years. http://www.unctad.org/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Major dry bulk are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iron ore, grain and coal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83F363-7E7B-47A7-BE8F-2367A89C617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94727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AA543AA-3B9B-47BE-8618-9E473A392411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46075" y="277813"/>
            <a:ext cx="6165850" cy="3468687"/>
          </a:xfrm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z="1000" b="0" i="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Photo: BW Fleet Management Pte. Ltd., Singapore.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861867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6075" y="277813"/>
            <a:ext cx="6165850" cy="3468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n-NO" dirty="0"/>
              <a:t>propane, butane, propylene and ethylene</a:t>
            </a:r>
            <a:endParaRPr lang="en-US" dirty="0"/>
          </a:p>
          <a:p>
            <a:r>
              <a:rPr lang="en-US" dirty="0"/>
              <a:t>LPG occupies 274 times less space as a liquid.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9C86641-18BB-4885-9A5C-134749DB4937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392690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B57CC43-2CA0-4DFA-9BEE-7273D6810F32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1136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46075" y="277813"/>
            <a:ext cx="6165850" cy="3468687"/>
          </a:xfrm>
          <a:ln/>
        </p:spPr>
      </p:sp>
      <p:sp>
        <p:nvSpPr>
          <p:cNvPr id="1136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20846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6075" y="277813"/>
            <a:ext cx="6165850" cy="3468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Self-Sustaining Cellular Reefer Vessel (Banana Ship) Dole Chile and her sister vessel, the Dole Columbia, marked a new departure in reefer ship technology. Prior to their delivery, AP </a:t>
            </a:r>
            <a:r>
              <a:rPr lang="en-US" dirty="0" err="1"/>
              <a:t>Moller’s</a:t>
            </a:r>
            <a:r>
              <a:rPr lang="en-US" dirty="0"/>
              <a:t> large containerships were the world’s largest reefer ships with the ability to carry up to 700 refrigerated TEU. The two Dole self-sustaining fully cellular vessels combine a </a:t>
            </a:r>
            <a:r>
              <a:rPr lang="en-US" dirty="0" err="1"/>
              <a:t>hatchcoverless</a:t>
            </a:r>
            <a:r>
              <a:rPr lang="en-US" dirty="0"/>
              <a:t> configuration, with a record-breaking concentration of perishable cargo carrying capacity. Dole Chile has a capacity of 1,000 40ft containers or 2,000 TEUs. This equates to approximately 2m </a:t>
            </a:r>
            <a:r>
              <a:rPr lang="en-US" dirty="0" err="1"/>
              <a:t>cbf</a:t>
            </a:r>
            <a:r>
              <a:rPr lang="en-US" dirty="0"/>
              <a:t>, making the Dole sisters the largest cold storage vessels in the world. Dole Chile was built by </a:t>
            </a:r>
            <a:r>
              <a:rPr lang="en-US" dirty="0" err="1"/>
              <a:t>Howaldtswerke</a:t>
            </a:r>
            <a:r>
              <a:rPr lang="en-US" dirty="0"/>
              <a:t>-Deutsche </a:t>
            </a:r>
            <a:r>
              <a:rPr lang="en-US" dirty="0" err="1"/>
              <a:t>Werft</a:t>
            </a:r>
            <a:r>
              <a:rPr lang="en-US" dirty="0"/>
              <a:t> (HDW) in Kiel for Dole Fresh Fruit International, and delivered in 1999. The vessel is deployed primarily in transporting bananas from Costa Rica to the east coast of the USA.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7AD8B39-26BA-4B74-B4F1-7253B9C26F08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21643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9CC5E80-3AA5-40F8-88B4-C1AA9740B502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114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46075" y="277813"/>
            <a:ext cx="6165850" cy="3468687"/>
          </a:xfrm>
          <a:ln/>
        </p:spPr>
      </p:sp>
      <p:sp>
        <p:nvSpPr>
          <p:cNvPr id="1146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/>
              <a:t>Photo: Dr. Theo Notteboom (Port of Algeciras, Spain).</a:t>
            </a:r>
          </a:p>
        </p:txBody>
      </p:sp>
    </p:spTree>
    <p:extLst>
      <p:ext uri="{BB962C8B-B14F-4D97-AF65-F5344CB8AC3E}">
        <p14:creationId xmlns:p14="http://schemas.microsoft.com/office/powerpoint/2010/main" val="55424569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Source: </a:t>
            </a:r>
            <a:r>
              <a:rPr lang="en-US"/>
              <a:t>Ashar </a:t>
            </a:r>
            <a:r>
              <a:rPr lang="en-US" dirty="0"/>
              <a:t>and</a:t>
            </a:r>
            <a:r>
              <a:rPr lang="en-US" baseline="0" dirty="0"/>
              <a:t> Rodrigue, 2012. All dimensions are in meters.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BC1FE82-E3F8-4C49-B624-F6694E9FE20B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747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6075" y="277813"/>
            <a:ext cx="6165850" cy="3468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9C86641-18BB-4885-9A5C-134749DB4937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48181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8470646-A099-4830-A5F9-8031E145EA9E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197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7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/>
              <a:t>“Triple</a:t>
            </a:r>
            <a:r>
              <a:rPr lang="en-US" baseline="0" dirty="0"/>
              <a:t> E” Class (2013)</a:t>
            </a:r>
            <a:endParaRPr lang="en-US" dirty="0"/>
          </a:p>
          <a:p>
            <a:r>
              <a:rPr lang="en-US" dirty="0"/>
              <a:t>E “Emma” Class (2006) </a:t>
            </a:r>
          </a:p>
          <a:p>
            <a:r>
              <a:rPr lang="en-US" dirty="0"/>
              <a:t>S “Sovereign” Class (1997)</a:t>
            </a:r>
          </a:p>
          <a:p>
            <a:r>
              <a:rPr lang="en-US" dirty="0"/>
              <a:t>R “Regina” Class (1996)</a:t>
            </a:r>
          </a:p>
          <a:p>
            <a:r>
              <a:rPr lang="en-US" dirty="0"/>
              <a:t>C10 APL</a:t>
            </a:r>
            <a:r>
              <a:rPr lang="en-US" baseline="0" dirty="0"/>
              <a:t> (1988)</a:t>
            </a:r>
            <a:endParaRPr lang="en-US" dirty="0"/>
          </a:p>
          <a:p>
            <a:r>
              <a:rPr lang="en-US" dirty="0"/>
              <a:t>L “</a:t>
            </a:r>
            <a:r>
              <a:rPr lang="en-US" dirty="0" err="1"/>
              <a:t>Lica</a:t>
            </a:r>
            <a:r>
              <a:rPr lang="en-US" dirty="0"/>
              <a:t>” Class (1981)</a:t>
            </a:r>
          </a:p>
        </p:txBody>
      </p:sp>
    </p:spTree>
    <p:extLst>
      <p:ext uri="{BB962C8B-B14F-4D97-AF65-F5344CB8AC3E}">
        <p14:creationId xmlns:p14="http://schemas.microsoft.com/office/powerpoint/2010/main" val="18059916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Source: </a:t>
            </a:r>
            <a:r>
              <a:rPr lang="en-US" dirty="0" err="1"/>
              <a:t>Alphaliner</a:t>
            </a:r>
            <a:r>
              <a:rPr lang="en-US" dirty="0"/>
              <a:t>. https://www.alphaliner.com/top100/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83F363-7E7B-47A7-BE8F-2367A89C6177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58669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0318BCB-C35F-4F88-9975-04025576A838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1187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46075" y="277813"/>
            <a:ext cx="6165850" cy="3468687"/>
          </a:xfrm>
          <a:ln/>
        </p:spPr>
      </p:sp>
      <p:sp>
        <p:nvSpPr>
          <p:cNvPr id="1187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72259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Map location: Strategic Maritime Passages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83F363-7E7B-47A7-BE8F-2367A89C6177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83996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6075" y="277813"/>
            <a:ext cx="6165850" cy="3468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Source: ICC International Maritime Bureau. Encoding of piracy</a:t>
            </a:r>
            <a:r>
              <a:rPr lang="en-US" baseline="0" dirty="0"/>
              <a:t> events </a:t>
            </a:r>
            <a:r>
              <a:rPr lang="en-US" dirty="0"/>
              <a:t>by William Moreto.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BC1FE82-E3F8-4C49-B624-F6694E9FE20B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4745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6075" y="277813"/>
            <a:ext cx="6165850" cy="3468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9C86641-18BB-4885-9A5C-134749DB4937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1365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F435588-DD0F-4732-B3EE-436AE3AB2686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157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46075" y="277813"/>
            <a:ext cx="6165850" cy="3468687"/>
          </a:xfrm>
          <a:ln/>
        </p:spPr>
      </p:sp>
      <p:sp>
        <p:nvSpPr>
          <p:cNvPr id="157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103929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6075" y="277813"/>
            <a:ext cx="6165850" cy="3468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Source: Adapted from P. De</a:t>
            </a:r>
            <a:r>
              <a:rPr lang="en-US" baseline="0" dirty="0"/>
              <a:t> Landen (2006) “Stakeholders, conflicting interests and governance in port clusters”, Research in Transportation Economics 17, 457-477.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CD6AA02-33D6-4FA5-81E2-08488E249B39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133172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1217029-E438-4FC3-9E51-B8E4D908C500}" type="slidenum">
              <a:rPr lang="en-US" smtClean="0"/>
              <a:pPr/>
              <a:t>38</a:t>
            </a:fld>
            <a:endParaRPr lang="en-US"/>
          </a:p>
        </p:txBody>
      </p:sp>
      <p:sp>
        <p:nvSpPr>
          <p:cNvPr id="152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25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74469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Source: Adapted from</a:t>
            </a:r>
            <a:r>
              <a:rPr lang="en-US" baseline="0" dirty="0"/>
              <a:t> the American Association of Port Authorities.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Map location: Global Container Ports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CD6AA02-33D6-4FA5-81E2-08488E249B39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6381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Source: IHS Global Insight, Inc., World Trade Service.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Does not include intra-EU trade.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FECA09-9B1E-4104-8280-2A5AE159819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30379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CD6AA02-33D6-4FA5-81E2-08488E249B39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5094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Source: WTO.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656E37-01D1-4164-8854-615877C6B1D1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96638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Source: Terminal photo from PSA Antwerp.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656E37-01D1-4164-8854-615877C6B1D1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36639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Map location: Global Container Ports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656E37-01D1-4164-8854-615877C6B1D1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06008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Map location: </a:t>
            </a:r>
            <a:r>
              <a:rPr lang="en-US" dirty="0" err="1"/>
              <a:t>Global_Container_Ports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49A8F7-4E15-4F3A-B11D-F4A0C8C47F62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31186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896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/>
              <a:t>Source: Port of Los Angeles: http://www.portoflosangeles.org/maritime/stats.asp </a:t>
            </a:r>
          </a:p>
        </p:txBody>
      </p:sp>
      <p:sp>
        <p:nvSpPr>
          <p:cNvPr id="1689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7EE9F60-51E7-4CBC-A34A-90F238FADD3F}" type="slidenum">
              <a:rPr lang="en-US" smtClean="0"/>
              <a:pPr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90085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Source: Port Authority of New York</a:t>
            </a:r>
            <a:r>
              <a:rPr lang="en-US" baseline="0" dirty="0"/>
              <a:t> &amp; New Jersey.</a:t>
            </a:r>
          </a:p>
          <a:p>
            <a:r>
              <a:rPr lang="en-US" dirty="0"/>
              <a:t>http://www.panynj.gov/port/monthly-loaded-containers.html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CD6AA02-33D6-4FA5-81E2-08488E249B39}" type="slidenum">
              <a:rPr lang="en-US" smtClean="0"/>
              <a:pPr>
                <a:defRPr/>
              </a:pPr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10371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CD6AA02-33D6-4FA5-81E2-08488E249B39}" type="slidenum">
              <a:rPr lang="en-US" smtClean="0"/>
              <a:pPr>
                <a:defRPr/>
              </a:pPr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43797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Map location: </a:t>
            </a:r>
            <a:r>
              <a:rPr lang="en-US" dirty="0" err="1"/>
              <a:t>Cruise_Ports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656E37-01D1-4164-8854-615877C6B1D1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35971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AB9FA97-EED9-4A57-83D7-5AECA644E016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sp>
        <p:nvSpPr>
          <p:cNvPr id="164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46075" y="277813"/>
            <a:ext cx="6165850" cy="3468687"/>
          </a:xfrm>
          <a:ln/>
        </p:spPr>
      </p:sp>
      <p:sp>
        <p:nvSpPr>
          <p:cNvPr id="164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/>
              <a:t>Source: World Bank and United Nations, Review of Maritime Transport. Data in current USD.</a:t>
            </a:r>
          </a:p>
        </p:txBody>
      </p:sp>
    </p:spTree>
    <p:extLst>
      <p:ext uri="{BB962C8B-B14F-4D97-AF65-F5344CB8AC3E}">
        <p14:creationId xmlns:p14="http://schemas.microsoft.com/office/powerpoint/2010/main" val="29859813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Source: 2020 Figures. UNCTAD. Containerized trade in TEU from UNCTAD Review of Maritime Transport, 2021, Table 1.8.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656E37-01D1-4164-8854-615877C6B1D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2488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8E4B895-6556-4738-AEED-52205B3CF733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sp>
        <p:nvSpPr>
          <p:cNvPr id="173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46075" y="277813"/>
            <a:ext cx="6165850" cy="3468687"/>
          </a:xfrm>
          <a:ln/>
        </p:spPr>
      </p:sp>
      <p:sp>
        <p:nvSpPr>
          <p:cNvPr id="173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5817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Map location: Strategic Maritime Passages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BC1FE82-E3F8-4C49-B624-F6694E9FE20B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5611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Source:</a:t>
            </a:r>
            <a:r>
              <a:rPr lang="en-US" baseline="0" dirty="0"/>
              <a:t> Panama Canal Authority.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656E37-01D1-4164-8854-615877C6B1D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5742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6075" y="277813"/>
            <a:ext cx="6165850" cy="3468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Source: Adapted from UNCTAD, Review of Maritime Transport, various issues.</a:t>
            </a:r>
            <a:r>
              <a:rPr lang="en-US" baseline="0" dirty="0"/>
              <a:t> J. Hoffmann (2014) “Who controls the world's fleet? Trends in the ship owning countries”, Maritime Money Geneva Forum.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F8ED1B-0906-4E3C-9538-48D41538268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5913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CBAC3EF-2480-4FE1-8B98-BC6EF1542218}"/>
              </a:ext>
            </a:extLst>
          </p:cNvPr>
          <p:cNvSpPr/>
          <p:nvPr/>
        </p:nvSpPr>
        <p:spPr bwMode="auto">
          <a:xfrm>
            <a:off x="0" y="4840053"/>
            <a:ext cx="4284980" cy="1572020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-8467" y="-1588"/>
            <a:ext cx="5689600" cy="1460501"/>
          </a:xfrm>
          <a:prstGeom prst="rect">
            <a:avLst/>
          </a:prstGeom>
          <a:solidFill>
            <a:schemeClr val="accent4">
              <a:lumMod val="7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8" name="Rectangle 9"/>
          <p:cNvSpPr>
            <a:spLocks noChangeArrowheads="1"/>
          </p:cNvSpPr>
          <p:nvPr/>
        </p:nvSpPr>
        <p:spPr bwMode="auto">
          <a:xfrm>
            <a:off x="-12700" y="152400"/>
            <a:ext cx="12204700" cy="11430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9" name="Rectangle 10"/>
          <p:cNvSpPr>
            <a:spLocks noChangeArrowheads="1"/>
          </p:cNvSpPr>
          <p:nvPr/>
        </p:nvSpPr>
        <p:spPr bwMode="auto">
          <a:xfrm>
            <a:off x="1016" y="6400800"/>
            <a:ext cx="12204700" cy="457200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pic>
        <p:nvPicPr>
          <p:cNvPr id="16" name="Picture 22" descr="Hofstra_Shield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3221" y="263526"/>
            <a:ext cx="860825" cy="91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23973" name="Rectangle 5"/>
          <p:cNvSpPr>
            <a:spLocks noGrp="1" noChangeArrowheads="1"/>
          </p:cNvSpPr>
          <p:nvPr>
            <p:ph type="ctrTitle"/>
          </p:nvPr>
        </p:nvSpPr>
        <p:spPr>
          <a:xfrm>
            <a:off x="4373216" y="1458913"/>
            <a:ext cx="7401987" cy="2054786"/>
          </a:xfrm>
        </p:spPr>
        <p:txBody>
          <a:bodyPr/>
          <a:lstStyle>
            <a:lvl1pPr>
              <a:defRPr sz="360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Arial Narrow" panose="020B0606020202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23974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4373216" y="3720074"/>
            <a:ext cx="7434760" cy="2452125"/>
          </a:xfrm>
        </p:spPr>
        <p:txBody>
          <a:bodyPr/>
          <a:lstStyle>
            <a:lvl1pPr marL="0" indent="0" algn="l">
              <a:buFont typeface="Arial Narrow" pitchFamily="34" charset="0"/>
              <a:buNone/>
              <a:defRPr sz="2800" b="1">
                <a:latin typeface="Arial Narrow" pitchFamily="34" charset="0"/>
                <a:cs typeface="Arial Narrow" pitchFamily="34" charset="0"/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6" name="Rectangle 11"/>
          <p:cNvSpPr>
            <a:spLocks noChangeArrowheads="1"/>
          </p:cNvSpPr>
          <p:nvPr/>
        </p:nvSpPr>
        <p:spPr bwMode="auto">
          <a:xfrm>
            <a:off x="1117600" y="195977"/>
            <a:ext cx="9036051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en-US" sz="2400" b="1" i="0" dirty="0">
                <a:solidFill>
                  <a:schemeClr val="accent2">
                    <a:lumMod val="20000"/>
                    <a:lumOff val="80000"/>
                  </a:schemeClr>
                </a:solidFill>
                <a:latin typeface="Arial Narrow" panose="020B0606020202030204" pitchFamily="34" charset="0"/>
                <a:cs typeface="Calibri" pitchFamily="34" charset="0"/>
              </a:rPr>
              <a:t>GS 120 – </a:t>
            </a:r>
            <a:r>
              <a:rPr lang="en-US" sz="2400" b="1" i="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Arial Narrow" panose="020B0606020202030204" pitchFamily="34" charset="0"/>
                <a:cs typeface="Calibri" pitchFamily="34" charset="0"/>
              </a:rPr>
              <a:t>iGlobalization</a:t>
            </a:r>
            <a:r>
              <a:rPr lang="en-US" sz="2400" b="1" i="0" dirty="0">
                <a:solidFill>
                  <a:schemeClr val="accent2">
                    <a:lumMod val="20000"/>
                    <a:lumOff val="80000"/>
                  </a:schemeClr>
                </a:solidFill>
                <a:latin typeface="Arial Narrow" panose="020B0606020202030204" pitchFamily="34" charset="0"/>
                <a:cs typeface="Calibri" pitchFamily="34" charset="0"/>
              </a:rPr>
              <a:t>: Moving The Things We Buy</a:t>
            </a:r>
          </a:p>
          <a:p>
            <a:pPr eaLnBrk="0" hangingPunct="0">
              <a:defRPr/>
            </a:pPr>
            <a:endParaRPr lang="en-US" sz="1800" b="1" i="0" dirty="0">
              <a:solidFill>
                <a:schemeClr val="accent2">
                  <a:lumMod val="20000"/>
                  <a:lumOff val="80000"/>
                </a:schemeClr>
              </a:solidFill>
              <a:latin typeface="Arial Narrow" panose="020B0606020202030204" pitchFamily="34" charset="0"/>
              <a:cs typeface="Calibri" pitchFamily="34" charset="0"/>
            </a:endParaRPr>
          </a:p>
          <a:p>
            <a:pPr eaLnBrk="0" hangingPunct="0">
              <a:defRPr/>
            </a:pPr>
            <a:r>
              <a:rPr lang="en-US" sz="1800" b="1" i="0" dirty="0">
                <a:solidFill>
                  <a:schemeClr val="accent2">
                    <a:lumMod val="20000"/>
                    <a:lumOff val="80000"/>
                  </a:schemeClr>
                </a:solidFill>
                <a:latin typeface="Arial Narrow" panose="020B0606020202030204" pitchFamily="34" charset="0"/>
                <a:cs typeface="Calibri" pitchFamily="34" charset="0"/>
              </a:rPr>
              <a:t>Professor: Dr. Jean-Paul Rodrigue</a:t>
            </a:r>
          </a:p>
        </p:txBody>
      </p:sp>
      <p:sp>
        <p:nvSpPr>
          <p:cNvPr id="27" name="Text Box 20"/>
          <p:cNvSpPr txBox="1">
            <a:spLocks noChangeArrowheads="1"/>
          </p:cNvSpPr>
          <p:nvPr/>
        </p:nvSpPr>
        <p:spPr bwMode="auto">
          <a:xfrm>
            <a:off x="152400" y="6511926"/>
            <a:ext cx="498450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  <a:cs typeface="Calibri" pitchFamily="34" charset="0"/>
              </a:rPr>
              <a:t>Hofstra University, Department of Global Studies &amp; Geography</a:t>
            </a:r>
          </a:p>
        </p:txBody>
      </p:sp>
      <p:pic>
        <p:nvPicPr>
          <p:cNvPr id="25" name="Picture 24" descr="A close up of a sign&#10;&#10;Description automatically generated">
            <a:extLst>
              <a:ext uri="{FF2B5EF4-FFF2-40B4-BE49-F238E27FC236}">
                <a16:creationId xmlns:a16="http://schemas.microsoft.com/office/drawing/2014/main" id="{BAF64A4D-A4C0-403F-98FA-01C6288BEC0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394"/>
          <a:stretch/>
        </p:blipFill>
        <p:spPr>
          <a:xfrm>
            <a:off x="-12700" y="1458913"/>
            <a:ext cx="4297680" cy="3381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990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49834" y="49214"/>
            <a:ext cx="2738967" cy="665638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30817" y="49214"/>
            <a:ext cx="8015816" cy="665638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254000" y="6353175"/>
            <a:ext cx="508000" cy="3810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34136B-E0E9-46F6-A689-1DDB27A75D8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1328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 Narrow" panose="020B0606020202030204" pitchFamily="34" charset="0"/>
                <a:cs typeface="Arial Narrow" panose="020B0606020202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60543" y="1181337"/>
            <a:ext cx="10956714" cy="5524263"/>
          </a:xfrm>
        </p:spPr>
        <p:txBody>
          <a:bodyPr/>
          <a:lstStyle>
            <a:lvl1pPr>
              <a:defRPr>
                <a:latin typeface="+mn-lt"/>
                <a:cs typeface="Calibri" pitchFamily="34" charset="0"/>
              </a:defRPr>
            </a:lvl1pPr>
            <a:lvl2pPr>
              <a:defRPr>
                <a:latin typeface="+mn-lt"/>
                <a:cs typeface="Calibri" pitchFamily="34" charset="0"/>
              </a:defRPr>
            </a:lvl2pPr>
            <a:lvl3pPr>
              <a:defRPr>
                <a:latin typeface="+mn-lt"/>
                <a:cs typeface="Calibri" pitchFamily="34" charset="0"/>
              </a:defRPr>
            </a:lvl3pPr>
            <a:lvl4pPr>
              <a:defRPr>
                <a:latin typeface="+mn-lt"/>
                <a:cs typeface="Calibri" pitchFamily="34" charset="0"/>
              </a:defRPr>
            </a:lvl4pPr>
            <a:lvl5pPr>
              <a:defRPr>
                <a:latin typeface="+mn-lt"/>
                <a:cs typeface="Calibri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152478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907905" y="1524466"/>
            <a:ext cx="8454773" cy="2104736"/>
          </a:xfrm>
        </p:spPr>
        <p:txBody>
          <a:bodyPr anchor="t"/>
          <a:lstStyle>
            <a:lvl1pPr algn="l">
              <a:defRPr sz="4400" b="1" cap="none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07905" y="3907511"/>
            <a:ext cx="8454773" cy="1645920"/>
          </a:xfrm>
        </p:spPr>
        <p:txBody>
          <a:bodyPr anchor="b"/>
          <a:lstStyle>
            <a:lvl1pPr marL="0" indent="0">
              <a:buNone/>
              <a:defRPr sz="28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5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67D3DFB1-98F4-4935-BCAB-846262DB884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394"/>
          <a:stretch/>
        </p:blipFill>
        <p:spPr>
          <a:xfrm>
            <a:off x="202786" y="1524466"/>
            <a:ext cx="2613911" cy="2056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0267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30818" y="1447800"/>
            <a:ext cx="50673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1317" y="1447800"/>
            <a:ext cx="5069416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53302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7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254000" y="6353175"/>
            <a:ext cx="508000" cy="3810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3D8335-24ED-4FBF-9402-4BA8FE86D4E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9535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254000" y="6353175"/>
            <a:ext cx="508000" cy="3810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14BD53-2408-47E3-B504-C85CF720279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1823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254000" y="6353175"/>
            <a:ext cx="508000" cy="3810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70A758-F96A-4519-BDE1-1E4CB78D141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30006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254000" y="6353175"/>
            <a:ext cx="508000" cy="3810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60A7B4-BDD4-4C70-A018-99C005CB1CD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8675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254000" y="6353175"/>
            <a:ext cx="508000" cy="3810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91DBD8-3733-4C8F-A4AD-9DF847E9184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2499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2947" name="Rectangle 3"/>
          <p:cNvSpPr>
            <a:spLocks noChangeArrowheads="1"/>
          </p:cNvSpPr>
          <p:nvPr/>
        </p:nvSpPr>
        <p:spPr bwMode="auto">
          <a:xfrm>
            <a:off x="-14817" y="-11113"/>
            <a:ext cx="975360" cy="1447801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722948" name="Rectangle 4"/>
          <p:cNvSpPr>
            <a:spLocks noChangeArrowheads="1"/>
          </p:cNvSpPr>
          <p:nvPr/>
        </p:nvSpPr>
        <p:spPr bwMode="auto">
          <a:xfrm>
            <a:off x="-14817" y="1436688"/>
            <a:ext cx="975360" cy="5421312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rgbClr val="FFFFFF">
                  <a:alpha val="50999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7173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960543" y="9453"/>
            <a:ext cx="10956714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22954" name="Rectangle 10"/>
          <p:cNvSpPr>
            <a:spLocks noChangeArrowheads="1"/>
          </p:cNvSpPr>
          <p:nvPr/>
        </p:nvSpPr>
        <p:spPr bwMode="auto">
          <a:xfrm>
            <a:off x="1051416" y="1010070"/>
            <a:ext cx="7772400" cy="9144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967751" y="1187727"/>
            <a:ext cx="10949505" cy="5517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38999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99" r:id="rId1"/>
    <p:sldLayoutId id="2147484300" r:id="rId2"/>
    <p:sldLayoutId id="2147484301" r:id="rId3"/>
    <p:sldLayoutId id="2147484302" r:id="rId4"/>
    <p:sldLayoutId id="2147484303" r:id="rId5"/>
    <p:sldLayoutId id="2147484304" r:id="rId6"/>
    <p:sldLayoutId id="2147484305" r:id="rId7"/>
    <p:sldLayoutId id="2147484306" r:id="rId8"/>
    <p:sldLayoutId id="2147484307" r:id="rId9"/>
    <p:sldLayoutId id="2147484308" r:id="rId10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2">
              <a:lumMod val="10000"/>
            </a:schemeClr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Arial Narrow" panose="020B0606020202030204" pitchFamily="34" charset="0"/>
          <a:ea typeface="+mj-ea"/>
          <a:cs typeface="Arial Narrow" panose="020B060602020203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4D4D4D"/>
          </a:solidFill>
          <a:latin typeface="Arial Narrow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4D4D4D"/>
          </a:solidFill>
          <a:latin typeface="Arial Narrow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4D4D4D"/>
          </a:solidFill>
          <a:latin typeface="Arial Narrow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4D4D4D"/>
          </a:solidFill>
          <a:latin typeface="Arial Narrow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4D4D4D"/>
          </a:solidFill>
          <a:latin typeface="Arial Narrow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4D4D4D"/>
          </a:solidFill>
          <a:latin typeface="Arial Narrow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4D4D4D"/>
          </a:solidFill>
          <a:latin typeface="Arial Narrow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4D4D4D"/>
          </a:solidFill>
          <a:latin typeface="Arial Narrow" pitchFamily="34" charset="0"/>
        </a:defRPr>
      </a:lvl9pPr>
    </p:titleStyle>
    <p:bodyStyle>
      <a:lvl1pPr marL="342900" indent="-342900" algn="l" rtl="0" eaLnBrk="1" fontAlgn="base" hangingPunct="1">
        <a:spcBef>
          <a:spcPct val="0"/>
        </a:spcBef>
        <a:spcAft>
          <a:spcPct val="0"/>
        </a:spcAft>
        <a:buClr>
          <a:srgbClr val="FFCC00"/>
        </a:buClr>
        <a:buFont typeface="Arial Narrow" pitchFamily="34" charset="0"/>
        <a:buChar char="■"/>
        <a:defRPr sz="2800">
          <a:solidFill>
            <a:srgbClr val="080808"/>
          </a:solidFill>
          <a:latin typeface="Arial Narrow" pitchFamily="34" charset="0"/>
          <a:ea typeface="+mn-ea"/>
          <a:cs typeface="Arial Narrow" pitchFamily="34" charset="0"/>
        </a:defRPr>
      </a:lvl1pPr>
      <a:lvl2pPr marL="742950" indent="-285750" algn="l" rtl="0" eaLnBrk="1" fontAlgn="base" hangingPunct="1">
        <a:spcBef>
          <a:spcPct val="0"/>
        </a:spcBef>
        <a:spcAft>
          <a:spcPct val="0"/>
        </a:spcAft>
        <a:buFont typeface="Arial" pitchFamily="34" charset="0"/>
        <a:buChar char="•"/>
        <a:defRPr sz="2400">
          <a:solidFill>
            <a:srgbClr val="4D4D4D"/>
          </a:solidFill>
          <a:latin typeface="Arial Narrow" pitchFamily="34" charset="0"/>
          <a:cs typeface="Arial Narrow" pitchFamily="34" charset="0"/>
        </a:defRPr>
      </a:lvl2pPr>
      <a:lvl3pPr marL="1143000" indent="-228600" algn="l" rtl="0" eaLnBrk="1" fontAlgn="base" hangingPunct="1">
        <a:spcBef>
          <a:spcPct val="0"/>
        </a:spcBef>
        <a:spcAft>
          <a:spcPct val="0"/>
        </a:spcAft>
        <a:buChar char="•"/>
        <a:defRPr sz="2000">
          <a:solidFill>
            <a:srgbClr val="080808"/>
          </a:solidFill>
          <a:latin typeface="Arial Narrow" pitchFamily="34" charset="0"/>
          <a:cs typeface="Arial Narrow" pitchFamily="34" charset="0"/>
        </a:defRPr>
      </a:lvl3pPr>
      <a:lvl4pPr marL="1600200" indent="-228600" algn="l" rtl="0" eaLnBrk="1" fontAlgn="base" hangingPunct="1">
        <a:spcBef>
          <a:spcPct val="0"/>
        </a:spcBef>
        <a:spcAft>
          <a:spcPct val="0"/>
        </a:spcAft>
        <a:buChar char="–"/>
        <a:defRPr sz="1600">
          <a:solidFill>
            <a:srgbClr val="080808"/>
          </a:solidFill>
          <a:latin typeface="Arial Narrow" pitchFamily="34" charset="0"/>
          <a:cs typeface="Arial Narrow" pitchFamily="34" charset="0"/>
        </a:defRPr>
      </a:lvl4pPr>
      <a:lvl5pPr marL="2057400" indent="-228600" algn="l" rtl="0" eaLnBrk="1" fontAlgn="base" hangingPunct="1">
        <a:spcBef>
          <a:spcPct val="0"/>
        </a:spcBef>
        <a:spcAft>
          <a:spcPct val="0"/>
        </a:spcAft>
        <a:buChar char="»"/>
        <a:defRPr sz="1600">
          <a:solidFill>
            <a:srgbClr val="080808"/>
          </a:solidFill>
          <a:latin typeface="Arial Narrow" pitchFamily="34" charset="0"/>
          <a:cs typeface="Arial Narrow" pitchFamily="34" charset="0"/>
        </a:defRPr>
      </a:lvl5pPr>
      <a:lvl6pPr marL="2514600" indent="-228600" algn="l" rtl="0" eaLnBrk="1" fontAlgn="base" hangingPunct="1">
        <a:spcBef>
          <a:spcPct val="0"/>
        </a:spcBef>
        <a:spcAft>
          <a:spcPct val="0"/>
        </a:spcAft>
        <a:buChar char="»"/>
        <a:defRPr sz="1600">
          <a:solidFill>
            <a:srgbClr val="080808"/>
          </a:solidFill>
          <a:latin typeface="+mn-lt"/>
        </a:defRPr>
      </a:lvl6pPr>
      <a:lvl7pPr marL="2971800" indent="-228600" algn="l" rtl="0" eaLnBrk="1" fontAlgn="base" hangingPunct="1">
        <a:spcBef>
          <a:spcPct val="0"/>
        </a:spcBef>
        <a:spcAft>
          <a:spcPct val="0"/>
        </a:spcAft>
        <a:buChar char="»"/>
        <a:defRPr sz="1600">
          <a:solidFill>
            <a:srgbClr val="080808"/>
          </a:solidFill>
          <a:latin typeface="+mn-lt"/>
        </a:defRPr>
      </a:lvl7pPr>
      <a:lvl8pPr marL="3429000" indent="-228600" algn="l" rtl="0" eaLnBrk="1" fontAlgn="base" hangingPunct="1">
        <a:spcBef>
          <a:spcPct val="0"/>
        </a:spcBef>
        <a:spcAft>
          <a:spcPct val="0"/>
        </a:spcAft>
        <a:buChar char="»"/>
        <a:defRPr sz="1600">
          <a:solidFill>
            <a:srgbClr val="080808"/>
          </a:solidFill>
          <a:latin typeface="+mn-lt"/>
        </a:defRPr>
      </a:lvl8pPr>
      <a:lvl9pPr marL="3886200" indent="-228600" algn="l" rtl="0" eaLnBrk="1" fontAlgn="base" hangingPunct="1">
        <a:spcBef>
          <a:spcPct val="0"/>
        </a:spcBef>
        <a:spcAft>
          <a:spcPct val="0"/>
        </a:spcAft>
        <a:buChar char="»"/>
        <a:defRPr sz="1600">
          <a:solidFill>
            <a:srgbClr val="080808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porteconomicsmanagement.org/?page_id=400" TargetMode="Externa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transportgeography.org/?page_id=2244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R2vXbFp5C9o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youtu.be/iMryDexveco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transportgeography.org/?page_id=2201" TargetMode="Externa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https://transportgeography.org/?page_id=10258" TargetMode="Externa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transportgeography.org/?page_id=2155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transportgeography.org/?page_id=2195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transportgeography.org/?page_id=1762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transportgeography.org/?page_id=2226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transportgeography.org/?page_id=2659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transportgeography.org/?page_id=2206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transportgeography.org/?page_id=2232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o2RfyGcRVcI" TargetMode="External"/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porteconomicsmanagement.org/pemp/contents/part1/ports-and-container-shipping/largest-available-containership-teus/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transportgeography.org/?page_id=2713" TargetMode="Externa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transportgeography.org/?page_id=2108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transportgeography.org/?page_id=2113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.wmf"/><Relationship Id="rId5" Type="http://schemas.openxmlformats.org/officeDocument/2006/relationships/hyperlink" Target="https://transportgeography.org/?page_id=3950" TargetMode="External"/><Relationship Id="rId4" Type="http://schemas.openxmlformats.org/officeDocument/2006/relationships/chart" Target="../charts/char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.wmf"/><Relationship Id="rId4" Type="http://schemas.openxmlformats.org/officeDocument/2006/relationships/hyperlink" Target="https://transportgeography.org/?page_id=6395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8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transportgeography.org/?page_id=1762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porteconomicsmanagement.org/pemp/contents/introduction/seaports-economic-value/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porteconomicsmanagement.org/pemp/contents/introduction/defining-seaports/port-dimensions/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hyperlink" Target="https://porteconomicsmanagement.org/?page_id=2682" TargetMode="External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hyperlink" Target="https://porteconomicsmanagement.org/pemp/contents/part2/changing-geography-of-seaports/port-genoa-late-15th-century/" TargetMode="External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porteconomicsmanagement.org/pemp/contents/part2/changing-geography-of-seaports/loading-break-bulk-cargo-port-new-orleans-early-20th-century/" TargetMode="Externa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porteconomicsmanagement.org/pemp/contents/part2/changing-geography-of-seaports/port-sites/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transportgeography.org/?page_id=3330" TargetMode="Externa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transportgeography.org/?page_id=2053" TargetMode="Externa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hyperlink" Target="https://porteconomicsmanagement.org/pemp/contents/part3/terminals-and-terminal-operators/types-port-terminals/" TargetMode="External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jpeg"/><Relationship Id="rId7" Type="http://schemas.openxmlformats.org/officeDocument/2006/relationships/image" Target="../media/image29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jpeg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porteconomicsmanagement.org/pemp/contents/part3/bulk-breakbulk-terminal-design-equipment/large-car-terminal/" TargetMode="External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Relationship Id="rId4" Type="http://schemas.openxmlformats.org/officeDocument/2006/relationships/chart" Target="../charts/chart10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porteconomicsmanagement.org/?page_id=1174" TargetMode="Externa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hyperlink" Target="https://transportgeography.org/?page_id=3262" TargetMode="External"/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porteconomicsmanagement.org/pemp/contents/part2/changing-geography-of-seaports/evolution-traffic-handled-container-ports/" TargetMode="Externa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5.xml"/><Relationship Id="rId5" Type="http://schemas.openxmlformats.org/officeDocument/2006/relationships/hyperlink" Target="https://youtu.be/3A1JWWcAcZo" TargetMode="External"/><Relationship Id="rId4" Type="http://schemas.openxmlformats.org/officeDocument/2006/relationships/hyperlink" Target="https://transportgeography.org/?page_id=3373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5" Type="http://schemas.openxmlformats.org/officeDocument/2006/relationships/hyperlink" Target="https://porteconomicsmanagement.org/pemp/contents/part1/maritime-shipping-and-international-trade/value-containerized-trade/" TargetMode="External"/><Relationship Id="rId4" Type="http://schemas.openxmlformats.org/officeDocument/2006/relationships/chart" Target="../charts/chart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5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porteconomicsmanagement.org/pemp/contents/part3/bulk-breakbulk-terminal-design-equipment/dry-bulk-terminal-rotterdam/" TargetMode="Externa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5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transportgeography.org/?page_id=2103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5" Type="http://schemas.openxmlformats.org/officeDocument/2006/relationships/hyperlink" Target="https://porteconomicsmanagement.org/?page_id=325" TargetMode="External"/><Relationship Id="rId4" Type="http://schemas.openxmlformats.org/officeDocument/2006/relationships/image" Target="../media/image3.w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s://porteconomicsmanagement.org/pemp/contents/part1/interoceanic-passages/capacity-key-strategic-passages/" TargetMode="Externa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porteconomicsmanagement.org/?page_id=549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youtu.be/YzCULxAmkRU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6" name="Rectangle 4"/>
          <p:cNvSpPr>
            <a:spLocks noGrp="1" noChangeArrowheads="1"/>
          </p:cNvSpPr>
          <p:nvPr>
            <p:ph type="ctrTitle"/>
          </p:nvPr>
        </p:nvSpPr>
        <p:spPr/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Topic 5 – Maritime Transportation</a:t>
            </a:r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l"/>
            <a:r>
              <a:rPr lang="en-US" dirty="0"/>
              <a:t>A – Maritime Shipping</a:t>
            </a:r>
          </a:p>
          <a:p>
            <a:pPr algn="l"/>
            <a:r>
              <a:rPr lang="en-US" dirty="0"/>
              <a:t>B – Ports</a:t>
            </a: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A8A32D-E872-41F7-A1E8-3BDA081EFB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Containeriship</a:t>
            </a:r>
            <a:r>
              <a:rPr lang="en-US" dirty="0"/>
              <a:t> Transiting Through the Agua Clara Locks, Panama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AF90846-22D6-4CC5-B13F-829CCD4E81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99"/>
          <a:stretch/>
        </p:blipFill>
        <p:spPr bwMode="auto">
          <a:xfrm>
            <a:off x="1173357" y="1181377"/>
            <a:ext cx="9144000" cy="5609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ction Button: Document 3" title="Read this Web Page">
            <a:hlinkClick r:id="rId3" highlightClick="1"/>
            <a:extLst>
              <a:ext uri="{FF2B5EF4-FFF2-40B4-BE49-F238E27FC236}">
                <a16:creationId xmlns:a16="http://schemas.microsoft.com/office/drawing/2014/main" id="{8183EABF-CED2-4ACE-AC44-4030A40981D0}"/>
              </a:ext>
            </a:extLst>
          </p:cNvPr>
          <p:cNvSpPr/>
          <p:nvPr/>
        </p:nvSpPr>
        <p:spPr bwMode="auto">
          <a:xfrm>
            <a:off x="11074946" y="5738652"/>
            <a:ext cx="603316" cy="527901"/>
          </a:xfrm>
          <a:prstGeom prst="actionButtonDocument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chemeClr val="accent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5FF2CFD-4909-49FD-B8AA-5208AF738DFB}"/>
              </a:ext>
            </a:extLst>
          </p:cNvPr>
          <p:cNvSpPr txBox="1"/>
          <p:nvPr/>
        </p:nvSpPr>
        <p:spPr>
          <a:xfrm>
            <a:off x="10317357" y="6266553"/>
            <a:ext cx="17011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Agency FB" pitchFamily="34" charset="0"/>
              </a:rPr>
              <a:t>Read this content</a:t>
            </a:r>
          </a:p>
        </p:txBody>
      </p:sp>
    </p:spTree>
    <p:extLst>
      <p:ext uri="{BB962C8B-B14F-4D97-AF65-F5344CB8AC3E}">
        <p14:creationId xmlns:p14="http://schemas.microsoft.com/office/powerpoint/2010/main" val="38883309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Maritime Transport Life Cycle and Main National Actors</a:t>
            </a:r>
          </a:p>
        </p:txBody>
      </p:sp>
      <p:sp>
        <p:nvSpPr>
          <p:cNvPr id="25" name="Action Button: Document 24" title="Read this Web Page">
            <a:hlinkClick r:id="rId3" highlightClick="1"/>
          </p:cNvPr>
          <p:cNvSpPr/>
          <p:nvPr/>
        </p:nvSpPr>
        <p:spPr bwMode="auto">
          <a:xfrm>
            <a:off x="11042649" y="291519"/>
            <a:ext cx="603316" cy="527901"/>
          </a:xfrm>
          <a:prstGeom prst="actionButtonDocument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chemeClr val="accent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10119779" y="750521"/>
            <a:ext cx="17011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Agency FB" pitchFamily="34" charset="0"/>
              </a:rPr>
              <a:t>Read this content</a:t>
            </a:r>
          </a:p>
        </p:txBody>
      </p:sp>
      <p:pic>
        <p:nvPicPr>
          <p:cNvPr id="74" name="Picture 73">
            <a:extLst>
              <a:ext uri="{FF2B5EF4-FFF2-40B4-BE49-F238E27FC236}">
                <a16:creationId xmlns:a16="http://schemas.microsoft.com/office/drawing/2014/main" id="{5ACA11D4-C625-4EA5-95EF-9652740A92E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3985" y="2162506"/>
            <a:ext cx="7315200" cy="3850105"/>
          </a:xfrm>
          <a:prstGeom prst="rect">
            <a:avLst/>
          </a:prstGeom>
        </p:spPr>
      </p:pic>
      <p:sp>
        <p:nvSpPr>
          <p:cNvPr id="75" name="Pentagon 4">
            <a:extLst>
              <a:ext uri="{FF2B5EF4-FFF2-40B4-BE49-F238E27FC236}">
                <a16:creationId xmlns:a16="http://schemas.microsoft.com/office/drawing/2014/main" id="{622A6B2F-BE34-444F-A7B3-4768AF54306F}"/>
              </a:ext>
            </a:extLst>
          </p:cNvPr>
          <p:cNvSpPr/>
          <p:nvPr/>
        </p:nvSpPr>
        <p:spPr>
          <a:xfrm>
            <a:off x="7933638" y="5153716"/>
            <a:ext cx="1645920" cy="822960"/>
          </a:xfrm>
          <a:prstGeom prst="homePlate">
            <a:avLst/>
          </a:prstGeom>
          <a:solidFill>
            <a:srgbClr val="CCECFF"/>
          </a:solidFill>
          <a:ln w="317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76" name="Pentagon 5">
            <a:extLst>
              <a:ext uri="{FF2B5EF4-FFF2-40B4-BE49-F238E27FC236}">
                <a16:creationId xmlns:a16="http://schemas.microsoft.com/office/drawing/2014/main" id="{188534F7-C33B-4E35-94B3-45FD6F979761}"/>
              </a:ext>
            </a:extLst>
          </p:cNvPr>
          <p:cNvSpPr/>
          <p:nvPr/>
        </p:nvSpPr>
        <p:spPr>
          <a:xfrm>
            <a:off x="6485838" y="5153716"/>
            <a:ext cx="1645920" cy="822960"/>
          </a:xfrm>
          <a:prstGeom prst="homePlate">
            <a:avLst/>
          </a:prstGeom>
          <a:solidFill>
            <a:srgbClr val="99CCFF"/>
          </a:solidFill>
          <a:ln w="317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77" name="Pentagon 6">
            <a:extLst>
              <a:ext uri="{FF2B5EF4-FFF2-40B4-BE49-F238E27FC236}">
                <a16:creationId xmlns:a16="http://schemas.microsoft.com/office/drawing/2014/main" id="{D0DB218A-D1B3-4009-92D5-E372D36058A9}"/>
              </a:ext>
            </a:extLst>
          </p:cNvPr>
          <p:cNvSpPr/>
          <p:nvPr/>
        </p:nvSpPr>
        <p:spPr>
          <a:xfrm>
            <a:off x="5038038" y="5153716"/>
            <a:ext cx="1645920" cy="822960"/>
          </a:xfrm>
          <a:prstGeom prst="homePlate">
            <a:avLst/>
          </a:prstGeom>
          <a:solidFill>
            <a:srgbClr val="33CCFF"/>
          </a:solidFill>
          <a:ln w="317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78" name="Pentagon 7">
            <a:extLst>
              <a:ext uri="{FF2B5EF4-FFF2-40B4-BE49-F238E27FC236}">
                <a16:creationId xmlns:a16="http://schemas.microsoft.com/office/drawing/2014/main" id="{50149817-ECC8-46DC-A9D1-A4199D9D015D}"/>
              </a:ext>
            </a:extLst>
          </p:cNvPr>
          <p:cNvSpPr/>
          <p:nvPr/>
        </p:nvSpPr>
        <p:spPr>
          <a:xfrm>
            <a:off x="3590238" y="5155430"/>
            <a:ext cx="1645920" cy="822960"/>
          </a:xfrm>
          <a:prstGeom prst="homePlate">
            <a:avLst/>
          </a:prstGeom>
          <a:solidFill>
            <a:srgbClr val="0099FF"/>
          </a:solidFill>
          <a:ln w="317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79" name="Pentagon 8">
            <a:extLst>
              <a:ext uri="{FF2B5EF4-FFF2-40B4-BE49-F238E27FC236}">
                <a16:creationId xmlns:a16="http://schemas.microsoft.com/office/drawing/2014/main" id="{08AE2325-2AFA-4D26-AE82-5247FC3096CC}"/>
              </a:ext>
            </a:extLst>
          </p:cNvPr>
          <p:cNvSpPr/>
          <p:nvPr/>
        </p:nvSpPr>
        <p:spPr>
          <a:xfrm>
            <a:off x="2142438" y="5153716"/>
            <a:ext cx="1645920" cy="822960"/>
          </a:xfrm>
          <a:prstGeom prst="homePlate">
            <a:avLst/>
          </a:prstGeom>
          <a:solidFill>
            <a:srgbClr val="006699"/>
          </a:solidFill>
          <a:ln w="317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5FAF0100-CE9E-4AFD-86E2-18B67221FB08}"/>
              </a:ext>
            </a:extLst>
          </p:cNvPr>
          <p:cNvSpPr txBox="1"/>
          <p:nvPr/>
        </p:nvSpPr>
        <p:spPr>
          <a:xfrm>
            <a:off x="2434812" y="5402271"/>
            <a:ext cx="11528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0" dirty="0">
                <a:latin typeface="Arial Narrow" panose="020B0606020202030204" pitchFamily="34" charset="0"/>
              </a:rPr>
              <a:t>1. Building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B746846E-F78F-44E9-A0F9-B7B76402C829}"/>
              </a:ext>
            </a:extLst>
          </p:cNvPr>
          <p:cNvSpPr txBox="1"/>
          <p:nvPr/>
        </p:nvSpPr>
        <p:spPr>
          <a:xfrm>
            <a:off x="3807371" y="5402271"/>
            <a:ext cx="13756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0" dirty="0">
                <a:latin typeface="Arial Narrow" panose="020B0606020202030204" pitchFamily="34" charset="0"/>
              </a:rPr>
              <a:t>2. Ownership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961851C2-06A9-43B3-AF1D-304D6908390B}"/>
              </a:ext>
            </a:extLst>
          </p:cNvPr>
          <p:cNvSpPr txBox="1"/>
          <p:nvPr/>
        </p:nvSpPr>
        <p:spPr>
          <a:xfrm>
            <a:off x="5181433" y="5402271"/>
            <a:ext cx="15007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0" dirty="0">
                <a:latin typeface="Arial Narrow" panose="020B0606020202030204" pitchFamily="34" charset="0"/>
              </a:rPr>
              <a:t>3. Registration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7ECD45D1-2FCC-4A12-A74F-F5678FE3364F}"/>
              </a:ext>
            </a:extLst>
          </p:cNvPr>
          <p:cNvSpPr txBox="1"/>
          <p:nvPr/>
        </p:nvSpPr>
        <p:spPr>
          <a:xfrm>
            <a:off x="6660964" y="5402271"/>
            <a:ext cx="13965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0" dirty="0">
                <a:latin typeface="Arial Narrow" panose="020B0606020202030204" pitchFamily="34" charset="0"/>
              </a:rPr>
              <a:t>4. Operations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3928F669-56C2-4A93-8FF2-2758DCE8B3DF}"/>
              </a:ext>
            </a:extLst>
          </p:cNvPr>
          <p:cNvSpPr txBox="1"/>
          <p:nvPr/>
        </p:nvSpPr>
        <p:spPr>
          <a:xfrm>
            <a:off x="8129472" y="5402271"/>
            <a:ext cx="13227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0" dirty="0">
                <a:latin typeface="Arial Narrow" panose="020B0606020202030204" pitchFamily="34" charset="0"/>
              </a:rPr>
              <a:t>5. Scrapping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AA0C0743-A8C4-478C-BA21-1CB09E4956B1}"/>
              </a:ext>
            </a:extLst>
          </p:cNvPr>
          <p:cNvSpPr txBox="1"/>
          <p:nvPr/>
        </p:nvSpPr>
        <p:spPr>
          <a:xfrm>
            <a:off x="2123612" y="6001561"/>
            <a:ext cx="141504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0" dirty="0">
                <a:latin typeface="Arial Narrow" panose="020B0606020202030204" pitchFamily="34" charset="0"/>
              </a:rPr>
              <a:t>China, South Korea &amp; Japan (91%)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3F087632-C9DF-4E43-9269-20EC98AB6DA4}"/>
              </a:ext>
            </a:extLst>
          </p:cNvPr>
          <p:cNvSpPr txBox="1"/>
          <p:nvPr/>
        </p:nvSpPr>
        <p:spPr>
          <a:xfrm>
            <a:off x="3609027" y="6001561"/>
            <a:ext cx="12907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0" dirty="0">
                <a:latin typeface="Arial Narrow" panose="020B0606020202030204" pitchFamily="34" charset="0"/>
              </a:rPr>
              <a:t>Greece, Japan &amp;</a:t>
            </a:r>
          </a:p>
          <a:p>
            <a:r>
              <a:rPr lang="en-US" sz="1400" i="0" dirty="0">
                <a:latin typeface="Arial Narrow" panose="020B0606020202030204" pitchFamily="34" charset="0"/>
              </a:rPr>
              <a:t>China (38%)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8A4FCAF5-2244-43F9-AD6F-C4D59FB9A14C}"/>
              </a:ext>
            </a:extLst>
          </p:cNvPr>
          <p:cNvSpPr txBox="1"/>
          <p:nvPr/>
        </p:nvSpPr>
        <p:spPr>
          <a:xfrm>
            <a:off x="5038038" y="6001561"/>
            <a:ext cx="14478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0" dirty="0">
                <a:latin typeface="Arial Narrow" panose="020B0606020202030204" pitchFamily="34" charset="0"/>
              </a:rPr>
              <a:t>Panama, Liberia</a:t>
            </a:r>
          </a:p>
          <a:p>
            <a:r>
              <a:rPr lang="en-US" sz="1400" i="0" dirty="0">
                <a:latin typeface="Arial Narrow" panose="020B0606020202030204" pitchFamily="34" charset="0"/>
              </a:rPr>
              <a:t>&amp; Marshall Islands</a:t>
            </a:r>
          </a:p>
          <a:p>
            <a:r>
              <a:rPr lang="en-US" sz="1400" i="0" dirty="0">
                <a:latin typeface="Arial Narrow" panose="020B0606020202030204" pitchFamily="34" charset="0"/>
              </a:rPr>
              <a:t>(42%)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818758E7-81C4-4298-BB59-CADEA04D7B15}"/>
              </a:ext>
            </a:extLst>
          </p:cNvPr>
          <p:cNvSpPr txBox="1"/>
          <p:nvPr/>
        </p:nvSpPr>
        <p:spPr>
          <a:xfrm>
            <a:off x="6510440" y="6001561"/>
            <a:ext cx="13805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0" dirty="0">
                <a:latin typeface="Arial Narrow" panose="020B0606020202030204" pitchFamily="34" charset="0"/>
              </a:rPr>
              <a:t>Denmark &amp;</a:t>
            </a:r>
          </a:p>
          <a:p>
            <a:r>
              <a:rPr lang="en-US" sz="1400" i="0" dirty="0">
                <a:latin typeface="Arial Narrow" panose="020B0606020202030204" pitchFamily="34" charset="0"/>
              </a:rPr>
              <a:t>Switzerland (30%)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925F0E24-38D7-47DB-96DA-3F8DE8BC2EF6}"/>
              </a:ext>
            </a:extLst>
          </p:cNvPr>
          <p:cNvSpPr txBox="1"/>
          <p:nvPr/>
        </p:nvSpPr>
        <p:spPr>
          <a:xfrm>
            <a:off x="7927970" y="6001561"/>
            <a:ext cx="19688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0" dirty="0">
                <a:latin typeface="Arial Narrow" panose="020B0606020202030204" pitchFamily="34" charset="0"/>
              </a:rPr>
              <a:t>India, Bangladesh, China &amp;</a:t>
            </a:r>
          </a:p>
          <a:p>
            <a:r>
              <a:rPr lang="en-US" sz="1400" i="0" dirty="0">
                <a:latin typeface="Arial Narrow" panose="020B0606020202030204" pitchFamily="34" charset="0"/>
              </a:rPr>
              <a:t>Pakistan (95%)</a:t>
            </a:r>
          </a:p>
        </p:txBody>
      </p:sp>
      <p:sp>
        <p:nvSpPr>
          <p:cNvPr id="90" name="Freeform 24">
            <a:extLst>
              <a:ext uri="{FF2B5EF4-FFF2-40B4-BE49-F238E27FC236}">
                <a16:creationId xmlns:a16="http://schemas.microsoft.com/office/drawing/2014/main" id="{40D2005F-DABD-4260-8E14-8D3EEEA540DD}"/>
              </a:ext>
            </a:extLst>
          </p:cNvPr>
          <p:cNvSpPr/>
          <p:nvPr/>
        </p:nvSpPr>
        <p:spPr>
          <a:xfrm>
            <a:off x="2675171" y="3314900"/>
            <a:ext cx="5085567" cy="1847589"/>
          </a:xfrm>
          <a:custGeom>
            <a:avLst/>
            <a:gdLst>
              <a:gd name="connsiteX0" fmla="*/ 0 w 5085567"/>
              <a:gd name="connsiteY0" fmla="*/ 1847589 h 1847589"/>
              <a:gd name="connsiteX1" fmla="*/ 0 w 5085567"/>
              <a:gd name="connsiteY1" fmla="*/ 1308970 h 1847589"/>
              <a:gd name="connsiteX2" fmla="*/ 5085567 w 5085567"/>
              <a:gd name="connsiteY2" fmla="*/ 1308970 h 1847589"/>
              <a:gd name="connsiteX3" fmla="*/ 5085567 w 5085567"/>
              <a:gd name="connsiteY3" fmla="*/ 0 h 18475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85567" h="1847589">
                <a:moveTo>
                  <a:pt x="0" y="1847589"/>
                </a:moveTo>
                <a:lnTo>
                  <a:pt x="0" y="1308970"/>
                </a:lnTo>
                <a:lnTo>
                  <a:pt x="5085567" y="1308970"/>
                </a:lnTo>
                <a:lnTo>
                  <a:pt x="5085567" y="0"/>
                </a:lnTo>
              </a:path>
            </a:pathLst>
          </a:custGeom>
          <a:noFill/>
          <a:ln w="22225">
            <a:solidFill>
              <a:srgbClr val="006699"/>
            </a:solidFill>
            <a:headEnd type="none"/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91" name="Freeform 25">
            <a:extLst>
              <a:ext uri="{FF2B5EF4-FFF2-40B4-BE49-F238E27FC236}">
                <a16:creationId xmlns:a16="http://schemas.microsoft.com/office/drawing/2014/main" id="{526A7998-18E7-4AB0-895B-2AD45DB43E86}"/>
              </a:ext>
            </a:extLst>
          </p:cNvPr>
          <p:cNvSpPr/>
          <p:nvPr/>
        </p:nvSpPr>
        <p:spPr>
          <a:xfrm>
            <a:off x="7754475" y="3189640"/>
            <a:ext cx="313151" cy="638827"/>
          </a:xfrm>
          <a:custGeom>
            <a:avLst/>
            <a:gdLst>
              <a:gd name="connsiteX0" fmla="*/ 0 w 313151"/>
              <a:gd name="connsiteY0" fmla="*/ 638827 h 638827"/>
              <a:gd name="connsiteX1" fmla="*/ 313151 w 313151"/>
              <a:gd name="connsiteY1" fmla="*/ 638827 h 638827"/>
              <a:gd name="connsiteX2" fmla="*/ 313151 w 313151"/>
              <a:gd name="connsiteY2" fmla="*/ 0 h 6388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13151" h="638827">
                <a:moveTo>
                  <a:pt x="0" y="638827"/>
                </a:moveTo>
                <a:lnTo>
                  <a:pt x="313151" y="638827"/>
                </a:lnTo>
                <a:lnTo>
                  <a:pt x="313151" y="0"/>
                </a:lnTo>
              </a:path>
            </a:pathLst>
          </a:custGeom>
          <a:noFill/>
          <a:ln w="22225">
            <a:solidFill>
              <a:srgbClr val="006699"/>
            </a:solidFill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92" name="Freeform 26">
            <a:extLst>
              <a:ext uri="{FF2B5EF4-FFF2-40B4-BE49-F238E27FC236}">
                <a16:creationId xmlns:a16="http://schemas.microsoft.com/office/drawing/2014/main" id="{C3F80A6A-B90C-485C-B8FE-82F91A4B0C3D}"/>
              </a:ext>
            </a:extLst>
          </p:cNvPr>
          <p:cNvSpPr/>
          <p:nvPr/>
        </p:nvSpPr>
        <p:spPr>
          <a:xfrm>
            <a:off x="4128189" y="3139536"/>
            <a:ext cx="2110636" cy="2035479"/>
          </a:xfrm>
          <a:custGeom>
            <a:avLst/>
            <a:gdLst>
              <a:gd name="connsiteX0" fmla="*/ 0 w 2110636"/>
              <a:gd name="connsiteY0" fmla="*/ 2035479 h 2035479"/>
              <a:gd name="connsiteX1" fmla="*/ 0 w 2110636"/>
              <a:gd name="connsiteY1" fmla="*/ 1747381 h 2035479"/>
              <a:gd name="connsiteX2" fmla="*/ 2110636 w 2110636"/>
              <a:gd name="connsiteY2" fmla="*/ 1747381 h 2035479"/>
              <a:gd name="connsiteX3" fmla="*/ 2110636 w 2110636"/>
              <a:gd name="connsiteY3" fmla="*/ 0 h 2035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10636" h="2035479">
                <a:moveTo>
                  <a:pt x="0" y="2035479"/>
                </a:moveTo>
                <a:lnTo>
                  <a:pt x="0" y="1747381"/>
                </a:lnTo>
                <a:lnTo>
                  <a:pt x="2110636" y="1747381"/>
                </a:lnTo>
                <a:lnTo>
                  <a:pt x="2110636" y="0"/>
                </a:lnTo>
              </a:path>
            </a:pathLst>
          </a:custGeom>
          <a:noFill/>
          <a:ln w="25400">
            <a:solidFill>
              <a:srgbClr val="0099FF"/>
            </a:solidFill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93" name="Freeform 27">
            <a:extLst>
              <a:ext uri="{FF2B5EF4-FFF2-40B4-BE49-F238E27FC236}">
                <a16:creationId xmlns:a16="http://schemas.microsoft.com/office/drawing/2014/main" id="{CC98F174-0598-4E4D-B629-011329FD1998}"/>
              </a:ext>
            </a:extLst>
          </p:cNvPr>
          <p:cNvSpPr/>
          <p:nvPr/>
        </p:nvSpPr>
        <p:spPr>
          <a:xfrm>
            <a:off x="6226300" y="3220954"/>
            <a:ext cx="1453019" cy="1665962"/>
          </a:xfrm>
          <a:custGeom>
            <a:avLst/>
            <a:gdLst>
              <a:gd name="connsiteX0" fmla="*/ 0 w 1453019"/>
              <a:gd name="connsiteY0" fmla="*/ 1665962 h 1665962"/>
              <a:gd name="connsiteX1" fmla="*/ 1453019 w 1453019"/>
              <a:gd name="connsiteY1" fmla="*/ 1665962 h 1665962"/>
              <a:gd name="connsiteX2" fmla="*/ 1453019 w 1453019"/>
              <a:gd name="connsiteY2" fmla="*/ 0 h 1665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53019" h="1665962">
                <a:moveTo>
                  <a:pt x="0" y="1665962"/>
                </a:moveTo>
                <a:lnTo>
                  <a:pt x="1453019" y="1665962"/>
                </a:lnTo>
                <a:lnTo>
                  <a:pt x="1453019" y="0"/>
                </a:lnTo>
              </a:path>
            </a:pathLst>
          </a:custGeom>
          <a:noFill/>
          <a:ln w="25400">
            <a:solidFill>
              <a:srgbClr val="0099FF"/>
            </a:solidFill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94" name="Freeform 28">
            <a:extLst>
              <a:ext uri="{FF2B5EF4-FFF2-40B4-BE49-F238E27FC236}">
                <a16:creationId xmlns:a16="http://schemas.microsoft.com/office/drawing/2014/main" id="{23A062BA-CFD4-4C25-9DBB-E90766813AB8}"/>
              </a:ext>
            </a:extLst>
          </p:cNvPr>
          <p:cNvSpPr/>
          <p:nvPr/>
        </p:nvSpPr>
        <p:spPr>
          <a:xfrm>
            <a:off x="7679319" y="3177114"/>
            <a:ext cx="576197" cy="1553227"/>
          </a:xfrm>
          <a:custGeom>
            <a:avLst/>
            <a:gdLst>
              <a:gd name="connsiteX0" fmla="*/ 0 w 607512"/>
              <a:gd name="connsiteY0" fmla="*/ 1553227 h 1553227"/>
              <a:gd name="connsiteX1" fmla="*/ 607512 w 607512"/>
              <a:gd name="connsiteY1" fmla="*/ 1553227 h 1553227"/>
              <a:gd name="connsiteX2" fmla="*/ 607512 w 607512"/>
              <a:gd name="connsiteY2" fmla="*/ 0 h 15532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07512" h="1553227">
                <a:moveTo>
                  <a:pt x="0" y="1553227"/>
                </a:moveTo>
                <a:lnTo>
                  <a:pt x="607512" y="1553227"/>
                </a:lnTo>
                <a:lnTo>
                  <a:pt x="607512" y="0"/>
                </a:lnTo>
              </a:path>
            </a:pathLst>
          </a:custGeom>
          <a:noFill/>
          <a:ln w="25400">
            <a:solidFill>
              <a:srgbClr val="0099FF"/>
            </a:solidFill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95" name="Freeform 29">
            <a:extLst>
              <a:ext uri="{FF2B5EF4-FFF2-40B4-BE49-F238E27FC236}">
                <a16:creationId xmlns:a16="http://schemas.microsoft.com/office/drawing/2014/main" id="{06851515-003F-4967-91D7-2EE7E96E4A4A}"/>
              </a:ext>
            </a:extLst>
          </p:cNvPr>
          <p:cNvSpPr/>
          <p:nvPr/>
        </p:nvSpPr>
        <p:spPr>
          <a:xfrm>
            <a:off x="5656364" y="3903623"/>
            <a:ext cx="0" cy="1290181"/>
          </a:xfrm>
          <a:custGeom>
            <a:avLst/>
            <a:gdLst>
              <a:gd name="connsiteX0" fmla="*/ 0 w 0"/>
              <a:gd name="connsiteY0" fmla="*/ 1290181 h 1290181"/>
              <a:gd name="connsiteX1" fmla="*/ 0 w 0"/>
              <a:gd name="connsiteY1" fmla="*/ 0 h 12901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1290181">
                <a:moveTo>
                  <a:pt x="0" y="1290181"/>
                </a:moveTo>
                <a:lnTo>
                  <a:pt x="0" y="0"/>
                </a:lnTo>
              </a:path>
            </a:pathLst>
          </a:custGeom>
          <a:noFill/>
          <a:ln w="25400">
            <a:solidFill>
              <a:srgbClr val="33CCFF"/>
            </a:solidFill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96" name="Freeform 30">
            <a:extLst>
              <a:ext uri="{FF2B5EF4-FFF2-40B4-BE49-F238E27FC236}">
                <a16:creationId xmlns:a16="http://schemas.microsoft.com/office/drawing/2014/main" id="{75781015-965C-43D7-9068-A615A41F5866}"/>
              </a:ext>
            </a:extLst>
          </p:cNvPr>
          <p:cNvSpPr/>
          <p:nvPr/>
        </p:nvSpPr>
        <p:spPr>
          <a:xfrm>
            <a:off x="4265976" y="3834730"/>
            <a:ext cx="1402915" cy="338203"/>
          </a:xfrm>
          <a:custGeom>
            <a:avLst/>
            <a:gdLst>
              <a:gd name="connsiteX0" fmla="*/ 1434230 w 1434230"/>
              <a:gd name="connsiteY0" fmla="*/ 338203 h 338203"/>
              <a:gd name="connsiteX1" fmla="*/ 0 w 1434230"/>
              <a:gd name="connsiteY1" fmla="*/ 338203 h 338203"/>
              <a:gd name="connsiteX2" fmla="*/ 0 w 1434230"/>
              <a:gd name="connsiteY2" fmla="*/ 0 h 3382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34230" h="338203">
                <a:moveTo>
                  <a:pt x="1434230" y="338203"/>
                </a:moveTo>
                <a:lnTo>
                  <a:pt x="0" y="338203"/>
                </a:lnTo>
                <a:lnTo>
                  <a:pt x="0" y="0"/>
                </a:lnTo>
              </a:path>
            </a:pathLst>
          </a:custGeom>
          <a:noFill/>
          <a:ln w="25400">
            <a:solidFill>
              <a:srgbClr val="33CCFF"/>
            </a:solidFill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97" name="Freeform 33">
            <a:extLst>
              <a:ext uri="{FF2B5EF4-FFF2-40B4-BE49-F238E27FC236}">
                <a16:creationId xmlns:a16="http://schemas.microsoft.com/office/drawing/2014/main" id="{2A12EC24-1252-477A-82F6-97D6B216EA43}"/>
              </a:ext>
            </a:extLst>
          </p:cNvPr>
          <p:cNvSpPr/>
          <p:nvPr/>
        </p:nvSpPr>
        <p:spPr>
          <a:xfrm>
            <a:off x="5662628" y="3966253"/>
            <a:ext cx="3081403" cy="1077238"/>
          </a:xfrm>
          <a:custGeom>
            <a:avLst/>
            <a:gdLst>
              <a:gd name="connsiteX0" fmla="*/ 0 w 3081403"/>
              <a:gd name="connsiteY0" fmla="*/ 1077238 h 1077238"/>
              <a:gd name="connsiteX1" fmla="*/ 3081403 w 3081403"/>
              <a:gd name="connsiteY1" fmla="*/ 1077238 h 1077238"/>
              <a:gd name="connsiteX2" fmla="*/ 3081403 w 3081403"/>
              <a:gd name="connsiteY2" fmla="*/ 0 h 1077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081403" h="1077238">
                <a:moveTo>
                  <a:pt x="0" y="1077238"/>
                </a:moveTo>
                <a:lnTo>
                  <a:pt x="3081403" y="1077238"/>
                </a:lnTo>
                <a:lnTo>
                  <a:pt x="3081403" y="0"/>
                </a:lnTo>
              </a:path>
            </a:pathLst>
          </a:custGeom>
          <a:noFill/>
          <a:ln w="25400">
            <a:solidFill>
              <a:srgbClr val="33CCFF"/>
            </a:solidFill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98" name="Freeform 34">
            <a:extLst>
              <a:ext uri="{FF2B5EF4-FFF2-40B4-BE49-F238E27FC236}">
                <a16:creationId xmlns:a16="http://schemas.microsoft.com/office/drawing/2014/main" id="{A302D9F8-E90A-49F8-856D-6AA7B73E7FA0}"/>
              </a:ext>
            </a:extLst>
          </p:cNvPr>
          <p:cNvSpPr/>
          <p:nvPr/>
        </p:nvSpPr>
        <p:spPr>
          <a:xfrm>
            <a:off x="5975779" y="2744966"/>
            <a:ext cx="720247" cy="2430049"/>
          </a:xfrm>
          <a:custGeom>
            <a:avLst/>
            <a:gdLst>
              <a:gd name="connsiteX0" fmla="*/ 720247 w 720247"/>
              <a:gd name="connsiteY0" fmla="*/ 2430049 h 2430049"/>
              <a:gd name="connsiteX1" fmla="*/ 720247 w 720247"/>
              <a:gd name="connsiteY1" fmla="*/ 0 h 2430049"/>
              <a:gd name="connsiteX2" fmla="*/ 0 w 720247"/>
              <a:gd name="connsiteY2" fmla="*/ 0 h 24300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20247" h="2430049">
                <a:moveTo>
                  <a:pt x="720247" y="2430049"/>
                </a:moveTo>
                <a:lnTo>
                  <a:pt x="720247" y="0"/>
                </a:lnTo>
                <a:lnTo>
                  <a:pt x="0" y="0"/>
                </a:lnTo>
              </a:path>
            </a:pathLst>
          </a:custGeom>
          <a:noFill/>
          <a:ln w="25400">
            <a:solidFill>
              <a:srgbClr val="99CCFF"/>
            </a:solidFill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99" name="Freeform 35">
            <a:extLst>
              <a:ext uri="{FF2B5EF4-FFF2-40B4-BE49-F238E27FC236}">
                <a16:creationId xmlns:a16="http://schemas.microsoft.com/office/drawing/2014/main" id="{CC2C5950-1DB3-4A43-A855-638FCB2723E0}"/>
              </a:ext>
            </a:extLst>
          </p:cNvPr>
          <p:cNvSpPr/>
          <p:nvPr/>
        </p:nvSpPr>
        <p:spPr>
          <a:xfrm>
            <a:off x="5963253" y="2932855"/>
            <a:ext cx="732773" cy="0"/>
          </a:xfrm>
          <a:custGeom>
            <a:avLst/>
            <a:gdLst>
              <a:gd name="connsiteX0" fmla="*/ 732773 w 732773"/>
              <a:gd name="connsiteY0" fmla="*/ 0 h 0"/>
              <a:gd name="connsiteX1" fmla="*/ 0 w 732773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32773">
                <a:moveTo>
                  <a:pt x="732773" y="0"/>
                </a:moveTo>
                <a:lnTo>
                  <a:pt x="0" y="0"/>
                </a:lnTo>
              </a:path>
            </a:pathLst>
          </a:custGeom>
          <a:noFill/>
          <a:ln w="25400">
            <a:solidFill>
              <a:srgbClr val="99CCFF"/>
            </a:solidFill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100" name="Freeform 36">
            <a:extLst>
              <a:ext uri="{FF2B5EF4-FFF2-40B4-BE49-F238E27FC236}">
                <a16:creationId xmlns:a16="http://schemas.microsoft.com/office/drawing/2014/main" id="{1A666564-2B12-41B2-B28E-BF9B28951F20}"/>
              </a:ext>
            </a:extLst>
          </p:cNvPr>
          <p:cNvSpPr/>
          <p:nvPr/>
        </p:nvSpPr>
        <p:spPr>
          <a:xfrm>
            <a:off x="7090594" y="3358741"/>
            <a:ext cx="951978" cy="1822537"/>
          </a:xfrm>
          <a:custGeom>
            <a:avLst/>
            <a:gdLst>
              <a:gd name="connsiteX0" fmla="*/ 951978 w 951978"/>
              <a:gd name="connsiteY0" fmla="*/ 1822537 h 1822537"/>
              <a:gd name="connsiteX1" fmla="*/ 951978 w 951978"/>
              <a:gd name="connsiteY1" fmla="*/ 970767 h 1822537"/>
              <a:gd name="connsiteX2" fmla="*/ 0 w 951978"/>
              <a:gd name="connsiteY2" fmla="*/ 970767 h 1822537"/>
              <a:gd name="connsiteX3" fmla="*/ 0 w 951978"/>
              <a:gd name="connsiteY3" fmla="*/ 0 h 1822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51978" h="1822537">
                <a:moveTo>
                  <a:pt x="951978" y="1822537"/>
                </a:moveTo>
                <a:lnTo>
                  <a:pt x="951978" y="970767"/>
                </a:lnTo>
                <a:lnTo>
                  <a:pt x="0" y="970767"/>
                </a:lnTo>
                <a:lnTo>
                  <a:pt x="0" y="0"/>
                </a:lnTo>
              </a:path>
            </a:pathLst>
          </a:custGeom>
          <a:noFill/>
          <a:ln w="25400">
            <a:solidFill>
              <a:srgbClr val="CCECFF"/>
            </a:solidFill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101" name="Freeform 37">
            <a:extLst>
              <a:ext uri="{FF2B5EF4-FFF2-40B4-BE49-F238E27FC236}">
                <a16:creationId xmlns:a16="http://schemas.microsoft.com/office/drawing/2014/main" id="{59093D49-B624-45A4-B715-1DD200A3C732}"/>
              </a:ext>
            </a:extLst>
          </p:cNvPr>
          <p:cNvSpPr/>
          <p:nvPr/>
        </p:nvSpPr>
        <p:spPr>
          <a:xfrm>
            <a:off x="7372430" y="3515316"/>
            <a:ext cx="0" cy="807928"/>
          </a:xfrm>
          <a:custGeom>
            <a:avLst/>
            <a:gdLst>
              <a:gd name="connsiteX0" fmla="*/ 0 w 0"/>
              <a:gd name="connsiteY0" fmla="*/ 807928 h 807928"/>
              <a:gd name="connsiteX1" fmla="*/ 0 w 0"/>
              <a:gd name="connsiteY1" fmla="*/ 0 h 807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807928">
                <a:moveTo>
                  <a:pt x="0" y="807928"/>
                </a:moveTo>
                <a:lnTo>
                  <a:pt x="0" y="0"/>
                </a:lnTo>
              </a:path>
            </a:pathLst>
          </a:custGeom>
          <a:noFill/>
          <a:ln w="25400">
            <a:solidFill>
              <a:srgbClr val="CCECFF"/>
            </a:solidFill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102" name="Freeform 38">
            <a:extLst>
              <a:ext uri="{FF2B5EF4-FFF2-40B4-BE49-F238E27FC236}">
                <a16:creationId xmlns:a16="http://schemas.microsoft.com/office/drawing/2014/main" id="{4D66E13A-E49B-420D-AED2-C6C1D4CB7F5D}"/>
              </a:ext>
            </a:extLst>
          </p:cNvPr>
          <p:cNvSpPr/>
          <p:nvPr/>
        </p:nvSpPr>
        <p:spPr>
          <a:xfrm>
            <a:off x="7597899" y="3484000"/>
            <a:ext cx="0" cy="822960"/>
          </a:xfrm>
          <a:custGeom>
            <a:avLst/>
            <a:gdLst>
              <a:gd name="connsiteX0" fmla="*/ 0 w 0"/>
              <a:gd name="connsiteY0" fmla="*/ 914400 h 914400"/>
              <a:gd name="connsiteX1" fmla="*/ 0 w 0"/>
              <a:gd name="connsiteY1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914400">
                <a:moveTo>
                  <a:pt x="0" y="914400"/>
                </a:moveTo>
                <a:lnTo>
                  <a:pt x="0" y="0"/>
                </a:lnTo>
              </a:path>
            </a:pathLst>
          </a:custGeom>
          <a:noFill/>
          <a:ln w="25400">
            <a:solidFill>
              <a:srgbClr val="CCECFF"/>
            </a:solidFill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103" name="Freeform 39">
            <a:extLst>
              <a:ext uri="{FF2B5EF4-FFF2-40B4-BE49-F238E27FC236}">
                <a16:creationId xmlns:a16="http://schemas.microsoft.com/office/drawing/2014/main" id="{304F5E74-C33F-47BC-8508-C4256A0C4F1E}"/>
              </a:ext>
            </a:extLst>
          </p:cNvPr>
          <p:cNvSpPr/>
          <p:nvPr/>
        </p:nvSpPr>
        <p:spPr>
          <a:xfrm>
            <a:off x="7485164" y="3208429"/>
            <a:ext cx="0" cy="1121079"/>
          </a:xfrm>
          <a:custGeom>
            <a:avLst/>
            <a:gdLst>
              <a:gd name="connsiteX0" fmla="*/ 0 w 0"/>
              <a:gd name="connsiteY0" fmla="*/ 1121079 h 1121079"/>
              <a:gd name="connsiteX1" fmla="*/ 0 w 0"/>
              <a:gd name="connsiteY1" fmla="*/ 0 h 11210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1121079">
                <a:moveTo>
                  <a:pt x="0" y="1121079"/>
                </a:moveTo>
                <a:lnTo>
                  <a:pt x="0" y="0"/>
                </a:lnTo>
              </a:path>
            </a:pathLst>
          </a:custGeom>
          <a:noFill/>
          <a:ln w="25400">
            <a:solidFill>
              <a:srgbClr val="CCECFF"/>
            </a:solidFill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104" name="Rounded Rectangle 45">
            <a:extLst>
              <a:ext uri="{FF2B5EF4-FFF2-40B4-BE49-F238E27FC236}">
                <a16:creationId xmlns:a16="http://schemas.microsoft.com/office/drawing/2014/main" id="{90CFFA68-98B9-4489-9DFE-26EAA59F61FB}"/>
              </a:ext>
            </a:extLst>
          </p:cNvPr>
          <p:cNvSpPr/>
          <p:nvPr/>
        </p:nvSpPr>
        <p:spPr>
          <a:xfrm>
            <a:off x="2582138" y="1940014"/>
            <a:ext cx="2194560" cy="274320"/>
          </a:xfrm>
          <a:prstGeom prst="roundRect">
            <a:avLst/>
          </a:prstGeom>
          <a:solidFill>
            <a:srgbClr val="9900CC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i="0" dirty="0">
                <a:solidFill>
                  <a:schemeClr val="bg1"/>
                </a:solidFill>
                <a:latin typeface="Arial Narrow" panose="020B0606020202030204" pitchFamily="34" charset="0"/>
              </a:rPr>
              <a:t>Financing and Insurance</a:t>
            </a:r>
          </a:p>
        </p:txBody>
      </p:sp>
      <p:sp>
        <p:nvSpPr>
          <p:cNvPr id="105" name="Rounded Rectangle 46">
            <a:extLst>
              <a:ext uri="{FF2B5EF4-FFF2-40B4-BE49-F238E27FC236}">
                <a16:creationId xmlns:a16="http://schemas.microsoft.com/office/drawing/2014/main" id="{09C9C1E5-3B1A-40C5-AD7C-301EDC0D5807}"/>
              </a:ext>
            </a:extLst>
          </p:cNvPr>
          <p:cNvSpPr/>
          <p:nvPr/>
        </p:nvSpPr>
        <p:spPr>
          <a:xfrm>
            <a:off x="7716530" y="1937456"/>
            <a:ext cx="1463040" cy="274320"/>
          </a:xfrm>
          <a:prstGeom prst="roundRect">
            <a:avLst/>
          </a:prstGeom>
          <a:solidFill>
            <a:srgbClr val="CC99FF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i="0" dirty="0">
                <a:solidFill>
                  <a:schemeClr val="tx1"/>
                </a:solidFill>
                <a:latin typeface="Arial Narrow" panose="020B0606020202030204" pitchFamily="34" charset="0"/>
              </a:rPr>
              <a:t>Seafarers</a:t>
            </a:r>
          </a:p>
        </p:txBody>
      </p:sp>
      <p:sp>
        <p:nvSpPr>
          <p:cNvPr id="106" name="Rounded Rectangle 47">
            <a:extLst>
              <a:ext uri="{FF2B5EF4-FFF2-40B4-BE49-F238E27FC236}">
                <a16:creationId xmlns:a16="http://schemas.microsoft.com/office/drawing/2014/main" id="{DFB941A7-90B4-4B4B-AFB7-45CF7EA34401}"/>
              </a:ext>
            </a:extLst>
          </p:cNvPr>
          <p:cNvSpPr/>
          <p:nvPr/>
        </p:nvSpPr>
        <p:spPr>
          <a:xfrm>
            <a:off x="4943373" y="1939363"/>
            <a:ext cx="2560320" cy="274320"/>
          </a:xfrm>
          <a:prstGeom prst="roundRect">
            <a:avLst/>
          </a:prstGeom>
          <a:solidFill>
            <a:srgbClr val="990099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i="0" dirty="0">
                <a:solidFill>
                  <a:schemeClr val="bg1"/>
                </a:solidFill>
                <a:latin typeface="Arial Narrow" panose="020B0606020202030204" pitchFamily="34" charset="0"/>
              </a:rPr>
              <a:t>Global Terminal Operators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3D3A28E5-DF38-4C4A-90CB-EEED23932FC2}"/>
              </a:ext>
            </a:extLst>
          </p:cNvPr>
          <p:cNvSpPr txBox="1"/>
          <p:nvPr/>
        </p:nvSpPr>
        <p:spPr>
          <a:xfrm>
            <a:off x="3052885" y="1560616"/>
            <a:ext cx="15376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0" dirty="0">
                <a:latin typeface="Arial Narrow" panose="020B0606020202030204" pitchFamily="34" charset="0"/>
              </a:rPr>
              <a:t>UK &amp; Scandinavia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59AF94B3-3EF8-476A-9FC9-472121DDB1A5}"/>
              </a:ext>
            </a:extLst>
          </p:cNvPr>
          <p:cNvSpPr txBox="1"/>
          <p:nvPr/>
        </p:nvSpPr>
        <p:spPr>
          <a:xfrm>
            <a:off x="7593035" y="1574098"/>
            <a:ext cx="19255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0" dirty="0">
                <a:latin typeface="Arial Narrow" panose="020B0606020202030204" pitchFamily="34" charset="0"/>
              </a:rPr>
              <a:t>Philippines &amp; Indonesia</a:t>
            </a:r>
          </a:p>
        </p:txBody>
      </p:sp>
      <p:sp>
        <p:nvSpPr>
          <p:cNvPr id="109" name="Rectangle 108">
            <a:extLst>
              <a:ext uri="{FF2B5EF4-FFF2-40B4-BE49-F238E27FC236}">
                <a16:creationId xmlns:a16="http://schemas.microsoft.com/office/drawing/2014/main" id="{BD28E6C2-F9A6-43E5-B9B8-8B556FE14324}"/>
              </a:ext>
            </a:extLst>
          </p:cNvPr>
          <p:cNvSpPr/>
          <p:nvPr/>
        </p:nvSpPr>
        <p:spPr>
          <a:xfrm>
            <a:off x="5376284" y="1313684"/>
            <a:ext cx="211307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i="0" dirty="0">
                <a:latin typeface="Arial Narrow" panose="020B0606020202030204" pitchFamily="34" charset="0"/>
              </a:rPr>
              <a:t>Hong Kong, Netherlands, </a:t>
            </a:r>
          </a:p>
          <a:p>
            <a:r>
              <a:rPr lang="en-US" sz="1600" i="0" dirty="0">
                <a:latin typeface="Arial Narrow" panose="020B0606020202030204" pitchFamily="34" charset="0"/>
              </a:rPr>
              <a:t>Singapore &amp; UAE (44%)</a:t>
            </a:r>
          </a:p>
        </p:txBody>
      </p:sp>
      <p:sp>
        <p:nvSpPr>
          <p:cNvPr id="110" name="Freeform 51">
            <a:extLst>
              <a:ext uri="{FF2B5EF4-FFF2-40B4-BE49-F238E27FC236}">
                <a16:creationId xmlns:a16="http://schemas.microsoft.com/office/drawing/2014/main" id="{D754BD0C-FB01-4642-9FAB-FD21DD5817E5}"/>
              </a:ext>
            </a:extLst>
          </p:cNvPr>
          <p:cNvSpPr/>
          <p:nvPr/>
        </p:nvSpPr>
        <p:spPr>
          <a:xfrm>
            <a:off x="3946562" y="2212609"/>
            <a:ext cx="1866378" cy="576198"/>
          </a:xfrm>
          <a:custGeom>
            <a:avLst/>
            <a:gdLst>
              <a:gd name="connsiteX0" fmla="*/ 0 w 1866378"/>
              <a:gd name="connsiteY0" fmla="*/ 0 h 576198"/>
              <a:gd name="connsiteX1" fmla="*/ 0 w 1866378"/>
              <a:gd name="connsiteY1" fmla="*/ 576198 h 576198"/>
              <a:gd name="connsiteX2" fmla="*/ 1866378 w 1866378"/>
              <a:gd name="connsiteY2" fmla="*/ 576198 h 5761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66378" h="576198">
                <a:moveTo>
                  <a:pt x="0" y="0"/>
                </a:moveTo>
                <a:lnTo>
                  <a:pt x="0" y="576198"/>
                </a:lnTo>
                <a:lnTo>
                  <a:pt x="1866378" y="576198"/>
                </a:lnTo>
              </a:path>
            </a:pathLst>
          </a:custGeom>
          <a:noFill/>
          <a:ln w="25400">
            <a:solidFill>
              <a:srgbClr val="9900CC"/>
            </a:solidFill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111" name="Freeform 52">
            <a:extLst>
              <a:ext uri="{FF2B5EF4-FFF2-40B4-BE49-F238E27FC236}">
                <a16:creationId xmlns:a16="http://schemas.microsoft.com/office/drawing/2014/main" id="{2FB7D86F-F1E4-499D-8E41-B95E55A516F8}"/>
              </a:ext>
            </a:extLst>
          </p:cNvPr>
          <p:cNvSpPr/>
          <p:nvPr/>
        </p:nvSpPr>
        <p:spPr>
          <a:xfrm>
            <a:off x="3940300" y="2607179"/>
            <a:ext cx="2073057" cy="0"/>
          </a:xfrm>
          <a:custGeom>
            <a:avLst/>
            <a:gdLst>
              <a:gd name="connsiteX0" fmla="*/ 0 w 2073057"/>
              <a:gd name="connsiteY0" fmla="*/ 0 h 0"/>
              <a:gd name="connsiteX1" fmla="*/ 2073057 w 2073057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073057">
                <a:moveTo>
                  <a:pt x="0" y="0"/>
                </a:moveTo>
                <a:lnTo>
                  <a:pt x="2073057" y="0"/>
                </a:lnTo>
              </a:path>
            </a:pathLst>
          </a:custGeom>
          <a:noFill/>
          <a:ln w="25400">
            <a:solidFill>
              <a:srgbClr val="9900CC"/>
            </a:solidFill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112" name="Freeform 53">
            <a:extLst>
              <a:ext uri="{FF2B5EF4-FFF2-40B4-BE49-F238E27FC236}">
                <a16:creationId xmlns:a16="http://schemas.microsoft.com/office/drawing/2014/main" id="{961D29F9-5FC7-4ADF-B645-39E4B9E1F18F}"/>
              </a:ext>
            </a:extLst>
          </p:cNvPr>
          <p:cNvSpPr/>
          <p:nvPr/>
        </p:nvSpPr>
        <p:spPr>
          <a:xfrm>
            <a:off x="5906885" y="2206347"/>
            <a:ext cx="0" cy="620039"/>
          </a:xfrm>
          <a:custGeom>
            <a:avLst/>
            <a:gdLst>
              <a:gd name="connsiteX0" fmla="*/ 0 w 0"/>
              <a:gd name="connsiteY0" fmla="*/ 0 h 620039"/>
              <a:gd name="connsiteX1" fmla="*/ 0 w 0"/>
              <a:gd name="connsiteY1" fmla="*/ 620039 h 620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620039">
                <a:moveTo>
                  <a:pt x="0" y="0"/>
                </a:moveTo>
                <a:lnTo>
                  <a:pt x="0" y="620039"/>
                </a:lnTo>
              </a:path>
            </a:pathLst>
          </a:custGeom>
          <a:noFill/>
          <a:ln w="25400">
            <a:solidFill>
              <a:srgbClr val="990099"/>
            </a:solidFill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113" name="Freeform 54">
            <a:extLst>
              <a:ext uri="{FF2B5EF4-FFF2-40B4-BE49-F238E27FC236}">
                <a16:creationId xmlns:a16="http://schemas.microsoft.com/office/drawing/2014/main" id="{27150E74-1ADC-4FAA-9A79-77DF9989EB03}"/>
              </a:ext>
            </a:extLst>
          </p:cNvPr>
          <p:cNvSpPr/>
          <p:nvPr/>
        </p:nvSpPr>
        <p:spPr>
          <a:xfrm>
            <a:off x="6852600" y="2212609"/>
            <a:ext cx="0" cy="1233814"/>
          </a:xfrm>
          <a:custGeom>
            <a:avLst/>
            <a:gdLst>
              <a:gd name="connsiteX0" fmla="*/ 0 w 0"/>
              <a:gd name="connsiteY0" fmla="*/ 0 h 1233814"/>
              <a:gd name="connsiteX1" fmla="*/ 0 w 0"/>
              <a:gd name="connsiteY1" fmla="*/ 1233814 h 12338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1233814">
                <a:moveTo>
                  <a:pt x="0" y="0"/>
                </a:moveTo>
                <a:lnTo>
                  <a:pt x="0" y="1233814"/>
                </a:lnTo>
              </a:path>
            </a:pathLst>
          </a:custGeom>
          <a:noFill/>
          <a:ln w="25400">
            <a:solidFill>
              <a:srgbClr val="990099"/>
            </a:solidFill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114" name="Freeform 55">
            <a:extLst>
              <a:ext uri="{FF2B5EF4-FFF2-40B4-BE49-F238E27FC236}">
                <a16:creationId xmlns:a16="http://schemas.microsoft.com/office/drawing/2014/main" id="{49736E91-EA09-49B9-8DF0-F8168CB98CAD}"/>
              </a:ext>
            </a:extLst>
          </p:cNvPr>
          <p:cNvSpPr/>
          <p:nvPr/>
        </p:nvSpPr>
        <p:spPr>
          <a:xfrm>
            <a:off x="6846337" y="2613443"/>
            <a:ext cx="1052186" cy="1415441"/>
          </a:xfrm>
          <a:custGeom>
            <a:avLst/>
            <a:gdLst>
              <a:gd name="connsiteX0" fmla="*/ 0 w 1045923"/>
              <a:gd name="connsiteY0" fmla="*/ 0 h 1415441"/>
              <a:gd name="connsiteX1" fmla="*/ 1045923 w 1045923"/>
              <a:gd name="connsiteY1" fmla="*/ 0 h 1415441"/>
              <a:gd name="connsiteX2" fmla="*/ 1045923 w 1045923"/>
              <a:gd name="connsiteY2" fmla="*/ 1415441 h 1415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45923" h="1415441">
                <a:moveTo>
                  <a:pt x="0" y="0"/>
                </a:moveTo>
                <a:lnTo>
                  <a:pt x="1045923" y="0"/>
                </a:lnTo>
                <a:lnTo>
                  <a:pt x="1045923" y="1415441"/>
                </a:lnTo>
              </a:path>
            </a:pathLst>
          </a:custGeom>
          <a:noFill/>
          <a:ln w="25400">
            <a:solidFill>
              <a:srgbClr val="990099"/>
            </a:solidFill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115" name="Freeform 56">
            <a:extLst>
              <a:ext uri="{FF2B5EF4-FFF2-40B4-BE49-F238E27FC236}">
                <a16:creationId xmlns:a16="http://schemas.microsoft.com/office/drawing/2014/main" id="{D55F9D17-26D7-43CB-BADC-F1471B4A55CE}"/>
              </a:ext>
            </a:extLst>
          </p:cNvPr>
          <p:cNvSpPr/>
          <p:nvPr/>
        </p:nvSpPr>
        <p:spPr>
          <a:xfrm>
            <a:off x="7898523" y="2738702"/>
            <a:ext cx="100208" cy="751562"/>
          </a:xfrm>
          <a:custGeom>
            <a:avLst/>
            <a:gdLst>
              <a:gd name="connsiteX0" fmla="*/ 0 w 100208"/>
              <a:gd name="connsiteY0" fmla="*/ 0 h 751562"/>
              <a:gd name="connsiteX1" fmla="*/ 100208 w 100208"/>
              <a:gd name="connsiteY1" fmla="*/ 0 h 751562"/>
              <a:gd name="connsiteX2" fmla="*/ 100208 w 100208"/>
              <a:gd name="connsiteY2" fmla="*/ 751562 h 751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0208" h="751562">
                <a:moveTo>
                  <a:pt x="0" y="0"/>
                </a:moveTo>
                <a:lnTo>
                  <a:pt x="100208" y="0"/>
                </a:lnTo>
                <a:lnTo>
                  <a:pt x="100208" y="751562"/>
                </a:lnTo>
              </a:path>
            </a:pathLst>
          </a:custGeom>
          <a:noFill/>
          <a:ln w="25400">
            <a:solidFill>
              <a:srgbClr val="990099"/>
            </a:solidFill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116" name="Freeform 57">
            <a:extLst>
              <a:ext uri="{FF2B5EF4-FFF2-40B4-BE49-F238E27FC236}">
                <a16:creationId xmlns:a16="http://schemas.microsoft.com/office/drawing/2014/main" id="{CEEA31A6-6DB7-4E15-9D0E-15FF49C4A5D7}"/>
              </a:ext>
            </a:extLst>
          </p:cNvPr>
          <p:cNvSpPr/>
          <p:nvPr/>
        </p:nvSpPr>
        <p:spPr>
          <a:xfrm>
            <a:off x="8286831" y="2218873"/>
            <a:ext cx="338203" cy="1534439"/>
          </a:xfrm>
          <a:custGeom>
            <a:avLst/>
            <a:gdLst>
              <a:gd name="connsiteX0" fmla="*/ 338203 w 338203"/>
              <a:gd name="connsiteY0" fmla="*/ 0 h 1534439"/>
              <a:gd name="connsiteX1" fmla="*/ 338203 w 338203"/>
              <a:gd name="connsiteY1" fmla="*/ 1534439 h 1534439"/>
              <a:gd name="connsiteX2" fmla="*/ 0 w 338203"/>
              <a:gd name="connsiteY2" fmla="*/ 1534439 h 1534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38203" h="1534439">
                <a:moveTo>
                  <a:pt x="338203" y="0"/>
                </a:moveTo>
                <a:lnTo>
                  <a:pt x="338203" y="1534439"/>
                </a:lnTo>
                <a:lnTo>
                  <a:pt x="0" y="1534439"/>
                </a:lnTo>
              </a:path>
            </a:pathLst>
          </a:custGeom>
          <a:noFill/>
          <a:ln w="25400">
            <a:solidFill>
              <a:srgbClr val="CC99FF"/>
            </a:solidFill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117" name="Freeform 58">
            <a:extLst>
              <a:ext uri="{FF2B5EF4-FFF2-40B4-BE49-F238E27FC236}">
                <a16:creationId xmlns:a16="http://schemas.microsoft.com/office/drawing/2014/main" id="{B57F4549-5A77-42D5-8F86-CD3198DA2DDE}"/>
              </a:ext>
            </a:extLst>
          </p:cNvPr>
          <p:cNvSpPr/>
          <p:nvPr/>
        </p:nvSpPr>
        <p:spPr>
          <a:xfrm>
            <a:off x="8011257" y="3747048"/>
            <a:ext cx="469726" cy="469726"/>
          </a:xfrm>
          <a:custGeom>
            <a:avLst/>
            <a:gdLst>
              <a:gd name="connsiteX0" fmla="*/ 469726 w 469726"/>
              <a:gd name="connsiteY0" fmla="*/ 0 h 469726"/>
              <a:gd name="connsiteX1" fmla="*/ 469726 w 469726"/>
              <a:gd name="connsiteY1" fmla="*/ 469726 h 469726"/>
              <a:gd name="connsiteX2" fmla="*/ 0 w 469726"/>
              <a:gd name="connsiteY2" fmla="*/ 469726 h 469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69726" h="469726">
                <a:moveTo>
                  <a:pt x="469726" y="0"/>
                </a:moveTo>
                <a:lnTo>
                  <a:pt x="469726" y="469726"/>
                </a:lnTo>
                <a:lnTo>
                  <a:pt x="0" y="469726"/>
                </a:lnTo>
              </a:path>
            </a:pathLst>
          </a:custGeom>
          <a:noFill/>
          <a:ln w="25400">
            <a:solidFill>
              <a:srgbClr val="CC99FF"/>
            </a:solidFill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E13EB82E-C5DF-4585-86DF-38E5D823AFB1}"/>
              </a:ext>
            </a:extLst>
          </p:cNvPr>
          <p:cNvSpPr txBox="1"/>
          <p:nvPr/>
        </p:nvSpPr>
        <p:spPr>
          <a:xfrm rot="16200000">
            <a:off x="1580918" y="5493847"/>
            <a:ext cx="7312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0" dirty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</a:rPr>
              <a:t>CORE</a:t>
            </a: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1227DF16-9DD1-439E-8072-C30C02727713}"/>
              </a:ext>
            </a:extLst>
          </p:cNvPr>
          <p:cNvSpPr txBox="1"/>
          <p:nvPr/>
        </p:nvSpPr>
        <p:spPr>
          <a:xfrm rot="16200000">
            <a:off x="1425190" y="2215209"/>
            <a:ext cx="10999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0" dirty="0">
                <a:solidFill>
                  <a:srgbClr val="7030A0"/>
                </a:solidFill>
                <a:latin typeface="Arial Narrow" panose="020B0606020202030204" pitchFamily="34" charset="0"/>
              </a:rPr>
              <a:t>SUPPORT</a:t>
            </a:r>
          </a:p>
        </p:txBody>
      </p: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2ABC8589-8EE9-4A19-9063-2EA5B07FC12E}"/>
              </a:ext>
            </a:extLst>
          </p:cNvPr>
          <p:cNvCxnSpPr/>
          <p:nvPr/>
        </p:nvCxnSpPr>
        <p:spPr>
          <a:xfrm>
            <a:off x="1796574" y="6012610"/>
            <a:ext cx="7406640" cy="0"/>
          </a:xfrm>
          <a:prstGeom prst="line">
            <a:avLst/>
          </a:prstGeom>
          <a:ln w="2222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Connector 120">
            <a:extLst>
              <a:ext uri="{FF2B5EF4-FFF2-40B4-BE49-F238E27FC236}">
                <a16:creationId xmlns:a16="http://schemas.microsoft.com/office/drawing/2014/main" id="{A6194345-9380-4E2E-AB8B-81ACE640EB18}"/>
              </a:ext>
            </a:extLst>
          </p:cNvPr>
          <p:cNvCxnSpPr/>
          <p:nvPr/>
        </p:nvCxnSpPr>
        <p:spPr>
          <a:xfrm>
            <a:off x="1796574" y="1899797"/>
            <a:ext cx="7406640" cy="0"/>
          </a:xfrm>
          <a:prstGeom prst="line">
            <a:avLst/>
          </a:prstGeom>
          <a:ln w="2222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935360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Largest Ships by Category</a:t>
            </a:r>
          </a:p>
        </p:txBody>
      </p:sp>
      <p:sp>
        <p:nvSpPr>
          <p:cNvPr id="6" name="Freeform 127"/>
          <p:cNvSpPr>
            <a:spLocks/>
          </p:cNvSpPr>
          <p:nvPr/>
        </p:nvSpPr>
        <p:spPr bwMode="auto">
          <a:xfrm>
            <a:off x="3611203" y="3037550"/>
            <a:ext cx="4223308" cy="646331"/>
          </a:xfrm>
          <a:custGeom>
            <a:avLst/>
            <a:gdLst>
              <a:gd name="T0" fmla="*/ 2147483647 w 4332"/>
              <a:gd name="T1" fmla="*/ 2147483647 h 784"/>
              <a:gd name="T2" fmla="*/ 2147483647 w 4332"/>
              <a:gd name="T3" fmla="*/ 2147483647 h 784"/>
              <a:gd name="T4" fmla="*/ 2147483647 w 4332"/>
              <a:gd name="T5" fmla="*/ 2147483647 h 784"/>
              <a:gd name="T6" fmla="*/ 2147483647 w 4332"/>
              <a:gd name="T7" fmla="*/ 2147483647 h 784"/>
              <a:gd name="T8" fmla="*/ 2147483647 w 4332"/>
              <a:gd name="T9" fmla="*/ 2147483647 h 784"/>
              <a:gd name="T10" fmla="*/ 2147483647 w 4332"/>
              <a:gd name="T11" fmla="*/ 2147483647 h 784"/>
              <a:gd name="T12" fmla="*/ 2147483647 w 4332"/>
              <a:gd name="T13" fmla="*/ 2147483647 h 784"/>
              <a:gd name="T14" fmla="*/ 2147483647 w 4332"/>
              <a:gd name="T15" fmla="*/ 2147483647 h 784"/>
              <a:gd name="T16" fmla="*/ 2147483647 w 4332"/>
              <a:gd name="T17" fmla="*/ 2147483647 h 784"/>
              <a:gd name="T18" fmla="*/ 2147483647 w 4332"/>
              <a:gd name="T19" fmla="*/ 2147483647 h 784"/>
              <a:gd name="T20" fmla="*/ 2147483647 w 4332"/>
              <a:gd name="T21" fmla="*/ 2147483647 h 784"/>
              <a:gd name="T22" fmla="*/ 2147483647 w 4332"/>
              <a:gd name="T23" fmla="*/ 2147483647 h 784"/>
              <a:gd name="T24" fmla="*/ 2147483647 w 4332"/>
              <a:gd name="T25" fmla="*/ 2147483647 h 784"/>
              <a:gd name="T26" fmla="*/ 2147483647 w 4332"/>
              <a:gd name="T27" fmla="*/ 2147483647 h 784"/>
              <a:gd name="T28" fmla="*/ 0 w 4332"/>
              <a:gd name="T29" fmla="*/ 2147483647 h 784"/>
              <a:gd name="T30" fmla="*/ 2147483647 w 4332"/>
              <a:gd name="T31" fmla="*/ 2147483647 h 784"/>
              <a:gd name="T32" fmla="*/ 2147483647 w 4332"/>
              <a:gd name="T33" fmla="*/ 2147483647 h 784"/>
              <a:gd name="T34" fmla="*/ 2147483647 w 4332"/>
              <a:gd name="T35" fmla="*/ 2147483647 h 784"/>
              <a:gd name="T36" fmla="*/ 2147483647 w 4332"/>
              <a:gd name="T37" fmla="*/ 2147483647 h 784"/>
              <a:gd name="T38" fmla="*/ 2147483647 w 4332"/>
              <a:gd name="T39" fmla="*/ 2147483647 h 784"/>
              <a:gd name="T40" fmla="*/ 2147483647 w 4332"/>
              <a:gd name="T41" fmla="*/ 2147483647 h 784"/>
              <a:gd name="T42" fmla="*/ 2147483647 w 4332"/>
              <a:gd name="T43" fmla="*/ 2147483647 h 784"/>
              <a:gd name="T44" fmla="*/ 2147483647 w 4332"/>
              <a:gd name="T45" fmla="*/ 2147483647 h 784"/>
              <a:gd name="T46" fmla="*/ 2147483647 w 4332"/>
              <a:gd name="T47" fmla="*/ 2147483647 h 784"/>
              <a:gd name="T48" fmla="*/ 2147483647 w 4332"/>
              <a:gd name="T49" fmla="*/ 2147483647 h 784"/>
              <a:gd name="T50" fmla="*/ 2147483647 w 4332"/>
              <a:gd name="T51" fmla="*/ 2147483647 h 784"/>
              <a:gd name="T52" fmla="*/ 2147483647 w 4332"/>
              <a:gd name="T53" fmla="*/ 2147483647 h 784"/>
              <a:gd name="T54" fmla="*/ 2147483647 w 4332"/>
              <a:gd name="T55" fmla="*/ 2147483647 h 784"/>
              <a:gd name="T56" fmla="*/ 2147483647 w 4332"/>
              <a:gd name="T57" fmla="*/ 2147483647 h 784"/>
              <a:gd name="T58" fmla="*/ 2147483647 w 4332"/>
              <a:gd name="T59" fmla="*/ 2147483647 h 784"/>
              <a:gd name="T60" fmla="*/ 2147483647 w 4332"/>
              <a:gd name="T61" fmla="*/ 2147483647 h 784"/>
              <a:gd name="T62" fmla="*/ 2147483647 w 4332"/>
              <a:gd name="T63" fmla="*/ 2147483647 h 784"/>
              <a:gd name="T64" fmla="*/ 2147483647 w 4332"/>
              <a:gd name="T65" fmla="*/ 0 h 784"/>
              <a:gd name="T66" fmla="*/ 2147483647 w 4332"/>
              <a:gd name="T67" fmla="*/ 2147483647 h 784"/>
              <a:gd name="T68" fmla="*/ 2147483647 w 4332"/>
              <a:gd name="T69" fmla="*/ 2147483647 h 784"/>
              <a:gd name="T70" fmla="*/ 2147483647 w 4332"/>
              <a:gd name="T71" fmla="*/ 2147483647 h 784"/>
              <a:gd name="T72" fmla="*/ 2147483647 w 4332"/>
              <a:gd name="T73" fmla="*/ 2147483647 h 784"/>
              <a:gd name="T74" fmla="*/ 2147483647 w 4332"/>
              <a:gd name="T75" fmla="*/ 2147483647 h 784"/>
              <a:gd name="T76" fmla="*/ 2147483647 w 4332"/>
              <a:gd name="T77" fmla="*/ 2147483647 h 784"/>
              <a:gd name="T78" fmla="*/ 2147483647 w 4332"/>
              <a:gd name="T79" fmla="*/ 2147483647 h 784"/>
              <a:gd name="T80" fmla="*/ 2147483647 w 4332"/>
              <a:gd name="T81" fmla="*/ 2147483647 h 784"/>
              <a:gd name="T82" fmla="*/ 2147483647 w 4332"/>
              <a:gd name="T83" fmla="*/ 2147483647 h 784"/>
              <a:gd name="T84" fmla="*/ 2147483647 w 4332"/>
              <a:gd name="T85" fmla="*/ 2147483647 h 784"/>
              <a:gd name="T86" fmla="*/ 2147483647 w 4332"/>
              <a:gd name="T87" fmla="*/ 2147483647 h 784"/>
              <a:gd name="T88" fmla="*/ 2147483647 w 4332"/>
              <a:gd name="T89" fmla="*/ 2147483647 h 784"/>
              <a:gd name="T90" fmla="*/ 2147483647 w 4332"/>
              <a:gd name="T91" fmla="*/ 2147483647 h 784"/>
              <a:gd name="T92" fmla="*/ 2147483647 w 4332"/>
              <a:gd name="T93" fmla="*/ 2147483647 h 784"/>
              <a:gd name="T94" fmla="*/ 2147483647 w 4332"/>
              <a:gd name="T95" fmla="*/ 2147483647 h 784"/>
              <a:gd name="T96" fmla="*/ 2147483647 w 4332"/>
              <a:gd name="T97" fmla="*/ 2147483647 h 784"/>
              <a:gd name="T98" fmla="*/ 2147483647 w 4332"/>
              <a:gd name="T99" fmla="*/ 2147483647 h 784"/>
              <a:gd name="T100" fmla="*/ 2147483647 w 4332"/>
              <a:gd name="T101" fmla="*/ 2147483647 h 784"/>
              <a:gd name="T102" fmla="*/ 2147483647 w 4332"/>
              <a:gd name="T103" fmla="*/ 2147483647 h 784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w 4332"/>
              <a:gd name="T157" fmla="*/ 0 h 784"/>
              <a:gd name="T158" fmla="*/ 4332 w 4332"/>
              <a:gd name="T159" fmla="*/ 784 h 784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T156" t="T157" r="T158" b="T159"/>
            <a:pathLst>
              <a:path w="4332" h="784">
                <a:moveTo>
                  <a:pt x="4332" y="310"/>
                </a:moveTo>
                <a:lnTo>
                  <a:pt x="4238" y="411"/>
                </a:lnTo>
                <a:lnTo>
                  <a:pt x="4231" y="449"/>
                </a:lnTo>
                <a:lnTo>
                  <a:pt x="4225" y="601"/>
                </a:lnTo>
                <a:lnTo>
                  <a:pt x="4263" y="664"/>
                </a:lnTo>
                <a:lnTo>
                  <a:pt x="4301" y="714"/>
                </a:lnTo>
                <a:lnTo>
                  <a:pt x="4288" y="759"/>
                </a:lnTo>
                <a:lnTo>
                  <a:pt x="4238" y="778"/>
                </a:lnTo>
                <a:lnTo>
                  <a:pt x="221" y="784"/>
                </a:lnTo>
                <a:lnTo>
                  <a:pt x="202" y="721"/>
                </a:lnTo>
                <a:lnTo>
                  <a:pt x="164" y="771"/>
                </a:lnTo>
                <a:lnTo>
                  <a:pt x="50" y="771"/>
                </a:lnTo>
                <a:lnTo>
                  <a:pt x="44" y="563"/>
                </a:lnTo>
                <a:lnTo>
                  <a:pt x="12" y="487"/>
                </a:lnTo>
                <a:lnTo>
                  <a:pt x="0" y="399"/>
                </a:lnTo>
                <a:lnTo>
                  <a:pt x="12" y="354"/>
                </a:lnTo>
                <a:lnTo>
                  <a:pt x="271" y="367"/>
                </a:lnTo>
                <a:lnTo>
                  <a:pt x="271" y="329"/>
                </a:lnTo>
                <a:lnTo>
                  <a:pt x="347" y="323"/>
                </a:lnTo>
                <a:lnTo>
                  <a:pt x="348" y="262"/>
                </a:lnTo>
                <a:lnTo>
                  <a:pt x="410" y="260"/>
                </a:lnTo>
                <a:lnTo>
                  <a:pt x="417" y="39"/>
                </a:lnTo>
                <a:lnTo>
                  <a:pt x="435" y="1"/>
                </a:lnTo>
                <a:lnTo>
                  <a:pt x="461" y="39"/>
                </a:lnTo>
                <a:lnTo>
                  <a:pt x="467" y="253"/>
                </a:lnTo>
                <a:lnTo>
                  <a:pt x="562" y="253"/>
                </a:lnTo>
                <a:lnTo>
                  <a:pt x="562" y="215"/>
                </a:lnTo>
                <a:lnTo>
                  <a:pt x="600" y="209"/>
                </a:lnTo>
                <a:lnTo>
                  <a:pt x="598" y="190"/>
                </a:lnTo>
                <a:lnTo>
                  <a:pt x="622" y="186"/>
                </a:lnTo>
                <a:lnTo>
                  <a:pt x="631" y="152"/>
                </a:lnTo>
                <a:lnTo>
                  <a:pt x="650" y="89"/>
                </a:lnTo>
                <a:lnTo>
                  <a:pt x="672" y="0"/>
                </a:lnTo>
                <a:lnTo>
                  <a:pt x="682" y="152"/>
                </a:lnTo>
                <a:lnTo>
                  <a:pt x="726" y="152"/>
                </a:lnTo>
                <a:lnTo>
                  <a:pt x="745" y="121"/>
                </a:lnTo>
                <a:lnTo>
                  <a:pt x="748" y="328"/>
                </a:lnTo>
                <a:lnTo>
                  <a:pt x="762" y="334"/>
                </a:lnTo>
                <a:lnTo>
                  <a:pt x="764" y="367"/>
                </a:lnTo>
                <a:lnTo>
                  <a:pt x="2008" y="373"/>
                </a:lnTo>
                <a:lnTo>
                  <a:pt x="2008" y="335"/>
                </a:lnTo>
                <a:lnTo>
                  <a:pt x="2103" y="342"/>
                </a:lnTo>
                <a:lnTo>
                  <a:pt x="2122" y="373"/>
                </a:lnTo>
                <a:lnTo>
                  <a:pt x="2160" y="373"/>
                </a:lnTo>
                <a:lnTo>
                  <a:pt x="2166" y="329"/>
                </a:lnTo>
                <a:lnTo>
                  <a:pt x="2229" y="329"/>
                </a:lnTo>
                <a:lnTo>
                  <a:pt x="2229" y="373"/>
                </a:lnTo>
                <a:lnTo>
                  <a:pt x="3871" y="373"/>
                </a:lnTo>
                <a:lnTo>
                  <a:pt x="3922" y="335"/>
                </a:lnTo>
                <a:lnTo>
                  <a:pt x="4105" y="329"/>
                </a:lnTo>
                <a:lnTo>
                  <a:pt x="4162" y="304"/>
                </a:lnTo>
                <a:lnTo>
                  <a:pt x="4332" y="310"/>
                </a:lnTo>
                <a:close/>
              </a:path>
            </a:pathLst>
          </a:custGeom>
          <a:solidFill>
            <a:schemeClr val="tx1"/>
          </a:solidFill>
          <a:ln w="12700">
            <a:noFill/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915792" y="2026379"/>
            <a:ext cx="1457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0" dirty="0">
                <a:latin typeface="Arial Narrow" panose="020B0606020202030204" pitchFamily="34" charset="0"/>
              </a:rPr>
              <a:t>Containership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826354" y="1400620"/>
            <a:ext cx="15448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0" dirty="0">
                <a:latin typeface="Arial Narrow" panose="020B0606020202030204" pitchFamily="34" charset="0"/>
              </a:rPr>
              <a:t>Ever Ace (2021)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236969" y="1502726"/>
            <a:ext cx="135646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0" dirty="0">
                <a:latin typeface="Arial Narrow" panose="020B0606020202030204" pitchFamily="34" charset="0"/>
              </a:rPr>
              <a:t>LOA: 399.9 m</a:t>
            </a:r>
          </a:p>
          <a:p>
            <a:r>
              <a:rPr lang="en-US" i="0" dirty="0">
                <a:latin typeface="Arial Narrow" panose="020B0606020202030204" pitchFamily="34" charset="0"/>
              </a:rPr>
              <a:t>Beam: 61.5 m</a:t>
            </a:r>
          </a:p>
          <a:p>
            <a:r>
              <a:rPr lang="en-US" i="0" dirty="0">
                <a:latin typeface="Arial Narrow" panose="020B0606020202030204" pitchFamily="34" charset="0"/>
              </a:rPr>
              <a:t>Draft: 16 m</a:t>
            </a:r>
          </a:p>
          <a:p>
            <a:r>
              <a:rPr lang="en-US" i="0" dirty="0">
                <a:latin typeface="Arial Narrow" panose="020B0606020202030204" pitchFamily="34" charset="0"/>
              </a:rPr>
              <a:t>TEU: 23,992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915792" y="3037550"/>
            <a:ext cx="14061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0" dirty="0">
                <a:latin typeface="Arial Narrow" panose="020B0606020202030204" pitchFamily="34" charset="0"/>
              </a:rPr>
              <a:t>Ultra Large</a:t>
            </a:r>
          </a:p>
          <a:p>
            <a:r>
              <a:rPr lang="en-US" b="1" i="0" dirty="0">
                <a:latin typeface="Arial Narrow" panose="020B0606020202030204" pitchFamily="34" charset="0"/>
              </a:rPr>
              <a:t>Crude Carrier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236968" y="2842808"/>
            <a:ext cx="149258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0" dirty="0">
                <a:latin typeface="Arial Narrow" panose="020B0606020202030204" pitchFamily="34" charset="0"/>
              </a:rPr>
              <a:t>LOA: 380 m</a:t>
            </a:r>
          </a:p>
          <a:p>
            <a:r>
              <a:rPr lang="en-US" i="0" dirty="0">
                <a:latin typeface="Arial Narrow" panose="020B0606020202030204" pitchFamily="34" charset="0"/>
              </a:rPr>
              <a:t>Beam: 68 m</a:t>
            </a:r>
          </a:p>
          <a:p>
            <a:r>
              <a:rPr lang="en-US" i="0" dirty="0">
                <a:latin typeface="Arial Narrow" panose="020B0606020202030204" pitchFamily="34" charset="0"/>
              </a:rPr>
              <a:t>Draft: 24.5 m</a:t>
            </a:r>
          </a:p>
          <a:p>
            <a:r>
              <a:rPr lang="en-US" i="0" dirty="0">
                <a:latin typeface="Arial Narrow" panose="020B0606020202030204" pitchFamily="34" charset="0"/>
              </a:rPr>
              <a:t>DWT: 442,000 t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928992" y="2799084"/>
            <a:ext cx="16193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0" dirty="0">
                <a:latin typeface="Arial Narrow" panose="020B0606020202030204" pitchFamily="34" charset="0"/>
              </a:rPr>
              <a:t>TI Europe (2003)</a:t>
            </a:r>
          </a:p>
        </p:txBody>
      </p:sp>
      <p:sp>
        <p:nvSpPr>
          <p:cNvPr id="20" name="Freeform 19"/>
          <p:cNvSpPr/>
          <p:nvPr/>
        </p:nvSpPr>
        <p:spPr>
          <a:xfrm>
            <a:off x="3582483" y="4432064"/>
            <a:ext cx="3848100" cy="637540"/>
          </a:xfrm>
          <a:custGeom>
            <a:avLst/>
            <a:gdLst>
              <a:gd name="connsiteX0" fmla="*/ 3848100 w 3848100"/>
              <a:gd name="connsiteY0" fmla="*/ 254000 h 637540"/>
              <a:gd name="connsiteX1" fmla="*/ 3843020 w 3848100"/>
              <a:gd name="connsiteY1" fmla="*/ 408940 h 637540"/>
              <a:gd name="connsiteX2" fmla="*/ 3832860 w 3848100"/>
              <a:gd name="connsiteY2" fmla="*/ 576580 h 637540"/>
              <a:gd name="connsiteX3" fmla="*/ 3815080 w 3848100"/>
              <a:gd name="connsiteY3" fmla="*/ 607060 h 637540"/>
              <a:gd name="connsiteX4" fmla="*/ 3779520 w 3848100"/>
              <a:gd name="connsiteY4" fmla="*/ 632460 h 637540"/>
              <a:gd name="connsiteX5" fmla="*/ 220980 w 3848100"/>
              <a:gd name="connsiteY5" fmla="*/ 637540 h 637540"/>
              <a:gd name="connsiteX6" fmla="*/ 144780 w 3848100"/>
              <a:gd name="connsiteY6" fmla="*/ 617220 h 637540"/>
              <a:gd name="connsiteX7" fmla="*/ 147320 w 3848100"/>
              <a:gd name="connsiteY7" fmla="*/ 589280 h 637540"/>
              <a:gd name="connsiteX8" fmla="*/ 200660 w 3848100"/>
              <a:gd name="connsiteY8" fmla="*/ 541020 h 637540"/>
              <a:gd name="connsiteX9" fmla="*/ 190500 w 3848100"/>
              <a:gd name="connsiteY9" fmla="*/ 502920 h 637540"/>
              <a:gd name="connsiteX10" fmla="*/ 147320 w 3848100"/>
              <a:gd name="connsiteY10" fmla="*/ 482600 h 637540"/>
              <a:gd name="connsiteX11" fmla="*/ 121920 w 3848100"/>
              <a:gd name="connsiteY11" fmla="*/ 482600 h 637540"/>
              <a:gd name="connsiteX12" fmla="*/ 93980 w 3848100"/>
              <a:gd name="connsiteY12" fmla="*/ 635000 h 637540"/>
              <a:gd name="connsiteX13" fmla="*/ 5080 w 3848100"/>
              <a:gd name="connsiteY13" fmla="*/ 635000 h 637540"/>
              <a:gd name="connsiteX14" fmla="*/ 0 w 3848100"/>
              <a:gd name="connsiteY14" fmla="*/ 325120 h 637540"/>
              <a:gd name="connsiteX15" fmla="*/ 246380 w 3848100"/>
              <a:gd name="connsiteY15" fmla="*/ 309880 h 637540"/>
              <a:gd name="connsiteX16" fmla="*/ 243840 w 3848100"/>
              <a:gd name="connsiteY16" fmla="*/ 175260 h 637540"/>
              <a:gd name="connsiteX17" fmla="*/ 274320 w 3848100"/>
              <a:gd name="connsiteY17" fmla="*/ 2540 h 637540"/>
              <a:gd name="connsiteX18" fmla="*/ 340360 w 3848100"/>
              <a:gd name="connsiteY18" fmla="*/ 0 h 637540"/>
              <a:gd name="connsiteX19" fmla="*/ 353060 w 3848100"/>
              <a:gd name="connsiteY19" fmla="*/ 276860 h 637540"/>
              <a:gd name="connsiteX20" fmla="*/ 457200 w 3848100"/>
              <a:gd name="connsiteY20" fmla="*/ 274320 h 637540"/>
              <a:gd name="connsiteX21" fmla="*/ 457200 w 3848100"/>
              <a:gd name="connsiteY21" fmla="*/ 180340 h 637540"/>
              <a:gd name="connsiteX22" fmla="*/ 492760 w 3848100"/>
              <a:gd name="connsiteY22" fmla="*/ 177800 h 637540"/>
              <a:gd name="connsiteX23" fmla="*/ 492760 w 3848100"/>
              <a:gd name="connsiteY23" fmla="*/ 139700 h 637540"/>
              <a:gd name="connsiteX24" fmla="*/ 515620 w 3848100"/>
              <a:gd name="connsiteY24" fmla="*/ 142240 h 637540"/>
              <a:gd name="connsiteX25" fmla="*/ 515620 w 3848100"/>
              <a:gd name="connsiteY25" fmla="*/ 73660 h 637540"/>
              <a:gd name="connsiteX26" fmla="*/ 647700 w 3848100"/>
              <a:gd name="connsiteY26" fmla="*/ 73660 h 637540"/>
              <a:gd name="connsiteX27" fmla="*/ 642620 w 3848100"/>
              <a:gd name="connsiteY27" fmla="*/ 304800 h 637540"/>
              <a:gd name="connsiteX28" fmla="*/ 690880 w 3848100"/>
              <a:gd name="connsiteY28" fmla="*/ 304800 h 637540"/>
              <a:gd name="connsiteX29" fmla="*/ 693420 w 3848100"/>
              <a:gd name="connsiteY29" fmla="*/ 271780 h 637540"/>
              <a:gd name="connsiteX30" fmla="*/ 1000760 w 3848100"/>
              <a:gd name="connsiteY30" fmla="*/ 274320 h 637540"/>
              <a:gd name="connsiteX31" fmla="*/ 1000760 w 3848100"/>
              <a:gd name="connsiteY31" fmla="*/ 309880 h 637540"/>
              <a:gd name="connsiteX32" fmla="*/ 1117600 w 3848100"/>
              <a:gd name="connsiteY32" fmla="*/ 309880 h 637540"/>
              <a:gd name="connsiteX33" fmla="*/ 1120140 w 3848100"/>
              <a:gd name="connsiteY33" fmla="*/ 281940 h 637540"/>
              <a:gd name="connsiteX34" fmla="*/ 1432560 w 3848100"/>
              <a:gd name="connsiteY34" fmla="*/ 281940 h 637540"/>
              <a:gd name="connsiteX35" fmla="*/ 1432560 w 3848100"/>
              <a:gd name="connsiteY35" fmla="*/ 309880 h 637540"/>
              <a:gd name="connsiteX36" fmla="*/ 1531620 w 3848100"/>
              <a:gd name="connsiteY36" fmla="*/ 304800 h 637540"/>
              <a:gd name="connsiteX37" fmla="*/ 1534160 w 3848100"/>
              <a:gd name="connsiteY37" fmla="*/ 276860 h 637540"/>
              <a:gd name="connsiteX38" fmla="*/ 1856740 w 3848100"/>
              <a:gd name="connsiteY38" fmla="*/ 276860 h 637540"/>
              <a:gd name="connsiteX39" fmla="*/ 1859280 w 3848100"/>
              <a:gd name="connsiteY39" fmla="*/ 312420 h 637540"/>
              <a:gd name="connsiteX40" fmla="*/ 1968500 w 3848100"/>
              <a:gd name="connsiteY40" fmla="*/ 312420 h 637540"/>
              <a:gd name="connsiteX41" fmla="*/ 1965960 w 3848100"/>
              <a:gd name="connsiteY41" fmla="*/ 279400 h 637540"/>
              <a:gd name="connsiteX42" fmla="*/ 2283460 w 3848100"/>
              <a:gd name="connsiteY42" fmla="*/ 279400 h 637540"/>
              <a:gd name="connsiteX43" fmla="*/ 2280920 w 3848100"/>
              <a:gd name="connsiteY43" fmla="*/ 309880 h 637540"/>
              <a:gd name="connsiteX44" fmla="*/ 2392680 w 3848100"/>
              <a:gd name="connsiteY44" fmla="*/ 304800 h 637540"/>
              <a:gd name="connsiteX45" fmla="*/ 2392680 w 3848100"/>
              <a:gd name="connsiteY45" fmla="*/ 279400 h 637540"/>
              <a:gd name="connsiteX46" fmla="*/ 2702560 w 3848100"/>
              <a:gd name="connsiteY46" fmla="*/ 284480 h 637540"/>
              <a:gd name="connsiteX47" fmla="*/ 2705100 w 3848100"/>
              <a:gd name="connsiteY47" fmla="*/ 307340 h 637540"/>
              <a:gd name="connsiteX48" fmla="*/ 2814320 w 3848100"/>
              <a:gd name="connsiteY48" fmla="*/ 312420 h 637540"/>
              <a:gd name="connsiteX49" fmla="*/ 2814320 w 3848100"/>
              <a:gd name="connsiteY49" fmla="*/ 281940 h 637540"/>
              <a:gd name="connsiteX50" fmla="*/ 3129280 w 3848100"/>
              <a:gd name="connsiteY50" fmla="*/ 287020 h 637540"/>
              <a:gd name="connsiteX51" fmla="*/ 3129280 w 3848100"/>
              <a:gd name="connsiteY51" fmla="*/ 309880 h 637540"/>
              <a:gd name="connsiteX52" fmla="*/ 3233420 w 3848100"/>
              <a:gd name="connsiteY52" fmla="*/ 304800 h 637540"/>
              <a:gd name="connsiteX53" fmla="*/ 3233420 w 3848100"/>
              <a:gd name="connsiteY53" fmla="*/ 281940 h 637540"/>
              <a:gd name="connsiteX54" fmla="*/ 3550920 w 3848100"/>
              <a:gd name="connsiteY54" fmla="*/ 279400 h 637540"/>
              <a:gd name="connsiteX55" fmla="*/ 3550920 w 3848100"/>
              <a:gd name="connsiteY55" fmla="*/ 299720 h 637540"/>
              <a:gd name="connsiteX56" fmla="*/ 3566160 w 3848100"/>
              <a:gd name="connsiteY56" fmla="*/ 299720 h 637540"/>
              <a:gd name="connsiteX57" fmla="*/ 3594100 w 3848100"/>
              <a:gd name="connsiteY57" fmla="*/ 264160 h 637540"/>
              <a:gd name="connsiteX58" fmla="*/ 3848100 w 3848100"/>
              <a:gd name="connsiteY58" fmla="*/ 254000 h 637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3848100" h="637540">
                <a:moveTo>
                  <a:pt x="3848100" y="254000"/>
                </a:moveTo>
                <a:lnTo>
                  <a:pt x="3843020" y="408940"/>
                </a:lnTo>
                <a:lnTo>
                  <a:pt x="3832860" y="576580"/>
                </a:lnTo>
                <a:lnTo>
                  <a:pt x="3815080" y="607060"/>
                </a:lnTo>
                <a:lnTo>
                  <a:pt x="3779520" y="632460"/>
                </a:lnTo>
                <a:lnTo>
                  <a:pt x="220980" y="637540"/>
                </a:lnTo>
                <a:lnTo>
                  <a:pt x="144780" y="617220"/>
                </a:lnTo>
                <a:lnTo>
                  <a:pt x="147320" y="589280"/>
                </a:lnTo>
                <a:lnTo>
                  <a:pt x="200660" y="541020"/>
                </a:lnTo>
                <a:lnTo>
                  <a:pt x="190500" y="502920"/>
                </a:lnTo>
                <a:lnTo>
                  <a:pt x="147320" y="482600"/>
                </a:lnTo>
                <a:lnTo>
                  <a:pt x="121920" y="482600"/>
                </a:lnTo>
                <a:lnTo>
                  <a:pt x="93980" y="635000"/>
                </a:lnTo>
                <a:lnTo>
                  <a:pt x="5080" y="635000"/>
                </a:lnTo>
                <a:cubicBezTo>
                  <a:pt x="3387" y="531707"/>
                  <a:pt x="1693" y="428413"/>
                  <a:pt x="0" y="325120"/>
                </a:cubicBezTo>
                <a:lnTo>
                  <a:pt x="246380" y="309880"/>
                </a:lnTo>
                <a:cubicBezTo>
                  <a:pt x="245533" y="265007"/>
                  <a:pt x="244687" y="220133"/>
                  <a:pt x="243840" y="175260"/>
                </a:cubicBezTo>
                <a:lnTo>
                  <a:pt x="274320" y="2540"/>
                </a:lnTo>
                <a:lnTo>
                  <a:pt x="340360" y="0"/>
                </a:lnTo>
                <a:lnTo>
                  <a:pt x="353060" y="276860"/>
                </a:lnTo>
                <a:lnTo>
                  <a:pt x="457200" y="274320"/>
                </a:lnTo>
                <a:lnTo>
                  <a:pt x="457200" y="180340"/>
                </a:lnTo>
                <a:lnTo>
                  <a:pt x="492760" y="177800"/>
                </a:lnTo>
                <a:lnTo>
                  <a:pt x="492760" y="139700"/>
                </a:lnTo>
                <a:lnTo>
                  <a:pt x="515620" y="142240"/>
                </a:lnTo>
                <a:lnTo>
                  <a:pt x="515620" y="73660"/>
                </a:lnTo>
                <a:lnTo>
                  <a:pt x="647700" y="73660"/>
                </a:lnTo>
                <a:lnTo>
                  <a:pt x="642620" y="304800"/>
                </a:lnTo>
                <a:lnTo>
                  <a:pt x="690880" y="304800"/>
                </a:lnTo>
                <a:lnTo>
                  <a:pt x="693420" y="271780"/>
                </a:lnTo>
                <a:lnTo>
                  <a:pt x="1000760" y="274320"/>
                </a:lnTo>
                <a:lnTo>
                  <a:pt x="1000760" y="309880"/>
                </a:lnTo>
                <a:lnTo>
                  <a:pt x="1117600" y="309880"/>
                </a:lnTo>
                <a:lnTo>
                  <a:pt x="1120140" y="281940"/>
                </a:lnTo>
                <a:lnTo>
                  <a:pt x="1432560" y="281940"/>
                </a:lnTo>
                <a:lnTo>
                  <a:pt x="1432560" y="309880"/>
                </a:lnTo>
                <a:lnTo>
                  <a:pt x="1531620" y="304800"/>
                </a:lnTo>
                <a:lnTo>
                  <a:pt x="1534160" y="276860"/>
                </a:lnTo>
                <a:lnTo>
                  <a:pt x="1856740" y="276860"/>
                </a:lnTo>
                <a:lnTo>
                  <a:pt x="1859280" y="312420"/>
                </a:lnTo>
                <a:lnTo>
                  <a:pt x="1968500" y="312420"/>
                </a:lnTo>
                <a:lnTo>
                  <a:pt x="1965960" y="279400"/>
                </a:lnTo>
                <a:lnTo>
                  <a:pt x="2283460" y="279400"/>
                </a:lnTo>
                <a:lnTo>
                  <a:pt x="2280920" y="309880"/>
                </a:lnTo>
                <a:lnTo>
                  <a:pt x="2392680" y="304800"/>
                </a:lnTo>
                <a:lnTo>
                  <a:pt x="2392680" y="279400"/>
                </a:lnTo>
                <a:lnTo>
                  <a:pt x="2702560" y="284480"/>
                </a:lnTo>
                <a:lnTo>
                  <a:pt x="2705100" y="307340"/>
                </a:lnTo>
                <a:lnTo>
                  <a:pt x="2814320" y="312420"/>
                </a:lnTo>
                <a:lnTo>
                  <a:pt x="2814320" y="281940"/>
                </a:lnTo>
                <a:lnTo>
                  <a:pt x="3129280" y="287020"/>
                </a:lnTo>
                <a:lnTo>
                  <a:pt x="3129280" y="309880"/>
                </a:lnTo>
                <a:lnTo>
                  <a:pt x="3233420" y="304800"/>
                </a:lnTo>
                <a:lnTo>
                  <a:pt x="3233420" y="281940"/>
                </a:lnTo>
                <a:lnTo>
                  <a:pt x="3550920" y="279400"/>
                </a:lnTo>
                <a:lnTo>
                  <a:pt x="3550920" y="299720"/>
                </a:lnTo>
                <a:lnTo>
                  <a:pt x="3566160" y="299720"/>
                </a:lnTo>
                <a:lnTo>
                  <a:pt x="3594100" y="264160"/>
                </a:lnTo>
                <a:lnTo>
                  <a:pt x="3848100" y="25400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682928" y="4279591"/>
            <a:ext cx="19501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0" dirty="0">
                <a:latin typeface="Arial Narrow" panose="020B0606020202030204" pitchFamily="34" charset="0"/>
              </a:rPr>
              <a:t>MS Ore Brazil (2011)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915793" y="4501039"/>
            <a:ext cx="12698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0" dirty="0">
                <a:latin typeface="Arial Narrow" panose="020B0606020202030204" pitchFamily="34" charset="0"/>
              </a:rPr>
              <a:t>Bulk Carrier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8236968" y="4136524"/>
            <a:ext cx="149258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0" dirty="0">
                <a:latin typeface="Arial Narrow" panose="020B0606020202030204" pitchFamily="34" charset="0"/>
              </a:rPr>
              <a:t>LOA: 362 m</a:t>
            </a:r>
          </a:p>
          <a:p>
            <a:r>
              <a:rPr lang="en-US" i="0" dirty="0">
                <a:latin typeface="Arial Narrow" panose="020B0606020202030204" pitchFamily="34" charset="0"/>
              </a:rPr>
              <a:t>Beam: 65 m</a:t>
            </a:r>
          </a:p>
          <a:p>
            <a:r>
              <a:rPr lang="en-US" i="0" dirty="0">
                <a:latin typeface="Arial Narrow" panose="020B0606020202030204" pitchFamily="34" charset="0"/>
              </a:rPr>
              <a:t>Draft: 23 m</a:t>
            </a:r>
          </a:p>
          <a:p>
            <a:r>
              <a:rPr lang="en-US" i="0" dirty="0">
                <a:latin typeface="Arial Narrow" panose="020B0606020202030204" pitchFamily="34" charset="0"/>
              </a:rPr>
              <a:t>DWT: 402,000 t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915793" y="6127671"/>
            <a:ext cx="12378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0" dirty="0">
                <a:latin typeface="Arial Narrow" panose="020B0606020202030204" pitchFamily="34" charset="0"/>
              </a:rPr>
              <a:t>Cruise Ship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493205" y="5464576"/>
            <a:ext cx="22846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0" dirty="0">
                <a:latin typeface="Arial Narrow" panose="020B0606020202030204" pitchFamily="34" charset="0"/>
              </a:rPr>
              <a:t>Oasis of the Seas (2009)</a:t>
            </a:r>
          </a:p>
        </p:txBody>
      </p:sp>
      <p:sp>
        <p:nvSpPr>
          <p:cNvPr id="27" name="Freeform 26"/>
          <p:cNvSpPr/>
          <p:nvPr/>
        </p:nvSpPr>
        <p:spPr>
          <a:xfrm>
            <a:off x="3562180" y="5806011"/>
            <a:ext cx="3868404" cy="860482"/>
          </a:xfrm>
          <a:custGeom>
            <a:avLst/>
            <a:gdLst>
              <a:gd name="connsiteX0" fmla="*/ 3916680 w 3916680"/>
              <a:gd name="connsiteY0" fmla="*/ 551180 h 871220"/>
              <a:gd name="connsiteX1" fmla="*/ 3738880 w 3916680"/>
              <a:gd name="connsiteY1" fmla="*/ 751840 h 871220"/>
              <a:gd name="connsiteX2" fmla="*/ 3731260 w 3916680"/>
              <a:gd name="connsiteY2" fmla="*/ 779780 h 871220"/>
              <a:gd name="connsiteX3" fmla="*/ 3840480 w 3916680"/>
              <a:gd name="connsiteY3" fmla="*/ 779780 h 871220"/>
              <a:gd name="connsiteX4" fmla="*/ 3843020 w 3916680"/>
              <a:gd name="connsiteY4" fmla="*/ 800100 h 871220"/>
              <a:gd name="connsiteX5" fmla="*/ 3827780 w 3916680"/>
              <a:gd name="connsiteY5" fmla="*/ 825500 h 871220"/>
              <a:gd name="connsiteX6" fmla="*/ 3784600 w 3916680"/>
              <a:gd name="connsiteY6" fmla="*/ 843280 h 871220"/>
              <a:gd name="connsiteX7" fmla="*/ 3731260 w 3916680"/>
              <a:gd name="connsiteY7" fmla="*/ 868680 h 871220"/>
              <a:gd name="connsiteX8" fmla="*/ 3672840 w 3916680"/>
              <a:gd name="connsiteY8" fmla="*/ 871220 h 871220"/>
              <a:gd name="connsiteX9" fmla="*/ 233680 w 3916680"/>
              <a:gd name="connsiteY9" fmla="*/ 871220 h 871220"/>
              <a:gd name="connsiteX10" fmla="*/ 170180 w 3916680"/>
              <a:gd name="connsiteY10" fmla="*/ 855980 h 871220"/>
              <a:gd name="connsiteX11" fmla="*/ 73660 w 3916680"/>
              <a:gd name="connsiteY11" fmla="*/ 848360 h 871220"/>
              <a:gd name="connsiteX12" fmla="*/ 63500 w 3916680"/>
              <a:gd name="connsiteY12" fmla="*/ 828040 h 871220"/>
              <a:gd name="connsiteX13" fmla="*/ 109220 w 3916680"/>
              <a:gd name="connsiteY13" fmla="*/ 787400 h 871220"/>
              <a:gd name="connsiteX14" fmla="*/ 0 w 3916680"/>
              <a:gd name="connsiteY14" fmla="*/ 782320 h 871220"/>
              <a:gd name="connsiteX15" fmla="*/ 5080 w 3916680"/>
              <a:gd name="connsiteY15" fmla="*/ 746760 h 871220"/>
              <a:gd name="connsiteX16" fmla="*/ 33020 w 3916680"/>
              <a:gd name="connsiteY16" fmla="*/ 637540 h 871220"/>
              <a:gd name="connsiteX17" fmla="*/ 22860 w 3916680"/>
              <a:gd name="connsiteY17" fmla="*/ 581660 h 871220"/>
              <a:gd name="connsiteX18" fmla="*/ 99060 w 3916680"/>
              <a:gd name="connsiteY18" fmla="*/ 449580 h 871220"/>
              <a:gd name="connsiteX19" fmla="*/ 109220 w 3916680"/>
              <a:gd name="connsiteY19" fmla="*/ 452120 h 871220"/>
              <a:gd name="connsiteX20" fmla="*/ 96520 w 3916680"/>
              <a:gd name="connsiteY20" fmla="*/ 568960 h 871220"/>
              <a:gd name="connsiteX21" fmla="*/ 198120 w 3916680"/>
              <a:gd name="connsiteY21" fmla="*/ 563880 h 871220"/>
              <a:gd name="connsiteX22" fmla="*/ 322580 w 3916680"/>
              <a:gd name="connsiteY22" fmla="*/ 375920 h 871220"/>
              <a:gd name="connsiteX23" fmla="*/ 261620 w 3916680"/>
              <a:gd name="connsiteY23" fmla="*/ 360680 h 871220"/>
              <a:gd name="connsiteX24" fmla="*/ 223520 w 3916680"/>
              <a:gd name="connsiteY24" fmla="*/ 304800 h 871220"/>
              <a:gd name="connsiteX25" fmla="*/ 340360 w 3916680"/>
              <a:gd name="connsiteY25" fmla="*/ 307340 h 871220"/>
              <a:gd name="connsiteX26" fmla="*/ 327660 w 3916680"/>
              <a:gd name="connsiteY26" fmla="*/ 246380 h 871220"/>
              <a:gd name="connsiteX27" fmla="*/ 264160 w 3916680"/>
              <a:gd name="connsiteY27" fmla="*/ 111760 h 871220"/>
              <a:gd name="connsiteX28" fmla="*/ 320040 w 3916680"/>
              <a:gd name="connsiteY28" fmla="*/ 114300 h 871220"/>
              <a:gd name="connsiteX29" fmla="*/ 431800 w 3916680"/>
              <a:gd name="connsiteY29" fmla="*/ 292100 h 871220"/>
              <a:gd name="connsiteX30" fmla="*/ 492760 w 3916680"/>
              <a:gd name="connsiteY30" fmla="*/ 292100 h 871220"/>
              <a:gd name="connsiteX31" fmla="*/ 492760 w 3916680"/>
              <a:gd name="connsiteY31" fmla="*/ 320040 h 871220"/>
              <a:gd name="connsiteX32" fmla="*/ 825500 w 3916680"/>
              <a:gd name="connsiteY32" fmla="*/ 320040 h 871220"/>
              <a:gd name="connsiteX33" fmla="*/ 805180 w 3916680"/>
              <a:gd name="connsiteY33" fmla="*/ 218440 h 871220"/>
              <a:gd name="connsiteX34" fmla="*/ 866140 w 3916680"/>
              <a:gd name="connsiteY34" fmla="*/ 198120 h 871220"/>
              <a:gd name="connsiteX35" fmla="*/ 1036320 w 3916680"/>
              <a:gd name="connsiteY35" fmla="*/ 195580 h 871220"/>
              <a:gd name="connsiteX36" fmla="*/ 1049020 w 3916680"/>
              <a:gd name="connsiteY36" fmla="*/ 104140 h 871220"/>
              <a:gd name="connsiteX37" fmla="*/ 1038860 w 3916680"/>
              <a:gd name="connsiteY37" fmla="*/ 78740 h 871220"/>
              <a:gd name="connsiteX38" fmla="*/ 1084580 w 3916680"/>
              <a:gd name="connsiteY38" fmla="*/ 83820 h 871220"/>
              <a:gd name="connsiteX39" fmla="*/ 1043940 w 3916680"/>
              <a:gd name="connsiteY39" fmla="*/ 0 h 871220"/>
              <a:gd name="connsiteX40" fmla="*/ 1127760 w 3916680"/>
              <a:gd name="connsiteY40" fmla="*/ 5080 h 871220"/>
              <a:gd name="connsiteX41" fmla="*/ 1163320 w 3916680"/>
              <a:gd name="connsiteY41" fmla="*/ 81280 h 871220"/>
              <a:gd name="connsiteX42" fmla="*/ 1193800 w 3916680"/>
              <a:gd name="connsiteY42" fmla="*/ 81280 h 871220"/>
              <a:gd name="connsiteX43" fmla="*/ 1196340 w 3916680"/>
              <a:gd name="connsiteY43" fmla="*/ 96520 h 871220"/>
              <a:gd name="connsiteX44" fmla="*/ 1414780 w 3916680"/>
              <a:gd name="connsiteY44" fmla="*/ 203200 h 871220"/>
              <a:gd name="connsiteX45" fmla="*/ 1595120 w 3916680"/>
              <a:gd name="connsiteY45" fmla="*/ 210820 h 871220"/>
              <a:gd name="connsiteX46" fmla="*/ 1574800 w 3916680"/>
              <a:gd name="connsiteY46" fmla="*/ 281940 h 871220"/>
              <a:gd name="connsiteX47" fmla="*/ 1816100 w 3916680"/>
              <a:gd name="connsiteY47" fmla="*/ 287020 h 871220"/>
              <a:gd name="connsiteX48" fmla="*/ 1816100 w 3916680"/>
              <a:gd name="connsiteY48" fmla="*/ 256540 h 871220"/>
              <a:gd name="connsiteX49" fmla="*/ 1790700 w 3916680"/>
              <a:gd name="connsiteY49" fmla="*/ 238760 h 871220"/>
              <a:gd name="connsiteX50" fmla="*/ 1877060 w 3916680"/>
              <a:gd name="connsiteY50" fmla="*/ 238760 h 871220"/>
              <a:gd name="connsiteX51" fmla="*/ 1877060 w 3916680"/>
              <a:gd name="connsiteY51" fmla="*/ 238760 h 871220"/>
              <a:gd name="connsiteX52" fmla="*/ 1943100 w 3916680"/>
              <a:gd name="connsiteY52" fmla="*/ 226060 h 871220"/>
              <a:gd name="connsiteX53" fmla="*/ 1948180 w 3916680"/>
              <a:gd name="connsiteY53" fmla="*/ 248920 h 871220"/>
              <a:gd name="connsiteX54" fmla="*/ 1973580 w 3916680"/>
              <a:gd name="connsiteY54" fmla="*/ 248920 h 871220"/>
              <a:gd name="connsiteX55" fmla="*/ 1981200 w 3916680"/>
              <a:gd name="connsiteY55" fmla="*/ 287020 h 871220"/>
              <a:gd name="connsiteX56" fmla="*/ 2565400 w 3916680"/>
              <a:gd name="connsiteY56" fmla="*/ 279400 h 871220"/>
              <a:gd name="connsiteX57" fmla="*/ 2585720 w 3916680"/>
              <a:gd name="connsiteY57" fmla="*/ 269240 h 871220"/>
              <a:gd name="connsiteX58" fmla="*/ 2545080 w 3916680"/>
              <a:gd name="connsiteY58" fmla="*/ 180340 h 871220"/>
              <a:gd name="connsiteX59" fmla="*/ 2603500 w 3916680"/>
              <a:gd name="connsiteY59" fmla="*/ 180340 h 871220"/>
              <a:gd name="connsiteX60" fmla="*/ 2606040 w 3916680"/>
              <a:gd name="connsiteY60" fmla="*/ 223520 h 871220"/>
              <a:gd name="connsiteX61" fmla="*/ 2667000 w 3916680"/>
              <a:gd name="connsiteY61" fmla="*/ 220980 h 871220"/>
              <a:gd name="connsiteX62" fmla="*/ 2730500 w 3916680"/>
              <a:gd name="connsiteY62" fmla="*/ 180340 h 871220"/>
              <a:gd name="connsiteX63" fmla="*/ 2687320 w 3916680"/>
              <a:gd name="connsiteY63" fmla="*/ 142240 h 871220"/>
              <a:gd name="connsiteX64" fmla="*/ 2760980 w 3916680"/>
              <a:gd name="connsiteY64" fmla="*/ 149860 h 871220"/>
              <a:gd name="connsiteX65" fmla="*/ 2895600 w 3916680"/>
              <a:gd name="connsiteY65" fmla="*/ 223520 h 871220"/>
              <a:gd name="connsiteX66" fmla="*/ 3065780 w 3916680"/>
              <a:gd name="connsiteY66" fmla="*/ 264160 h 871220"/>
              <a:gd name="connsiteX67" fmla="*/ 3147060 w 3916680"/>
              <a:gd name="connsiteY67" fmla="*/ 284480 h 871220"/>
              <a:gd name="connsiteX68" fmla="*/ 3284220 w 3916680"/>
              <a:gd name="connsiteY68" fmla="*/ 299720 h 871220"/>
              <a:gd name="connsiteX69" fmla="*/ 3291840 w 3916680"/>
              <a:gd name="connsiteY69" fmla="*/ 347980 h 871220"/>
              <a:gd name="connsiteX70" fmla="*/ 3418840 w 3916680"/>
              <a:gd name="connsiteY70" fmla="*/ 350520 h 871220"/>
              <a:gd name="connsiteX71" fmla="*/ 3411220 w 3916680"/>
              <a:gd name="connsiteY71" fmla="*/ 396240 h 871220"/>
              <a:gd name="connsiteX72" fmla="*/ 3398520 w 3916680"/>
              <a:gd name="connsiteY72" fmla="*/ 408940 h 871220"/>
              <a:gd name="connsiteX73" fmla="*/ 3578860 w 3916680"/>
              <a:gd name="connsiteY73" fmla="*/ 553720 h 871220"/>
              <a:gd name="connsiteX74" fmla="*/ 3916680 w 3916680"/>
              <a:gd name="connsiteY74" fmla="*/ 551180 h 871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</a:cxnLst>
            <a:rect l="l" t="t" r="r" b="b"/>
            <a:pathLst>
              <a:path w="3916680" h="871220">
                <a:moveTo>
                  <a:pt x="3916680" y="551180"/>
                </a:moveTo>
                <a:lnTo>
                  <a:pt x="3738880" y="751840"/>
                </a:lnTo>
                <a:lnTo>
                  <a:pt x="3731260" y="779780"/>
                </a:lnTo>
                <a:lnTo>
                  <a:pt x="3840480" y="779780"/>
                </a:lnTo>
                <a:lnTo>
                  <a:pt x="3843020" y="800100"/>
                </a:lnTo>
                <a:lnTo>
                  <a:pt x="3827780" y="825500"/>
                </a:lnTo>
                <a:lnTo>
                  <a:pt x="3784600" y="843280"/>
                </a:lnTo>
                <a:lnTo>
                  <a:pt x="3731260" y="868680"/>
                </a:lnTo>
                <a:lnTo>
                  <a:pt x="3672840" y="871220"/>
                </a:lnTo>
                <a:lnTo>
                  <a:pt x="233680" y="871220"/>
                </a:lnTo>
                <a:lnTo>
                  <a:pt x="170180" y="855980"/>
                </a:lnTo>
                <a:lnTo>
                  <a:pt x="73660" y="848360"/>
                </a:lnTo>
                <a:lnTo>
                  <a:pt x="63500" y="828040"/>
                </a:lnTo>
                <a:lnTo>
                  <a:pt x="109220" y="787400"/>
                </a:lnTo>
                <a:lnTo>
                  <a:pt x="0" y="782320"/>
                </a:lnTo>
                <a:lnTo>
                  <a:pt x="5080" y="746760"/>
                </a:lnTo>
                <a:lnTo>
                  <a:pt x="33020" y="637540"/>
                </a:lnTo>
                <a:lnTo>
                  <a:pt x="22860" y="581660"/>
                </a:lnTo>
                <a:lnTo>
                  <a:pt x="99060" y="449580"/>
                </a:lnTo>
                <a:lnTo>
                  <a:pt x="109220" y="452120"/>
                </a:lnTo>
                <a:lnTo>
                  <a:pt x="96520" y="568960"/>
                </a:lnTo>
                <a:lnTo>
                  <a:pt x="198120" y="563880"/>
                </a:lnTo>
                <a:lnTo>
                  <a:pt x="322580" y="375920"/>
                </a:lnTo>
                <a:lnTo>
                  <a:pt x="261620" y="360680"/>
                </a:lnTo>
                <a:lnTo>
                  <a:pt x="223520" y="304800"/>
                </a:lnTo>
                <a:lnTo>
                  <a:pt x="340360" y="307340"/>
                </a:lnTo>
                <a:lnTo>
                  <a:pt x="327660" y="246380"/>
                </a:lnTo>
                <a:lnTo>
                  <a:pt x="264160" y="111760"/>
                </a:lnTo>
                <a:lnTo>
                  <a:pt x="320040" y="114300"/>
                </a:lnTo>
                <a:lnTo>
                  <a:pt x="431800" y="292100"/>
                </a:lnTo>
                <a:lnTo>
                  <a:pt x="492760" y="292100"/>
                </a:lnTo>
                <a:lnTo>
                  <a:pt x="492760" y="320040"/>
                </a:lnTo>
                <a:lnTo>
                  <a:pt x="825500" y="320040"/>
                </a:lnTo>
                <a:lnTo>
                  <a:pt x="805180" y="218440"/>
                </a:lnTo>
                <a:lnTo>
                  <a:pt x="866140" y="198120"/>
                </a:lnTo>
                <a:lnTo>
                  <a:pt x="1036320" y="195580"/>
                </a:lnTo>
                <a:lnTo>
                  <a:pt x="1049020" y="104140"/>
                </a:lnTo>
                <a:lnTo>
                  <a:pt x="1038860" y="78740"/>
                </a:lnTo>
                <a:lnTo>
                  <a:pt x="1084580" y="83820"/>
                </a:lnTo>
                <a:lnTo>
                  <a:pt x="1043940" y="0"/>
                </a:lnTo>
                <a:lnTo>
                  <a:pt x="1127760" y="5080"/>
                </a:lnTo>
                <a:lnTo>
                  <a:pt x="1163320" y="81280"/>
                </a:lnTo>
                <a:lnTo>
                  <a:pt x="1193800" y="81280"/>
                </a:lnTo>
                <a:lnTo>
                  <a:pt x="1196340" y="96520"/>
                </a:lnTo>
                <a:lnTo>
                  <a:pt x="1414780" y="203200"/>
                </a:lnTo>
                <a:lnTo>
                  <a:pt x="1595120" y="210820"/>
                </a:lnTo>
                <a:lnTo>
                  <a:pt x="1574800" y="281940"/>
                </a:lnTo>
                <a:lnTo>
                  <a:pt x="1816100" y="287020"/>
                </a:lnTo>
                <a:lnTo>
                  <a:pt x="1816100" y="256540"/>
                </a:lnTo>
                <a:lnTo>
                  <a:pt x="1790700" y="238760"/>
                </a:lnTo>
                <a:lnTo>
                  <a:pt x="1877060" y="238760"/>
                </a:lnTo>
                <a:lnTo>
                  <a:pt x="1877060" y="238760"/>
                </a:lnTo>
                <a:lnTo>
                  <a:pt x="1943100" y="226060"/>
                </a:lnTo>
                <a:lnTo>
                  <a:pt x="1948180" y="248920"/>
                </a:lnTo>
                <a:lnTo>
                  <a:pt x="1973580" y="248920"/>
                </a:lnTo>
                <a:lnTo>
                  <a:pt x="1981200" y="287020"/>
                </a:lnTo>
                <a:lnTo>
                  <a:pt x="2565400" y="279400"/>
                </a:lnTo>
                <a:lnTo>
                  <a:pt x="2585720" y="269240"/>
                </a:lnTo>
                <a:lnTo>
                  <a:pt x="2545080" y="180340"/>
                </a:lnTo>
                <a:lnTo>
                  <a:pt x="2603500" y="180340"/>
                </a:lnTo>
                <a:lnTo>
                  <a:pt x="2606040" y="223520"/>
                </a:lnTo>
                <a:lnTo>
                  <a:pt x="2667000" y="220980"/>
                </a:lnTo>
                <a:lnTo>
                  <a:pt x="2730500" y="180340"/>
                </a:lnTo>
                <a:lnTo>
                  <a:pt x="2687320" y="142240"/>
                </a:lnTo>
                <a:lnTo>
                  <a:pt x="2760980" y="149860"/>
                </a:lnTo>
                <a:lnTo>
                  <a:pt x="2895600" y="223520"/>
                </a:lnTo>
                <a:lnTo>
                  <a:pt x="3065780" y="264160"/>
                </a:lnTo>
                <a:lnTo>
                  <a:pt x="3147060" y="284480"/>
                </a:lnTo>
                <a:lnTo>
                  <a:pt x="3284220" y="299720"/>
                </a:lnTo>
                <a:lnTo>
                  <a:pt x="3291840" y="347980"/>
                </a:lnTo>
                <a:lnTo>
                  <a:pt x="3418840" y="350520"/>
                </a:lnTo>
                <a:lnTo>
                  <a:pt x="3411220" y="396240"/>
                </a:lnTo>
                <a:lnTo>
                  <a:pt x="3398520" y="408940"/>
                </a:lnTo>
                <a:lnTo>
                  <a:pt x="3578860" y="553720"/>
                </a:lnTo>
                <a:lnTo>
                  <a:pt x="3916680" y="55118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8224145" y="5565412"/>
            <a:ext cx="176843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0" dirty="0">
                <a:latin typeface="Arial Narrow" panose="020B0606020202030204" pitchFamily="34" charset="0"/>
              </a:rPr>
              <a:t>LOA: 362 m</a:t>
            </a:r>
          </a:p>
          <a:p>
            <a:r>
              <a:rPr lang="en-US" i="0" dirty="0">
                <a:latin typeface="Arial Narrow" panose="020B0606020202030204" pitchFamily="34" charset="0"/>
              </a:rPr>
              <a:t>Beam: 60.5 m</a:t>
            </a:r>
          </a:p>
          <a:p>
            <a:r>
              <a:rPr lang="en-US" i="0" dirty="0">
                <a:latin typeface="Arial Narrow" panose="020B0606020202030204" pitchFamily="34" charset="0"/>
              </a:rPr>
              <a:t>Draft: 9.3 m</a:t>
            </a:r>
          </a:p>
          <a:p>
            <a:r>
              <a:rPr lang="en-US" i="0" dirty="0">
                <a:latin typeface="Arial Narrow" panose="020B0606020202030204" pitchFamily="34" charset="0"/>
              </a:rPr>
              <a:t>Passengers: 5,400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3611204" y="1858086"/>
            <a:ext cx="4348655" cy="706821"/>
            <a:chOff x="2645979" y="5764924"/>
            <a:chExt cx="4348655" cy="706821"/>
          </a:xfrm>
        </p:grpSpPr>
        <p:sp>
          <p:nvSpPr>
            <p:cNvPr id="29" name="Freeform 28"/>
            <p:cNvSpPr/>
            <p:nvPr/>
          </p:nvSpPr>
          <p:spPr>
            <a:xfrm>
              <a:off x="2653862" y="5851634"/>
              <a:ext cx="796159" cy="312683"/>
            </a:xfrm>
            <a:custGeom>
              <a:avLst/>
              <a:gdLst>
                <a:gd name="connsiteX0" fmla="*/ 0 w 796159"/>
                <a:gd name="connsiteY0" fmla="*/ 312683 h 312683"/>
                <a:gd name="connsiteX1" fmla="*/ 0 w 796159"/>
                <a:gd name="connsiteY1" fmla="*/ 36787 h 312683"/>
                <a:gd name="connsiteX2" fmla="*/ 149772 w 796159"/>
                <a:gd name="connsiteY2" fmla="*/ 36787 h 312683"/>
                <a:gd name="connsiteX3" fmla="*/ 149772 w 796159"/>
                <a:gd name="connsiteY3" fmla="*/ 0 h 312683"/>
                <a:gd name="connsiteX4" fmla="*/ 796159 w 796159"/>
                <a:gd name="connsiteY4" fmla="*/ 0 h 312683"/>
                <a:gd name="connsiteX5" fmla="*/ 796159 w 796159"/>
                <a:gd name="connsiteY5" fmla="*/ 310056 h 312683"/>
                <a:gd name="connsiteX6" fmla="*/ 0 w 796159"/>
                <a:gd name="connsiteY6" fmla="*/ 312683 h 312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96159" h="312683">
                  <a:moveTo>
                    <a:pt x="0" y="312683"/>
                  </a:moveTo>
                  <a:lnTo>
                    <a:pt x="0" y="36787"/>
                  </a:lnTo>
                  <a:lnTo>
                    <a:pt x="149772" y="36787"/>
                  </a:lnTo>
                  <a:lnTo>
                    <a:pt x="149772" y="0"/>
                  </a:lnTo>
                  <a:lnTo>
                    <a:pt x="796159" y="0"/>
                  </a:lnTo>
                  <a:lnTo>
                    <a:pt x="796159" y="310056"/>
                  </a:lnTo>
                  <a:lnTo>
                    <a:pt x="0" y="312683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Freeform 29"/>
            <p:cNvSpPr/>
            <p:nvPr/>
          </p:nvSpPr>
          <p:spPr>
            <a:xfrm>
              <a:off x="3515710" y="5849007"/>
              <a:ext cx="1636987" cy="323193"/>
            </a:xfrm>
            <a:custGeom>
              <a:avLst/>
              <a:gdLst>
                <a:gd name="connsiteX0" fmla="*/ 0 w 1636987"/>
                <a:gd name="connsiteY0" fmla="*/ 0 h 323193"/>
                <a:gd name="connsiteX1" fmla="*/ 1636987 w 1636987"/>
                <a:gd name="connsiteY1" fmla="*/ 0 h 323193"/>
                <a:gd name="connsiteX2" fmla="*/ 1636987 w 1636987"/>
                <a:gd name="connsiteY2" fmla="*/ 323193 h 323193"/>
                <a:gd name="connsiteX3" fmla="*/ 0 w 1636987"/>
                <a:gd name="connsiteY3" fmla="*/ 323193 h 323193"/>
                <a:gd name="connsiteX4" fmla="*/ 0 w 1636987"/>
                <a:gd name="connsiteY4" fmla="*/ 0 h 323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36987" h="323193">
                  <a:moveTo>
                    <a:pt x="0" y="0"/>
                  </a:moveTo>
                  <a:lnTo>
                    <a:pt x="1636987" y="0"/>
                  </a:lnTo>
                  <a:lnTo>
                    <a:pt x="1636987" y="323193"/>
                  </a:lnTo>
                  <a:lnTo>
                    <a:pt x="0" y="3231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Freeform 30"/>
            <p:cNvSpPr/>
            <p:nvPr/>
          </p:nvSpPr>
          <p:spPr>
            <a:xfrm>
              <a:off x="5226269" y="5859517"/>
              <a:ext cx="1463565" cy="312683"/>
            </a:xfrm>
            <a:custGeom>
              <a:avLst/>
              <a:gdLst>
                <a:gd name="connsiteX0" fmla="*/ 0 w 1463565"/>
                <a:gd name="connsiteY0" fmla="*/ 0 h 312683"/>
                <a:gd name="connsiteX1" fmla="*/ 365234 w 1463565"/>
                <a:gd name="connsiteY1" fmla="*/ 0 h 312683"/>
                <a:gd name="connsiteX2" fmla="*/ 365234 w 1463565"/>
                <a:gd name="connsiteY2" fmla="*/ 28904 h 312683"/>
                <a:gd name="connsiteX3" fmla="*/ 685800 w 1463565"/>
                <a:gd name="connsiteY3" fmla="*/ 28904 h 312683"/>
                <a:gd name="connsiteX4" fmla="*/ 685800 w 1463565"/>
                <a:gd name="connsiteY4" fmla="*/ 55180 h 312683"/>
                <a:gd name="connsiteX5" fmla="*/ 1158765 w 1463565"/>
                <a:gd name="connsiteY5" fmla="*/ 55180 h 312683"/>
                <a:gd name="connsiteX6" fmla="*/ 1158765 w 1463565"/>
                <a:gd name="connsiteY6" fmla="*/ 81455 h 312683"/>
                <a:gd name="connsiteX7" fmla="*/ 1463565 w 1463565"/>
                <a:gd name="connsiteY7" fmla="*/ 81455 h 312683"/>
                <a:gd name="connsiteX8" fmla="*/ 1463565 w 1463565"/>
                <a:gd name="connsiteY8" fmla="*/ 312683 h 312683"/>
                <a:gd name="connsiteX9" fmla="*/ 18393 w 1463565"/>
                <a:gd name="connsiteY9" fmla="*/ 312683 h 312683"/>
                <a:gd name="connsiteX10" fmla="*/ 0 w 1463565"/>
                <a:gd name="connsiteY10" fmla="*/ 0 h 312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63565" h="312683">
                  <a:moveTo>
                    <a:pt x="0" y="0"/>
                  </a:moveTo>
                  <a:lnTo>
                    <a:pt x="365234" y="0"/>
                  </a:lnTo>
                  <a:lnTo>
                    <a:pt x="365234" y="28904"/>
                  </a:lnTo>
                  <a:lnTo>
                    <a:pt x="685800" y="28904"/>
                  </a:lnTo>
                  <a:lnTo>
                    <a:pt x="685800" y="55180"/>
                  </a:lnTo>
                  <a:lnTo>
                    <a:pt x="1158765" y="55180"/>
                  </a:lnTo>
                  <a:lnTo>
                    <a:pt x="1158765" y="81455"/>
                  </a:lnTo>
                  <a:lnTo>
                    <a:pt x="1463565" y="81455"/>
                  </a:lnTo>
                  <a:lnTo>
                    <a:pt x="1463565" y="312683"/>
                  </a:lnTo>
                  <a:lnTo>
                    <a:pt x="18393" y="3126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Freeform 31"/>
            <p:cNvSpPr/>
            <p:nvPr/>
          </p:nvSpPr>
          <p:spPr>
            <a:xfrm>
              <a:off x="2645979" y="5764924"/>
              <a:ext cx="4348655" cy="706821"/>
            </a:xfrm>
            <a:custGeom>
              <a:avLst/>
              <a:gdLst>
                <a:gd name="connsiteX0" fmla="*/ 4327635 w 4348655"/>
                <a:gd name="connsiteY0" fmla="*/ 312682 h 709448"/>
                <a:gd name="connsiteX1" fmla="*/ 4280338 w 4348655"/>
                <a:gd name="connsiteY1" fmla="*/ 407275 h 709448"/>
                <a:gd name="connsiteX2" fmla="*/ 4246180 w 4348655"/>
                <a:gd name="connsiteY2" fmla="*/ 467710 h 709448"/>
                <a:gd name="connsiteX3" fmla="*/ 4222531 w 4348655"/>
                <a:gd name="connsiteY3" fmla="*/ 533400 h 709448"/>
                <a:gd name="connsiteX4" fmla="*/ 4222531 w 4348655"/>
                <a:gd name="connsiteY4" fmla="*/ 567558 h 709448"/>
                <a:gd name="connsiteX5" fmla="*/ 4243552 w 4348655"/>
                <a:gd name="connsiteY5" fmla="*/ 570186 h 709448"/>
                <a:gd name="connsiteX6" fmla="*/ 4277711 w 4348655"/>
                <a:gd name="connsiteY6" fmla="*/ 578069 h 709448"/>
                <a:gd name="connsiteX7" fmla="*/ 4330262 w 4348655"/>
                <a:gd name="connsiteY7" fmla="*/ 580696 h 709448"/>
                <a:gd name="connsiteX8" fmla="*/ 4348655 w 4348655"/>
                <a:gd name="connsiteY8" fmla="*/ 596462 h 709448"/>
                <a:gd name="connsiteX9" fmla="*/ 4338145 w 4348655"/>
                <a:gd name="connsiteY9" fmla="*/ 620110 h 709448"/>
                <a:gd name="connsiteX10" fmla="*/ 4314497 w 4348655"/>
                <a:gd name="connsiteY10" fmla="*/ 633248 h 709448"/>
                <a:gd name="connsiteX11" fmla="*/ 4235669 w 4348655"/>
                <a:gd name="connsiteY11" fmla="*/ 677917 h 709448"/>
                <a:gd name="connsiteX12" fmla="*/ 4183118 w 4348655"/>
                <a:gd name="connsiteY12" fmla="*/ 693682 h 709448"/>
                <a:gd name="connsiteX13" fmla="*/ 4080642 w 4348655"/>
                <a:gd name="connsiteY13" fmla="*/ 709448 h 709448"/>
                <a:gd name="connsiteX14" fmla="*/ 278524 w 4348655"/>
                <a:gd name="connsiteY14" fmla="*/ 709448 h 709448"/>
                <a:gd name="connsiteX15" fmla="*/ 223345 w 4348655"/>
                <a:gd name="connsiteY15" fmla="*/ 688427 h 709448"/>
                <a:gd name="connsiteX16" fmla="*/ 199697 w 4348655"/>
                <a:gd name="connsiteY16" fmla="*/ 680544 h 709448"/>
                <a:gd name="connsiteX17" fmla="*/ 160283 w 4348655"/>
                <a:gd name="connsiteY17" fmla="*/ 667406 h 709448"/>
                <a:gd name="connsiteX18" fmla="*/ 173421 w 4348655"/>
                <a:gd name="connsiteY18" fmla="*/ 654269 h 709448"/>
                <a:gd name="connsiteX19" fmla="*/ 212835 w 4348655"/>
                <a:gd name="connsiteY19" fmla="*/ 651641 h 709448"/>
                <a:gd name="connsiteX20" fmla="*/ 223345 w 4348655"/>
                <a:gd name="connsiteY20" fmla="*/ 612227 h 709448"/>
                <a:gd name="connsiteX21" fmla="*/ 218090 w 4348655"/>
                <a:gd name="connsiteY21" fmla="*/ 593834 h 709448"/>
                <a:gd name="connsiteX22" fmla="*/ 123497 w 4348655"/>
                <a:gd name="connsiteY22" fmla="*/ 562303 h 709448"/>
                <a:gd name="connsiteX23" fmla="*/ 94593 w 4348655"/>
                <a:gd name="connsiteY23" fmla="*/ 704193 h 709448"/>
                <a:gd name="connsiteX24" fmla="*/ 5255 w 4348655"/>
                <a:gd name="connsiteY24" fmla="*/ 704193 h 709448"/>
                <a:gd name="connsiteX25" fmla="*/ 0 w 4348655"/>
                <a:gd name="connsiteY25" fmla="*/ 541282 h 709448"/>
                <a:gd name="connsiteX26" fmla="*/ 2628 w 4348655"/>
                <a:gd name="connsiteY26" fmla="*/ 388882 h 709448"/>
                <a:gd name="connsiteX27" fmla="*/ 832945 w 4348655"/>
                <a:gd name="connsiteY27" fmla="*/ 388882 h 709448"/>
                <a:gd name="connsiteX28" fmla="*/ 832945 w 4348655"/>
                <a:gd name="connsiteY28" fmla="*/ 81455 h 709448"/>
                <a:gd name="connsiteX29" fmla="*/ 851338 w 4348655"/>
                <a:gd name="connsiteY29" fmla="*/ 0 h 709448"/>
                <a:gd name="connsiteX30" fmla="*/ 888124 w 4348655"/>
                <a:gd name="connsiteY30" fmla="*/ 2627 h 709448"/>
                <a:gd name="connsiteX31" fmla="*/ 888124 w 4348655"/>
                <a:gd name="connsiteY31" fmla="*/ 383627 h 709448"/>
                <a:gd name="connsiteX32" fmla="*/ 2496207 w 4348655"/>
                <a:gd name="connsiteY32" fmla="*/ 383627 h 709448"/>
                <a:gd name="connsiteX33" fmla="*/ 2496207 w 4348655"/>
                <a:gd name="connsiteY33" fmla="*/ 5255 h 709448"/>
                <a:gd name="connsiteX34" fmla="*/ 2611821 w 4348655"/>
                <a:gd name="connsiteY34" fmla="*/ 5255 h 709448"/>
                <a:gd name="connsiteX35" fmla="*/ 2611821 w 4348655"/>
                <a:gd name="connsiteY35" fmla="*/ 386255 h 709448"/>
                <a:gd name="connsiteX36" fmla="*/ 3612931 w 4348655"/>
                <a:gd name="connsiteY36" fmla="*/ 386255 h 709448"/>
                <a:gd name="connsiteX37" fmla="*/ 3670738 w 4348655"/>
                <a:gd name="connsiteY37" fmla="*/ 365234 h 709448"/>
                <a:gd name="connsiteX38" fmla="*/ 3754821 w 4348655"/>
                <a:gd name="connsiteY38" fmla="*/ 344213 h 709448"/>
                <a:gd name="connsiteX39" fmla="*/ 3849414 w 4348655"/>
                <a:gd name="connsiteY39" fmla="*/ 341586 h 709448"/>
                <a:gd name="connsiteX40" fmla="*/ 3970283 w 4348655"/>
                <a:gd name="connsiteY40" fmla="*/ 331075 h 709448"/>
                <a:gd name="connsiteX41" fmla="*/ 4327635 w 4348655"/>
                <a:gd name="connsiteY41" fmla="*/ 312682 h 709448"/>
                <a:gd name="connsiteX0" fmla="*/ 4327635 w 4348655"/>
                <a:gd name="connsiteY0" fmla="*/ 312682 h 709448"/>
                <a:gd name="connsiteX1" fmla="*/ 4280338 w 4348655"/>
                <a:gd name="connsiteY1" fmla="*/ 407275 h 709448"/>
                <a:gd name="connsiteX2" fmla="*/ 4246180 w 4348655"/>
                <a:gd name="connsiteY2" fmla="*/ 467710 h 709448"/>
                <a:gd name="connsiteX3" fmla="*/ 4222531 w 4348655"/>
                <a:gd name="connsiteY3" fmla="*/ 533400 h 709448"/>
                <a:gd name="connsiteX4" fmla="*/ 4222531 w 4348655"/>
                <a:gd name="connsiteY4" fmla="*/ 567558 h 709448"/>
                <a:gd name="connsiteX5" fmla="*/ 4243552 w 4348655"/>
                <a:gd name="connsiteY5" fmla="*/ 570186 h 709448"/>
                <a:gd name="connsiteX6" fmla="*/ 4277711 w 4348655"/>
                <a:gd name="connsiteY6" fmla="*/ 578069 h 709448"/>
                <a:gd name="connsiteX7" fmla="*/ 4330262 w 4348655"/>
                <a:gd name="connsiteY7" fmla="*/ 580696 h 709448"/>
                <a:gd name="connsiteX8" fmla="*/ 4348655 w 4348655"/>
                <a:gd name="connsiteY8" fmla="*/ 596462 h 709448"/>
                <a:gd name="connsiteX9" fmla="*/ 4338145 w 4348655"/>
                <a:gd name="connsiteY9" fmla="*/ 620110 h 709448"/>
                <a:gd name="connsiteX10" fmla="*/ 4314497 w 4348655"/>
                <a:gd name="connsiteY10" fmla="*/ 633248 h 709448"/>
                <a:gd name="connsiteX11" fmla="*/ 4235669 w 4348655"/>
                <a:gd name="connsiteY11" fmla="*/ 677917 h 709448"/>
                <a:gd name="connsiteX12" fmla="*/ 4183118 w 4348655"/>
                <a:gd name="connsiteY12" fmla="*/ 693682 h 709448"/>
                <a:gd name="connsiteX13" fmla="*/ 4080642 w 4348655"/>
                <a:gd name="connsiteY13" fmla="*/ 709448 h 709448"/>
                <a:gd name="connsiteX14" fmla="*/ 278524 w 4348655"/>
                <a:gd name="connsiteY14" fmla="*/ 709448 h 709448"/>
                <a:gd name="connsiteX15" fmla="*/ 223345 w 4348655"/>
                <a:gd name="connsiteY15" fmla="*/ 688427 h 709448"/>
                <a:gd name="connsiteX16" fmla="*/ 199697 w 4348655"/>
                <a:gd name="connsiteY16" fmla="*/ 680544 h 709448"/>
                <a:gd name="connsiteX17" fmla="*/ 160283 w 4348655"/>
                <a:gd name="connsiteY17" fmla="*/ 667406 h 709448"/>
                <a:gd name="connsiteX18" fmla="*/ 173421 w 4348655"/>
                <a:gd name="connsiteY18" fmla="*/ 654269 h 709448"/>
                <a:gd name="connsiteX19" fmla="*/ 212835 w 4348655"/>
                <a:gd name="connsiteY19" fmla="*/ 651641 h 709448"/>
                <a:gd name="connsiteX20" fmla="*/ 223345 w 4348655"/>
                <a:gd name="connsiteY20" fmla="*/ 612227 h 709448"/>
                <a:gd name="connsiteX21" fmla="*/ 218090 w 4348655"/>
                <a:gd name="connsiteY21" fmla="*/ 593834 h 709448"/>
                <a:gd name="connsiteX22" fmla="*/ 123497 w 4348655"/>
                <a:gd name="connsiteY22" fmla="*/ 562303 h 709448"/>
                <a:gd name="connsiteX23" fmla="*/ 94593 w 4348655"/>
                <a:gd name="connsiteY23" fmla="*/ 704193 h 709448"/>
                <a:gd name="connsiteX24" fmla="*/ 5255 w 4348655"/>
                <a:gd name="connsiteY24" fmla="*/ 704193 h 709448"/>
                <a:gd name="connsiteX25" fmla="*/ 0 w 4348655"/>
                <a:gd name="connsiteY25" fmla="*/ 541282 h 709448"/>
                <a:gd name="connsiteX26" fmla="*/ 2628 w 4348655"/>
                <a:gd name="connsiteY26" fmla="*/ 388882 h 709448"/>
                <a:gd name="connsiteX27" fmla="*/ 793532 w 4348655"/>
                <a:gd name="connsiteY27" fmla="*/ 386255 h 709448"/>
                <a:gd name="connsiteX28" fmla="*/ 832945 w 4348655"/>
                <a:gd name="connsiteY28" fmla="*/ 81455 h 709448"/>
                <a:gd name="connsiteX29" fmla="*/ 851338 w 4348655"/>
                <a:gd name="connsiteY29" fmla="*/ 0 h 709448"/>
                <a:gd name="connsiteX30" fmla="*/ 888124 w 4348655"/>
                <a:gd name="connsiteY30" fmla="*/ 2627 h 709448"/>
                <a:gd name="connsiteX31" fmla="*/ 888124 w 4348655"/>
                <a:gd name="connsiteY31" fmla="*/ 383627 h 709448"/>
                <a:gd name="connsiteX32" fmla="*/ 2496207 w 4348655"/>
                <a:gd name="connsiteY32" fmla="*/ 383627 h 709448"/>
                <a:gd name="connsiteX33" fmla="*/ 2496207 w 4348655"/>
                <a:gd name="connsiteY33" fmla="*/ 5255 h 709448"/>
                <a:gd name="connsiteX34" fmla="*/ 2611821 w 4348655"/>
                <a:gd name="connsiteY34" fmla="*/ 5255 h 709448"/>
                <a:gd name="connsiteX35" fmla="*/ 2611821 w 4348655"/>
                <a:gd name="connsiteY35" fmla="*/ 386255 h 709448"/>
                <a:gd name="connsiteX36" fmla="*/ 3612931 w 4348655"/>
                <a:gd name="connsiteY36" fmla="*/ 386255 h 709448"/>
                <a:gd name="connsiteX37" fmla="*/ 3670738 w 4348655"/>
                <a:gd name="connsiteY37" fmla="*/ 365234 h 709448"/>
                <a:gd name="connsiteX38" fmla="*/ 3754821 w 4348655"/>
                <a:gd name="connsiteY38" fmla="*/ 344213 h 709448"/>
                <a:gd name="connsiteX39" fmla="*/ 3849414 w 4348655"/>
                <a:gd name="connsiteY39" fmla="*/ 341586 h 709448"/>
                <a:gd name="connsiteX40" fmla="*/ 3970283 w 4348655"/>
                <a:gd name="connsiteY40" fmla="*/ 331075 h 709448"/>
                <a:gd name="connsiteX41" fmla="*/ 4327635 w 4348655"/>
                <a:gd name="connsiteY41" fmla="*/ 312682 h 709448"/>
                <a:gd name="connsiteX0" fmla="*/ 4327635 w 4348655"/>
                <a:gd name="connsiteY0" fmla="*/ 312682 h 709448"/>
                <a:gd name="connsiteX1" fmla="*/ 4280338 w 4348655"/>
                <a:gd name="connsiteY1" fmla="*/ 407275 h 709448"/>
                <a:gd name="connsiteX2" fmla="*/ 4246180 w 4348655"/>
                <a:gd name="connsiteY2" fmla="*/ 467710 h 709448"/>
                <a:gd name="connsiteX3" fmla="*/ 4222531 w 4348655"/>
                <a:gd name="connsiteY3" fmla="*/ 533400 h 709448"/>
                <a:gd name="connsiteX4" fmla="*/ 4222531 w 4348655"/>
                <a:gd name="connsiteY4" fmla="*/ 567558 h 709448"/>
                <a:gd name="connsiteX5" fmla="*/ 4243552 w 4348655"/>
                <a:gd name="connsiteY5" fmla="*/ 570186 h 709448"/>
                <a:gd name="connsiteX6" fmla="*/ 4277711 w 4348655"/>
                <a:gd name="connsiteY6" fmla="*/ 578069 h 709448"/>
                <a:gd name="connsiteX7" fmla="*/ 4330262 w 4348655"/>
                <a:gd name="connsiteY7" fmla="*/ 580696 h 709448"/>
                <a:gd name="connsiteX8" fmla="*/ 4348655 w 4348655"/>
                <a:gd name="connsiteY8" fmla="*/ 596462 h 709448"/>
                <a:gd name="connsiteX9" fmla="*/ 4338145 w 4348655"/>
                <a:gd name="connsiteY9" fmla="*/ 620110 h 709448"/>
                <a:gd name="connsiteX10" fmla="*/ 4314497 w 4348655"/>
                <a:gd name="connsiteY10" fmla="*/ 633248 h 709448"/>
                <a:gd name="connsiteX11" fmla="*/ 4235669 w 4348655"/>
                <a:gd name="connsiteY11" fmla="*/ 677917 h 709448"/>
                <a:gd name="connsiteX12" fmla="*/ 4183118 w 4348655"/>
                <a:gd name="connsiteY12" fmla="*/ 693682 h 709448"/>
                <a:gd name="connsiteX13" fmla="*/ 4080642 w 4348655"/>
                <a:gd name="connsiteY13" fmla="*/ 709448 h 709448"/>
                <a:gd name="connsiteX14" fmla="*/ 278524 w 4348655"/>
                <a:gd name="connsiteY14" fmla="*/ 709448 h 709448"/>
                <a:gd name="connsiteX15" fmla="*/ 223345 w 4348655"/>
                <a:gd name="connsiteY15" fmla="*/ 688427 h 709448"/>
                <a:gd name="connsiteX16" fmla="*/ 199697 w 4348655"/>
                <a:gd name="connsiteY16" fmla="*/ 680544 h 709448"/>
                <a:gd name="connsiteX17" fmla="*/ 160283 w 4348655"/>
                <a:gd name="connsiteY17" fmla="*/ 667406 h 709448"/>
                <a:gd name="connsiteX18" fmla="*/ 173421 w 4348655"/>
                <a:gd name="connsiteY18" fmla="*/ 654269 h 709448"/>
                <a:gd name="connsiteX19" fmla="*/ 212835 w 4348655"/>
                <a:gd name="connsiteY19" fmla="*/ 651641 h 709448"/>
                <a:gd name="connsiteX20" fmla="*/ 223345 w 4348655"/>
                <a:gd name="connsiteY20" fmla="*/ 612227 h 709448"/>
                <a:gd name="connsiteX21" fmla="*/ 218090 w 4348655"/>
                <a:gd name="connsiteY21" fmla="*/ 593834 h 709448"/>
                <a:gd name="connsiteX22" fmla="*/ 123497 w 4348655"/>
                <a:gd name="connsiteY22" fmla="*/ 562303 h 709448"/>
                <a:gd name="connsiteX23" fmla="*/ 94593 w 4348655"/>
                <a:gd name="connsiteY23" fmla="*/ 704193 h 709448"/>
                <a:gd name="connsiteX24" fmla="*/ 5255 w 4348655"/>
                <a:gd name="connsiteY24" fmla="*/ 704193 h 709448"/>
                <a:gd name="connsiteX25" fmla="*/ 0 w 4348655"/>
                <a:gd name="connsiteY25" fmla="*/ 541282 h 709448"/>
                <a:gd name="connsiteX26" fmla="*/ 2628 w 4348655"/>
                <a:gd name="connsiteY26" fmla="*/ 388882 h 709448"/>
                <a:gd name="connsiteX27" fmla="*/ 793532 w 4348655"/>
                <a:gd name="connsiteY27" fmla="*/ 386255 h 709448"/>
                <a:gd name="connsiteX28" fmla="*/ 796159 w 4348655"/>
                <a:gd name="connsiteY28" fmla="*/ 78827 h 709448"/>
                <a:gd name="connsiteX29" fmla="*/ 851338 w 4348655"/>
                <a:gd name="connsiteY29" fmla="*/ 0 h 709448"/>
                <a:gd name="connsiteX30" fmla="*/ 888124 w 4348655"/>
                <a:gd name="connsiteY30" fmla="*/ 2627 h 709448"/>
                <a:gd name="connsiteX31" fmla="*/ 888124 w 4348655"/>
                <a:gd name="connsiteY31" fmla="*/ 383627 h 709448"/>
                <a:gd name="connsiteX32" fmla="*/ 2496207 w 4348655"/>
                <a:gd name="connsiteY32" fmla="*/ 383627 h 709448"/>
                <a:gd name="connsiteX33" fmla="*/ 2496207 w 4348655"/>
                <a:gd name="connsiteY33" fmla="*/ 5255 h 709448"/>
                <a:gd name="connsiteX34" fmla="*/ 2611821 w 4348655"/>
                <a:gd name="connsiteY34" fmla="*/ 5255 h 709448"/>
                <a:gd name="connsiteX35" fmla="*/ 2611821 w 4348655"/>
                <a:gd name="connsiteY35" fmla="*/ 386255 h 709448"/>
                <a:gd name="connsiteX36" fmla="*/ 3612931 w 4348655"/>
                <a:gd name="connsiteY36" fmla="*/ 386255 h 709448"/>
                <a:gd name="connsiteX37" fmla="*/ 3670738 w 4348655"/>
                <a:gd name="connsiteY37" fmla="*/ 365234 h 709448"/>
                <a:gd name="connsiteX38" fmla="*/ 3754821 w 4348655"/>
                <a:gd name="connsiteY38" fmla="*/ 344213 h 709448"/>
                <a:gd name="connsiteX39" fmla="*/ 3849414 w 4348655"/>
                <a:gd name="connsiteY39" fmla="*/ 341586 h 709448"/>
                <a:gd name="connsiteX40" fmla="*/ 3970283 w 4348655"/>
                <a:gd name="connsiteY40" fmla="*/ 331075 h 709448"/>
                <a:gd name="connsiteX41" fmla="*/ 4327635 w 4348655"/>
                <a:gd name="connsiteY41" fmla="*/ 312682 h 709448"/>
                <a:gd name="connsiteX0" fmla="*/ 4327635 w 4348655"/>
                <a:gd name="connsiteY0" fmla="*/ 310055 h 706821"/>
                <a:gd name="connsiteX1" fmla="*/ 4280338 w 4348655"/>
                <a:gd name="connsiteY1" fmla="*/ 404648 h 706821"/>
                <a:gd name="connsiteX2" fmla="*/ 4246180 w 4348655"/>
                <a:gd name="connsiteY2" fmla="*/ 465083 h 706821"/>
                <a:gd name="connsiteX3" fmla="*/ 4222531 w 4348655"/>
                <a:gd name="connsiteY3" fmla="*/ 530773 h 706821"/>
                <a:gd name="connsiteX4" fmla="*/ 4222531 w 4348655"/>
                <a:gd name="connsiteY4" fmla="*/ 564931 h 706821"/>
                <a:gd name="connsiteX5" fmla="*/ 4243552 w 4348655"/>
                <a:gd name="connsiteY5" fmla="*/ 567559 h 706821"/>
                <a:gd name="connsiteX6" fmla="*/ 4277711 w 4348655"/>
                <a:gd name="connsiteY6" fmla="*/ 575442 h 706821"/>
                <a:gd name="connsiteX7" fmla="*/ 4330262 w 4348655"/>
                <a:gd name="connsiteY7" fmla="*/ 578069 h 706821"/>
                <a:gd name="connsiteX8" fmla="*/ 4348655 w 4348655"/>
                <a:gd name="connsiteY8" fmla="*/ 593835 h 706821"/>
                <a:gd name="connsiteX9" fmla="*/ 4338145 w 4348655"/>
                <a:gd name="connsiteY9" fmla="*/ 617483 h 706821"/>
                <a:gd name="connsiteX10" fmla="*/ 4314497 w 4348655"/>
                <a:gd name="connsiteY10" fmla="*/ 630621 h 706821"/>
                <a:gd name="connsiteX11" fmla="*/ 4235669 w 4348655"/>
                <a:gd name="connsiteY11" fmla="*/ 675290 h 706821"/>
                <a:gd name="connsiteX12" fmla="*/ 4183118 w 4348655"/>
                <a:gd name="connsiteY12" fmla="*/ 691055 h 706821"/>
                <a:gd name="connsiteX13" fmla="*/ 4080642 w 4348655"/>
                <a:gd name="connsiteY13" fmla="*/ 706821 h 706821"/>
                <a:gd name="connsiteX14" fmla="*/ 278524 w 4348655"/>
                <a:gd name="connsiteY14" fmla="*/ 706821 h 706821"/>
                <a:gd name="connsiteX15" fmla="*/ 223345 w 4348655"/>
                <a:gd name="connsiteY15" fmla="*/ 685800 h 706821"/>
                <a:gd name="connsiteX16" fmla="*/ 199697 w 4348655"/>
                <a:gd name="connsiteY16" fmla="*/ 677917 h 706821"/>
                <a:gd name="connsiteX17" fmla="*/ 160283 w 4348655"/>
                <a:gd name="connsiteY17" fmla="*/ 664779 h 706821"/>
                <a:gd name="connsiteX18" fmla="*/ 173421 w 4348655"/>
                <a:gd name="connsiteY18" fmla="*/ 651642 h 706821"/>
                <a:gd name="connsiteX19" fmla="*/ 212835 w 4348655"/>
                <a:gd name="connsiteY19" fmla="*/ 649014 h 706821"/>
                <a:gd name="connsiteX20" fmla="*/ 223345 w 4348655"/>
                <a:gd name="connsiteY20" fmla="*/ 609600 h 706821"/>
                <a:gd name="connsiteX21" fmla="*/ 218090 w 4348655"/>
                <a:gd name="connsiteY21" fmla="*/ 591207 h 706821"/>
                <a:gd name="connsiteX22" fmla="*/ 123497 w 4348655"/>
                <a:gd name="connsiteY22" fmla="*/ 559676 h 706821"/>
                <a:gd name="connsiteX23" fmla="*/ 94593 w 4348655"/>
                <a:gd name="connsiteY23" fmla="*/ 701566 h 706821"/>
                <a:gd name="connsiteX24" fmla="*/ 5255 w 4348655"/>
                <a:gd name="connsiteY24" fmla="*/ 701566 h 706821"/>
                <a:gd name="connsiteX25" fmla="*/ 0 w 4348655"/>
                <a:gd name="connsiteY25" fmla="*/ 538655 h 706821"/>
                <a:gd name="connsiteX26" fmla="*/ 2628 w 4348655"/>
                <a:gd name="connsiteY26" fmla="*/ 386255 h 706821"/>
                <a:gd name="connsiteX27" fmla="*/ 793532 w 4348655"/>
                <a:gd name="connsiteY27" fmla="*/ 383628 h 706821"/>
                <a:gd name="connsiteX28" fmla="*/ 796159 w 4348655"/>
                <a:gd name="connsiteY28" fmla="*/ 76200 h 706821"/>
                <a:gd name="connsiteX29" fmla="*/ 814551 w 4348655"/>
                <a:gd name="connsiteY29" fmla="*/ 1 h 706821"/>
                <a:gd name="connsiteX30" fmla="*/ 888124 w 4348655"/>
                <a:gd name="connsiteY30" fmla="*/ 0 h 706821"/>
                <a:gd name="connsiteX31" fmla="*/ 888124 w 4348655"/>
                <a:gd name="connsiteY31" fmla="*/ 381000 h 706821"/>
                <a:gd name="connsiteX32" fmla="*/ 2496207 w 4348655"/>
                <a:gd name="connsiteY32" fmla="*/ 381000 h 706821"/>
                <a:gd name="connsiteX33" fmla="*/ 2496207 w 4348655"/>
                <a:gd name="connsiteY33" fmla="*/ 2628 h 706821"/>
                <a:gd name="connsiteX34" fmla="*/ 2611821 w 4348655"/>
                <a:gd name="connsiteY34" fmla="*/ 2628 h 706821"/>
                <a:gd name="connsiteX35" fmla="*/ 2611821 w 4348655"/>
                <a:gd name="connsiteY35" fmla="*/ 383628 h 706821"/>
                <a:gd name="connsiteX36" fmla="*/ 3612931 w 4348655"/>
                <a:gd name="connsiteY36" fmla="*/ 383628 h 706821"/>
                <a:gd name="connsiteX37" fmla="*/ 3670738 w 4348655"/>
                <a:gd name="connsiteY37" fmla="*/ 362607 h 706821"/>
                <a:gd name="connsiteX38" fmla="*/ 3754821 w 4348655"/>
                <a:gd name="connsiteY38" fmla="*/ 341586 h 706821"/>
                <a:gd name="connsiteX39" fmla="*/ 3849414 w 4348655"/>
                <a:gd name="connsiteY39" fmla="*/ 338959 h 706821"/>
                <a:gd name="connsiteX40" fmla="*/ 3970283 w 4348655"/>
                <a:gd name="connsiteY40" fmla="*/ 328448 h 706821"/>
                <a:gd name="connsiteX41" fmla="*/ 4327635 w 4348655"/>
                <a:gd name="connsiteY41" fmla="*/ 310055 h 7068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4348655" h="706821">
                  <a:moveTo>
                    <a:pt x="4327635" y="310055"/>
                  </a:moveTo>
                  <a:lnTo>
                    <a:pt x="4280338" y="404648"/>
                  </a:lnTo>
                  <a:lnTo>
                    <a:pt x="4246180" y="465083"/>
                  </a:lnTo>
                  <a:lnTo>
                    <a:pt x="4222531" y="530773"/>
                  </a:lnTo>
                  <a:lnTo>
                    <a:pt x="4222531" y="564931"/>
                  </a:lnTo>
                  <a:lnTo>
                    <a:pt x="4243552" y="567559"/>
                  </a:lnTo>
                  <a:lnTo>
                    <a:pt x="4277711" y="575442"/>
                  </a:lnTo>
                  <a:lnTo>
                    <a:pt x="4330262" y="578069"/>
                  </a:lnTo>
                  <a:lnTo>
                    <a:pt x="4348655" y="593835"/>
                  </a:lnTo>
                  <a:lnTo>
                    <a:pt x="4338145" y="617483"/>
                  </a:lnTo>
                  <a:lnTo>
                    <a:pt x="4314497" y="630621"/>
                  </a:lnTo>
                  <a:lnTo>
                    <a:pt x="4235669" y="675290"/>
                  </a:lnTo>
                  <a:lnTo>
                    <a:pt x="4183118" y="691055"/>
                  </a:lnTo>
                  <a:lnTo>
                    <a:pt x="4080642" y="706821"/>
                  </a:lnTo>
                  <a:lnTo>
                    <a:pt x="278524" y="706821"/>
                  </a:lnTo>
                  <a:lnTo>
                    <a:pt x="223345" y="685800"/>
                  </a:lnTo>
                  <a:lnTo>
                    <a:pt x="199697" y="677917"/>
                  </a:lnTo>
                  <a:lnTo>
                    <a:pt x="160283" y="664779"/>
                  </a:lnTo>
                  <a:lnTo>
                    <a:pt x="173421" y="651642"/>
                  </a:lnTo>
                  <a:lnTo>
                    <a:pt x="212835" y="649014"/>
                  </a:lnTo>
                  <a:lnTo>
                    <a:pt x="223345" y="609600"/>
                  </a:lnTo>
                  <a:lnTo>
                    <a:pt x="218090" y="591207"/>
                  </a:lnTo>
                  <a:lnTo>
                    <a:pt x="123497" y="559676"/>
                  </a:lnTo>
                  <a:lnTo>
                    <a:pt x="94593" y="701566"/>
                  </a:lnTo>
                  <a:lnTo>
                    <a:pt x="5255" y="701566"/>
                  </a:lnTo>
                  <a:lnTo>
                    <a:pt x="0" y="538655"/>
                  </a:lnTo>
                  <a:lnTo>
                    <a:pt x="2628" y="386255"/>
                  </a:lnTo>
                  <a:lnTo>
                    <a:pt x="793532" y="383628"/>
                  </a:lnTo>
                  <a:cubicBezTo>
                    <a:pt x="794408" y="281152"/>
                    <a:pt x="795283" y="178676"/>
                    <a:pt x="796159" y="76200"/>
                  </a:cubicBezTo>
                  <a:lnTo>
                    <a:pt x="814551" y="1"/>
                  </a:lnTo>
                  <a:lnTo>
                    <a:pt x="888124" y="0"/>
                  </a:lnTo>
                  <a:lnTo>
                    <a:pt x="888124" y="381000"/>
                  </a:lnTo>
                  <a:lnTo>
                    <a:pt x="2496207" y="381000"/>
                  </a:lnTo>
                  <a:lnTo>
                    <a:pt x="2496207" y="2628"/>
                  </a:lnTo>
                  <a:lnTo>
                    <a:pt x="2611821" y="2628"/>
                  </a:lnTo>
                  <a:lnTo>
                    <a:pt x="2611821" y="383628"/>
                  </a:lnTo>
                  <a:lnTo>
                    <a:pt x="3612931" y="383628"/>
                  </a:lnTo>
                  <a:lnTo>
                    <a:pt x="3670738" y="362607"/>
                  </a:lnTo>
                  <a:lnTo>
                    <a:pt x="3754821" y="341586"/>
                  </a:lnTo>
                  <a:lnTo>
                    <a:pt x="3849414" y="338959"/>
                  </a:lnTo>
                  <a:lnTo>
                    <a:pt x="3970283" y="328448"/>
                  </a:lnTo>
                  <a:lnTo>
                    <a:pt x="4327635" y="310055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74995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of Vessels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33149805"/>
              </p:ext>
            </p:extLst>
          </p:nvPr>
        </p:nvGraphicFramePr>
        <p:xfrm>
          <a:off x="960438" y="1181100"/>
          <a:ext cx="10956925" cy="3291840"/>
        </p:xfrm>
        <a:graphic>
          <a:graphicData uri="http://schemas.openxmlformats.org/drawingml/2006/table">
            <a:tbl>
              <a:tblPr firstCol="1" bandRow="1">
                <a:tableStyleId>{125E5076-3810-47DD-B79F-674D7AD40C01}</a:tableStyleId>
              </a:tblPr>
              <a:tblGrid>
                <a:gridCol w="26096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3472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Passenger ferries</a:t>
                      </a:r>
                    </a:p>
                  </a:txBody>
                  <a:tcPr marL="122025" marR="122025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Carried across relatively short bodies of water in a shuttle-type service.</a:t>
                      </a:r>
                    </a:p>
                    <a:p>
                      <a:r>
                        <a:rPr lang="en-US" dirty="0"/>
                        <a:t>Tend to be small and fast vessels, except for high volume markets (e.g. English Channel, Greek islands</a:t>
                      </a:r>
                      <a:r>
                        <a:rPr lang="en-US"/>
                        <a:t>, </a:t>
                      </a:r>
                      <a:r>
                        <a:rPr lang="en-US" smtClean="0"/>
                        <a:t>Japan, Philippines</a:t>
                      </a:r>
                      <a:r>
                        <a:rPr lang="en-US" dirty="0"/>
                        <a:t>).</a:t>
                      </a:r>
                    </a:p>
                    <a:p>
                      <a:r>
                        <a:rPr lang="en-US" dirty="0"/>
                        <a:t>Many are RORO vessels.</a:t>
                      </a:r>
                    </a:p>
                  </a:txBody>
                  <a:tcPr marL="122025" marR="1220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Cruise ships</a:t>
                      </a:r>
                    </a:p>
                  </a:txBody>
                  <a:tcPr marL="122025" marR="122025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Trips of various durations, usually over several days.</a:t>
                      </a:r>
                    </a:p>
                    <a:p>
                      <a:r>
                        <a:rPr lang="en-US" dirty="0"/>
                        <a:t>Several amenities (restaurants,</a:t>
                      </a:r>
                      <a:r>
                        <a:rPr lang="en-US" baseline="0" dirty="0"/>
                        <a:t> theaters, swimming pools, casinos)</a:t>
                      </a:r>
                      <a:r>
                        <a:rPr lang="en-US" dirty="0"/>
                        <a:t>.</a:t>
                      </a:r>
                    </a:p>
                    <a:p>
                      <a:r>
                        <a:rPr lang="en-US" dirty="0"/>
                        <a:t>Usually very large capacity ships.</a:t>
                      </a:r>
                    </a:p>
                    <a:p>
                      <a:r>
                        <a:rPr lang="en-US" dirty="0"/>
                        <a:t>Before air transportation, serviced by liner passenger ships, dominantly over the North Atlantic.</a:t>
                      </a:r>
                    </a:p>
                  </a:txBody>
                  <a:tcPr marL="122025" marR="1220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RORO vessels</a:t>
                      </a:r>
                    </a:p>
                  </a:txBody>
                  <a:tcPr marL="122025" marR="122025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Roll on – Roll off</a:t>
                      </a:r>
                    </a:p>
                    <a:p>
                      <a:r>
                        <a:rPr lang="en-US" dirty="0"/>
                        <a:t>Allow cars, trucks and trains to be loaded directly on board.</a:t>
                      </a:r>
                    </a:p>
                    <a:p>
                      <a:r>
                        <a:rPr lang="en-US" dirty="0"/>
                        <a:t>The largest are the car carriers that transport vehicles from assembly plants to main markets.</a:t>
                      </a:r>
                    </a:p>
                  </a:txBody>
                  <a:tcPr marL="122025" marR="1220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" name="Action Button: Video 2">
            <a:hlinkClick r:id="rId3" highlightClick="1"/>
            <a:extLst>
              <a:ext uri="{FF2B5EF4-FFF2-40B4-BE49-F238E27FC236}">
                <a16:creationId xmlns:a16="http://schemas.microsoft.com/office/drawing/2014/main" id="{81677DCF-2BA4-4350-B487-9CE9A79CA020}"/>
              </a:ext>
            </a:extLst>
          </p:cNvPr>
          <p:cNvSpPr/>
          <p:nvPr/>
        </p:nvSpPr>
        <p:spPr bwMode="auto">
          <a:xfrm>
            <a:off x="1361589" y="4885700"/>
            <a:ext cx="987819" cy="560654"/>
          </a:xfrm>
          <a:prstGeom prst="actionButtonMovi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44CF7BA-5C45-42E7-AC86-FBAA9E90A02B}"/>
              </a:ext>
            </a:extLst>
          </p:cNvPr>
          <p:cNvSpPr/>
          <p:nvPr/>
        </p:nvSpPr>
        <p:spPr>
          <a:xfrm>
            <a:off x="2349408" y="4981361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i="0" dirty="0">
                <a:latin typeface="Agency FB" panose="020B0503020202020204" pitchFamily="34" charset="0"/>
              </a:rPr>
              <a:t>How The World's Largest Cruise Ship Makes 30,000 Meals Every Day</a:t>
            </a:r>
            <a:endParaRPr lang="en-US" b="1" i="0" dirty="0">
              <a:effectLst/>
              <a:latin typeface="Agency FB" panose="020B0503020202020204" pitchFamily="34" charset="0"/>
            </a:endParaRPr>
          </a:p>
        </p:txBody>
      </p:sp>
      <p:sp>
        <p:nvSpPr>
          <p:cNvPr id="6" name="Action Button: Video 5">
            <a:hlinkClick r:id="rId4" highlightClick="1"/>
            <a:extLst>
              <a:ext uri="{FF2B5EF4-FFF2-40B4-BE49-F238E27FC236}">
                <a16:creationId xmlns:a16="http://schemas.microsoft.com/office/drawing/2014/main" id="{7CB70ECB-4772-44B5-890F-8BE30F49A4DA}"/>
              </a:ext>
            </a:extLst>
          </p:cNvPr>
          <p:cNvSpPr/>
          <p:nvPr/>
        </p:nvSpPr>
        <p:spPr bwMode="auto">
          <a:xfrm>
            <a:off x="1361588" y="5674448"/>
            <a:ext cx="987819" cy="560654"/>
          </a:xfrm>
          <a:prstGeom prst="actionButtonMovi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1EACDD3-E570-4DE5-929C-CC38B10A1E6E}"/>
              </a:ext>
            </a:extLst>
          </p:cNvPr>
          <p:cNvSpPr/>
          <p:nvPr/>
        </p:nvSpPr>
        <p:spPr>
          <a:xfrm>
            <a:off x="2349406" y="5770109"/>
            <a:ext cx="755548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i="0" dirty="0">
                <a:latin typeface="Agency FB" panose="020B0503020202020204" pitchFamily="34" charset="0"/>
              </a:rPr>
              <a:t>MEYER WERFT - Der </a:t>
            </a:r>
            <a:r>
              <a:rPr lang="en-US" b="1" i="0" dirty="0" err="1">
                <a:latin typeface="Agency FB" panose="020B0503020202020204" pitchFamily="34" charset="0"/>
              </a:rPr>
              <a:t>Bau</a:t>
            </a:r>
            <a:r>
              <a:rPr lang="en-US" b="1" i="0" dirty="0">
                <a:latin typeface="Agency FB" panose="020B0503020202020204" pitchFamily="34" charset="0"/>
              </a:rPr>
              <a:t> der Spectrum of the Seas (The making of the Spectrum of the Seas)</a:t>
            </a:r>
            <a:endParaRPr lang="en-US" b="1" i="0" dirty="0">
              <a:effectLst/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6817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6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RO-RO Cargo Ship (Stern Ramp)</a:t>
            </a:r>
          </a:p>
        </p:txBody>
      </p:sp>
      <p:pic>
        <p:nvPicPr>
          <p:cNvPr id="50179" name="Picture 3" descr="roroship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867026" y="1295400"/>
            <a:ext cx="7083425" cy="5303838"/>
          </a:xfrm>
          <a:noFill/>
        </p:spPr>
      </p:pic>
      <p:sp>
        <p:nvSpPr>
          <p:cNvPr id="4" name="Action Button: Document 3" title="Read this Web Page">
            <a:hlinkClick r:id="rId4" highlightClick="1"/>
          </p:cNvPr>
          <p:cNvSpPr/>
          <p:nvPr/>
        </p:nvSpPr>
        <p:spPr bwMode="auto">
          <a:xfrm>
            <a:off x="1509437" y="5756407"/>
            <a:ext cx="603316" cy="527901"/>
          </a:xfrm>
          <a:prstGeom prst="actionButtonDocument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chemeClr val="accent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960543" y="6371122"/>
            <a:ext cx="17011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Agency FB" pitchFamily="34" charset="0"/>
              </a:rPr>
              <a:t>Read this content</a:t>
            </a:r>
          </a:p>
        </p:txBody>
      </p:sp>
    </p:spTree>
    <p:extLst>
      <p:ext uri="{BB962C8B-B14F-4D97-AF65-F5344CB8AC3E}">
        <p14:creationId xmlns:p14="http://schemas.microsoft.com/office/powerpoint/2010/main" val="2591124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of Vessels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95529815"/>
              </p:ext>
            </p:extLst>
          </p:nvPr>
        </p:nvGraphicFramePr>
        <p:xfrm>
          <a:off x="960438" y="1181100"/>
          <a:ext cx="10956925" cy="2926080"/>
        </p:xfrm>
        <a:graphic>
          <a:graphicData uri="http://schemas.openxmlformats.org/drawingml/2006/table">
            <a:tbl>
              <a:tblPr firstCol="1" bandRow="1">
                <a:tableStyleId>{125E5076-3810-47DD-B79F-674D7AD40C01}</a:tableStyleId>
              </a:tblPr>
              <a:tblGrid>
                <a:gridCol w="26096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3472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Bulk cargo</a:t>
                      </a:r>
                    </a:p>
                  </a:txBody>
                  <a:tcPr marL="122025" marR="122025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Freight, both dry or liquid, that is not packaged.</a:t>
                      </a:r>
                    </a:p>
                    <a:p>
                      <a:r>
                        <a:rPr lang="en-US" dirty="0"/>
                        <a:t>Minerals (oil, coal, iron ore) and grains.</a:t>
                      </a:r>
                    </a:p>
                    <a:p>
                      <a:r>
                        <a:rPr lang="en-US" dirty="0"/>
                        <a:t>Use of specialized ships such as oil and gas tankers.</a:t>
                      </a:r>
                    </a:p>
                    <a:p>
                      <a:r>
                        <a:rPr lang="en-US" dirty="0"/>
                        <a:t>Specialized transshipment and storage facilities.</a:t>
                      </a:r>
                    </a:p>
                    <a:p>
                      <a:r>
                        <a:rPr lang="en-US" dirty="0"/>
                        <a:t>Single origin, destination and client.</a:t>
                      </a:r>
                    </a:p>
                    <a:p>
                      <a:r>
                        <a:rPr lang="en-US" dirty="0"/>
                        <a:t>Prone to economies of scale.</a:t>
                      </a:r>
                    </a:p>
                  </a:txBody>
                  <a:tcPr marL="122025" marR="1220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Break-bulk</a:t>
                      </a:r>
                      <a:r>
                        <a:rPr lang="en-US" baseline="0" dirty="0"/>
                        <a:t> cargo</a:t>
                      </a:r>
                      <a:endParaRPr lang="en-US" dirty="0"/>
                    </a:p>
                  </a:txBody>
                  <a:tcPr marL="122025" marR="122025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Cargo packaged in some way (bags, boxes or drums).</a:t>
                      </a:r>
                    </a:p>
                    <a:p>
                      <a:r>
                        <a:rPr lang="en-US" dirty="0"/>
                        <a:t>Numerous origins, destinations and clients.</a:t>
                      </a:r>
                    </a:p>
                    <a:p>
                      <a:r>
                        <a:rPr lang="en-US" dirty="0"/>
                        <a:t>Before containerization, economies of scale were difficult to achieve.</a:t>
                      </a:r>
                    </a:p>
                    <a:p>
                      <a:r>
                        <a:rPr lang="en-US" dirty="0"/>
                        <a:t>Dominance of the containership.</a:t>
                      </a:r>
                    </a:p>
                  </a:txBody>
                  <a:tcPr marL="122025" marR="1220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274785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084151-EA7F-40EA-902D-E665F16AA2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of Maritime Cargo</a:t>
            </a:r>
          </a:p>
        </p:txBody>
      </p:sp>
      <p:sp>
        <p:nvSpPr>
          <p:cNvPr id="53" name="Rounded Rectangle 4">
            <a:extLst>
              <a:ext uri="{FF2B5EF4-FFF2-40B4-BE49-F238E27FC236}">
                <a16:creationId xmlns:a16="http://schemas.microsoft.com/office/drawing/2014/main" id="{9EA03FB2-EEC9-4836-A894-9E289FA18C0F}"/>
              </a:ext>
            </a:extLst>
          </p:cNvPr>
          <p:cNvSpPr/>
          <p:nvPr/>
        </p:nvSpPr>
        <p:spPr>
          <a:xfrm>
            <a:off x="2716616" y="2462753"/>
            <a:ext cx="1645920" cy="365760"/>
          </a:xfrm>
          <a:prstGeom prst="roundRect">
            <a:avLst/>
          </a:prstGeom>
          <a:solidFill>
            <a:schemeClr val="tx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rIns="45720" rtlCol="0" anchor="ctr"/>
          <a:lstStyle/>
          <a:p>
            <a:pPr algn="ctr"/>
            <a:r>
              <a:rPr lang="en-US" b="1" i="0" dirty="0">
                <a:solidFill>
                  <a:schemeClr val="bg1"/>
                </a:solidFill>
                <a:latin typeface="Arial Narrow" panose="020B0606020202030204" pitchFamily="34" charset="0"/>
              </a:rPr>
              <a:t>General Cargo</a:t>
            </a:r>
          </a:p>
        </p:txBody>
      </p:sp>
      <p:sp>
        <p:nvSpPr>
          <p:cNvPr id="54" name="Rounded Rectangle 45">
            <a:extLst>
              <a:ext uri="{FF2B5EF4-FFF2-40B4-BE49-F238E27FC236}">
                <a16:creationId xmlns:a16="http://schemas.microsoft.com/office/drawing/2014/main" id="{202EED62-17FA-4AFE-B680-E83DC1465D80}"/>
              </a:ext>
            </a:extLst>
          </p:cNvPr>
          <p:cNvSpPr/>
          <p:nvPr/>
        </p:nvSpPr>
        <p:spPr>
          <a:xfrm>
            <a:off x="4753951" y="1739050"/>
            <a:ext cx="1371600" cy="365760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rIns="45720" rtlCol="0" anchor="ctr"/>
          <a:lstStyle/>
          <a:p>
            <a:pPr algn="ctr"/>
            <a:r>
              <a:rPr lang="en-US" sz="1600" b="1" i="0" dirty="0">
                <a:solidFill>
                  <a:schemeClr val="bg1"/>
                </a:solidFill>
                <a:latin typeface="Arial Narrow" panose="020B0606020202030204" pitchFamily="34" charset="0"/>
              </a:rPr>
              <a:t>Break Bulk</a:t>
            </a:r>
          </a:p>
        </p:txBody>
      </p:sp>
      <p:sp>
        <p:nvSpPr>
          <p:cNvPr id="55" name="Rounded Rectangle 4">
            <a:extLst>
              <a:ext uri="{FF2B5EF4-FFF2-40B4-BE49-F238E27FC236}">
                <a16:creationId xmlns:a16="http://schemas.microsoft.com/office/drawing/2014/main" id="{B6207B77-2529-49C4-90AF-48381310D5BB}"/>
              </a:ext>
            </a:extLst>
          </p:cNvPr>
          <p:cNvSpPr/>
          <p:nvPr/>
        </p:nvSpPr>
        <p:spPr>
          <a:xfrm>
            <a:off x="2659296" y="5131199"/>
            <a:ext cx="1645920" cy="365760"/>
          </a:xfrm>
          <a:prstGeom prst="roundRect">
            <a:avLst/>
          </a:prstGeom>
          <a:solidFill>
            <a:schemeClr val="tx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rIns="45720" rtlCol="0" anchor="ctr"/>
          <a:lstStyle/>
          <a:p>
            <a:pPr algn="ctr"/>
            <a:r>
              <a:rPr lang="en-US" b="1" i="0" dirty="0">
                <a:solidFill>
                  <a:schemeClr val="bg1"/>
                </a:solidFill>
                <a:latin typeface="Arial Narrow" panose="020B0606020202030204" pitchFamily="34" charset="0"/>
              </a:rPr>
              <a:t>Bulk Cargo</a:t>
            </a:r>
          </a:p>
        </p:txBody>
      </p:sp>
      <p:sp>
        <p:nvSpPr>
          <p:cNvPr id="56" name="Rounded Rectangle 45">
            <a:extLst>
              <a:ext uri="{FF2B5EF4-FFF2-40B4-BE49-F238E27FC236}">
                <a16:creationId xmlns:a16="http://schemas.microsoft.com/office/drawing/2014/main" id="{7B7F6AA4-DC64-4725-A75A-FF17E673A942}"/>
              </a:ext>
            </a:extLst>
          </p:cNvPr>
          <p:cNvSpPr/>
          <p:nvPr/>
        </p:nvSpPr>
        <p:spPr>
          <a:xfrm>
            <a:off x="4769348" y="2619997"/>
            <a:ext cx="1371600" cy="365760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rIns="45720" rtlCol="0" anchor="ctr"/>
          <a:lstStyle/>
          <a:p>
            <a:pPr algn="ctr"/>
            <a:r>
              <a:rPr lang="en-US" sz="1600" b="1" i="0" dirty="0">
                <a:solidFill>
                  <a:schemeClr val="bg1"/>
                </a:solidFill>
                <a:latin typeface="Arial Narrow" panose="020B0606020202030204" pitchFamily="34" charset="0"/>
              </a:rPr>
              <a:t>Neo Bulk</a:t>
            </a:r>
          </a:p>
        </p:txBody>
      </p:sp>
      <p:sp>
        <p:nvSpPr>
          <p:cNvPr id="57" name="Rounded Rectangle 45">
            <a:extLst>
              <a:ext uri="{FF2B5EF4-FFF2-40B4-BE49-F238E27FC236}">
                <a16:creationId xmlns:a16="http://schemas.microsoft.com/office/drawing/2014/main" id="{BAA5CFA8-2244-4257-A948-72940E44A204}"/>
              </a:ext>
            </a:extLst>
          </p:cNvPr>
          <p:cNvSpPr/>
          <p:nvPr/>
        </p:nvSpPr>
        <p:spPr>
          <a:xfrm>
            <a:off x="4753951" y="3518317"/>
            <a:ext cx="1371600" cy="365760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rIns="45720" rtlCol="0" anchor="ctr"/>
          <a:lstStyle/>
          <a:p>
            <a:pPr algn="ctr"/>
            <a:r>
              <a:rPr lang="en-US" sz="1600" b="1" i="0" dirty="0">
                <a:solidFill>
                  <a:schemeClr val="bg1"/>
                </a:solidFill>
                <a:latin typeface="Arial Narrow" panose="020B0606020202030204" pitchFamily="34" charset="0"/>
              </a:rPr>
              <a:t>Containerized</a:t>
            </a:r>
          </a:p>
        </p:txBody>
      </p:sp>
      <p:sp>
        <p:nvSpPr>
          <p:cNvPr id="58" name="Rounded Rectangle 45">
            <a:extLst>
              <a:ext uri="{FF2B5EF4-FFF2-40B4-BE49-F238E27FC236}">
                <a16:creationId xmlns:a16="http://schemas.microsoft.com/office/drawing/2014/main" id="{73C4D107-3C0F-4288-9A8E-1ED31BA873B9}"/>
              </a:ext>
            </a:extLst>
          </p:cNvPr>
          <p:cNvSpPr/>
          <p:nvPr/>
        </p:nvSpPr>
        <p:spPr>
          <a:xfrm>
            <a:off x="4753951" y="4798237"/>
            <a:ext cx="1371600" cy="365760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rIns="45720" rtlCol="0" anchor="ctr"/>
          <a:lstStyle/>
          <a:p>
            <a:pPr algn="ctr"/>
            <a:r>
              <a:rPr lang="en-US" sz="1600" b="1" i="0" dirty="0">
                <a:solidFill>
                  <a:schemeClr val="bg1"/>
                </a:solidFill>
                <a:latin typeface="Arial Narrow" panose="020B0606020202030204" pitchFamily="34" charset="0"/>
              </a:rPr>
              <a:t>Liquid Bulk</a:t>
            </a:r>
          </a:p>
        </p:txBody>
      </p:sp>
      <p:sp>
        <p:nvSpPr>
          <p:cNvPr id="59" name="Rounded Rectangle 45">
            <a:extLst>
              <a:ext uri="{FF2B5EF4-FFF2-40B4-BE49-F238E27FC236}">
                <a16:creationId xmlns:a16="http://schemas.microsoft.com/office/drawing/2014/main" id="{23AFA38F-6AB1-4BF0-B476-165697A9D014}"/>
              </a:ext>
            </a:extLst>
          </p:cNvPr>
          <p:cNvSpPr/>
          <p:nvPr/>
        </p:nvSpPr>
        <p:spPr>
          <a:xfrm>
            <a:off x="4736058" y="5705001"/>
            <a:ext cx="1371600" cy="365760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rIns="45720" rtlCol="0" anchor="ctr"/>
          <a:lstStyle/>
          <a:p>
            <a:pPr algn="ctr"/>
            <a:r>
              <a:rPr lang="en-US" sz="1600" b="1" i="0" dirty="0">
                <a:solidFill>
                  <a:schemeClr val="bg1"/>
                </a:solidFill>
                <a:latin typeface="Arial Narrow" panose="020B0606020202030204" pitchFamily="34" charset="0"/>
              </a:rPr>
              <a:t>Dry Bulk</a:t>
            </a: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F4BC778D-F07F-4A8A-A880-F8282BBEDE35}"/>
              </a:ext>
            </a:extLst>
          </p:cNvPr>
          <p:cNvGrpSpPr>
            <a:grpSpLocks noChangeAspect="1"/>
          </p:cNvGrpSpPr>
          <p:nvPr/>
        </p:nvGrpSpPr>
        <p:grpSpPr>
          <a:xfrm>
            <a:off x="4774683" y="3921224"/>
            <a:ext cx="1919952" cy="433363"/>
            <a:chOff x="2658766" y="3718616"/>
            <a:chExt cx="2907030" cy="577215"/>
          </a:xfrm>
        </p:grpSpPr>
        <p:sp>
          <p:nvSpPr>
            <p:cNvPr id="61" name="Freeform 83">
              <a:extLst>
                <a:ext uri="{FF2B5EF4-FFF2-40B4-BE49-F238E27FC236}">
                  <a16:creationId xmlns:a16="http://schemas.microsoft.com/office/drawing/2014/main" id="{EC87B787-3B41-422B-8137-47C0FF47A484}"/>
                </a:ext>
              </a:extLst>
            </p:cNvPr>
            <p:cNvSpPr/>
            <p:nvPr/>
          </p:nvSpPr>
          <p:spPr>
            <a:xfrm>
              <a:off x="2659380" y="3836035"/>
              <a:ext cx="847725" cy="232410"/>
            </a:xfrm>
            <a:custGeom>
              <a:avLst/>
              <a:gdLst>
                <a:gd name="connsiteX0" fmla="*/ 819150 w 847725"/>
                <a:gd name="connsiteY0" fmla="*/ 0 h 232410"/>
                <a:gd name="connsiteX1" fmla="*/ 171450 w 847725"/>
                <a:gd name="connsiteY1" fmla="*/ 0 h 232410"/>
                <a:gd name="connsiteX2" fmla="*/ 171450 w 847725"/>
                <a:gd name="connsiteY2" fmla="*/ 28575 h 232410"/>
                <a:gd name="connsiteX3" fmla="*/ 0 w 847725"/>
                <a:gd name="connsiteY3" fmla="*/ 28575 h 232410"/>
                <a:gd name="connsiteX4" fmla="*/ 0 w 847725"/>
                <a:gd name="connsiteY4" fmla="*/ 232410 h 232410"/>
                <a:gd name="connsiteX5" fmla="*/ 847725 w 847725"/>
                <a:gd name="connsiteY5" fmla="*/ 232410 h 232410"/>
                <a:gd name="connsiteX6" fmla="*/ 819150 w 847725"/>
                <a:gd name="connsiteY6" fmla="*/ 0 h 232410"/>
                <a:gd name="connsiteX0" fmla="*/ 845820 w 847725"/>
                <a:gd name="connsiteY0" fmla="*/ 1905 h 232410"/>
                <a:gd name="connsiteX1" fmla="*/ 171450 w 847725"/>
                <a:gd name="connsiteY1" fmla="*/ 0 h 232410"/>
                <a:gd name="connsiteX2" fmla="*/ 171450 w 847725"/>
                <a:gd name="connsiteY2" fmla="*/ 28575 h 232410"/>
                <a:gd name="connsiteX3" fmla="*/ 0 w 847725"/>
                <a:gd name="connsiteY3" fmla="*/ 28575 h 232410"/>
                <a:gd name="connsiteX4" fmla="*/ 0 w 847725"/>
                <a:gd name="connsiteY4" fmla="*/ 232410 h 232410"/>
                <a:gd name="connsiteX5" fmla="*/ 847725 w 847725"/>
                <a:gd name="connsiteY5" fmla="*/ 232410 h 232410"/>
                <a:gd name="connsiteX6" fmla="*/ 845820 w 847725"/>
                <a:gd name="connsiteY6" fmla="*/ 1905 h 2324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7725" h="232410">
                  <a:moveTo>
                    <a:pt x="845820" y="1905"/>
                  </a:moveTo>
                  <a:lnTo>
                    <a:pt x="171450" y="0"/>
                  </a:lnTo>
                  <a:lnTo>
                    <a:pt x="171450" y="28575"/>
                  </a:lnTo>
                  <a:lnTo>
                    <a:pt x="0" y="28575"/>
                  </a:lnTo>
                  <a:lnTo>
                    <a:pt x="0" y="232410"/>
                  </a:lnTo>
                  <a:lnTo>
                    <a:pt x="847725" y="232410"/>
                  </a:lnTo>
                  <a:lnTo>
                    <a:pt x="845820" y="190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i="0">
                <a:latin typeface="Arial Narrow" panose="020B0606020202030204" pitchFamily="34" charset="0"/>
              </a:endParaRPr>
            </a:p>
          </p:txBody>
        </p:sp>
        <p:sp>
          <p:nvSpPr>
            <p:cNvPr id="62" name="Freeform 87">
              <a:extLst>
                <a:ext uri="{FF2B5EF4-FFF2-40B4-BE49-F238E27FC236}">
                  <a16:creationId xmlns:a16="http://schemas.microsoft.com/office/drawing/2014/main" id="{659B2663-3B78-4919-A022-E6F002CCE709}"/>
                </a:ext>
              </a:extLst>
            </p:cNvPr>
            <p:cNvSpPr/>
            <p:nvPr/>
          </p:nvSpPr>
          <p:spPr>
            <a:xfrm>
              <a:off x="3611880" y="3850005"/>
              <a:ext cx="1706880" cy="180975"/>
            </a:xfrm>
            <a:custGeom>
              <a:avLst/>
              <a:gdLst>
                <a:gd name="connsiteX0" fmla="*/ 0 w 1706880"/>
                <a:gd name="connsiteY0" fmla="*/ 0 h 180975"/>
                <a:gd name="connsiteX1" fmla="*/ 1251585 w 1706880"/>
                <a:gd name="connsiteY1" fmla="*/ 0 h 180975"/>
                <a:gd name="connsiteX2" fmla="*/ 1251585 w 1706880"/>
                <a:gd name="connsiteY2" fmla="*/ 41910 h 180975"/>
                <a:gd name="connsiteX3" fmla="*/ 1706880 w 1706880"/>
                <a:gd name="connsiteY3" fmla="*/ 41910 h 180975"/>
                <a:gd name="connsiteX4" fmla="*/ 1706880 w 1706880"/>
                <a:gd name="connsiteY4" fmla="*/ 180975 h 180975"/>
                <a:gd name="connsiteX5" fmla="*/ 5715 w 1706880"/>
                <a:gd name="connsiteY5" fmla="*/ 180975 h 180975"/>
                <a:gd name="connsiteX6" fmla="*/ 0 w 1706880"/>
                <a:gd name="connsiteY6" fmla="*/ 0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06880" h="180975">
                  <a:moveTo>
                    <a:pt x="0" y="0"/>
                  </a:moveTo>
                  <a:lnTo>
                    <a:pt x="1251585" y="0"/>
                  </a:lnTo>
                  <a:lnTo>
                    <a:pt x="1251585" y="41910"/>
                  </a:lnTo>
                  <a:lnTo>
                    <a:pt x="1706880" y="41910"/>
                  </a:lnTo>
                  <a:lnTo>
                    <a:pt x="1706880" y="180975"/>
                  </a:lnTo>
                  <a:lnTo>
                    <a:pt x="5715" y="18097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i="0">
                <a:latin typeface="Arial Narrow" panose="020B0606020202030204" pitchFamily="34" charset="0"/>
              </a:endParaRPr>
            </a:p>
          </p:txBody>
        </p:sp>
        <p:sp>
          <p:nvSpPr>
            <p:cNvPr id="63" name="Freeform 59">
              <a:extLst>
                <a:ext uri="{FF2B5EF4-FFF2-40B4-BE49-F238E27FC236}">
                  <a16:creationId xmlns:a16="http://schemas.microsoft.com/office/drawing/2014/main" id="{6A0412CD-131F-4120-9B04-08793BADBF10}"/>
                </a:ext>
              </a:extLst>
            </p:cNvPr>
            <p:cNvSpPr/>
            <p:nvPr/>
          </p:nvSpPr>
          <p:spPr>
            <a:xfrm>
              <a:off x="2658766" y="3718616"/>
              <a:ext cx="2907030" cy="577215"/>
            </a:xfrm>
            <a:custGeom>
              <a:avLst/>
              <a:gdLst>
                <a:gd name="connsiteX0" fmla="*/ 2907030 w 2907030"/>
                <a:gd name="connsiteY0" fmla="*/ 253365 h 577215"/>
                <a:gd name="connsiteX1" fmla="*/ 2865120 w 2907030"/>
                <a:gd name="connsiteY1" fmla="*/ 306705 h 577215"/>
                <a:gd name="connsiteX2" fmla="*/ 2823210 w 2907030"/>
                <a:gd name="connsiteY2" fmla="*/ 394335 h 577215"/>
                <a:gd name="connsiteX3" fmla="*/ 2806065 w 2907030"/>
                <a:gd name="connsiteY3" fmla="*/ 453390 h 577215"/>
                <a:gd name="connsiteX4" fmla="*/ 2807970 w 2907030"/>
                <a:gd name="connsiteY4" fmla="*/ 462915 h 577215"/>
                <a:gd name="connsiteX5" fmla="*/ 2863215 w 2907030"/>
                <a:gd name="connsiteY5" fmla="*/ 476250 h 577215"/>
                <a:gd name="connsiteX6" fmla="*/ 2878455 w 2907030"/>
                <a:gd name="connsiteY6" fmla="*/ 501015 h 577215"/>
                <a:gd name="connsiteX7" fmla="*/ 2870835 w 2907030"/>
                <a:gd name="connsiteY7" fmla="*/ 523875 h 577215"/>
                <a:gd name="connsiteX8" fmla="*/ 2815590 w 2907030"/>
                <a:gd name="connsiteY8" fmla="*/ 556260 h 577215"/>
                <a:gd name="connsiteX9" fmla="*/ 2767965 w 2907030"/>
                <a:gd name="connsiteY9" fmla="*/ 571500 h 577215"/>
                <a:gd name="connsiteX10" fmla="*/ 2710815 w 2907030"/>
                <a:gd name="connsiteY10" fmla="*/ 577215 h 577215"/>
                <a:gd name="connsiteX11" fmla="*/ 232410 w 2907030"/>
                <a:gd name="connsiteY11" fmla="*/ 577215 h 577215"/>
                <a:gd name="connsiteX12" fmla="*/ 142875 w 2907030"/>
                <a:gd name="connsiteY12" fmla="*/ 544830 h 577215"/>
                <a:gd name="connsiteX13" fmla="*/ 135255 w 2907030"/>
                <a:gd name="connsiteY13" fmla="*/ 531495 h 577215"/>
                <a:gd name="connsiteX14" fmla="*/ 150495 w 2907030"/>
                <a:gd name="connsiteY14" fmla="*/ 512445 h 577215"/>
                <a:gd name="connsiteX15" fmla="*/ 154305 w 2907030"/>
                <a:gd name="connsiteY15" fmla="*/ 483870 h 577215"/>
                <a:gd name="connsiteX16" fmla="*/ 129540 w 2907030"/>
                <a:gd name="connsiteY16" fmla="*/ 470535 h 577215"/>
                <a:gd name="connsiteX17" fmla="*/ 104775 w 2907030"/>
                <a:gd name="connsiteY17" fmla="*/ 470535 h 577215"/>
                <a:gd name="connsiteX18" fmla="*/ 104775 w 2907030"/>
                <a:gd name="connsiteY18" fmla="*/ 567690 h 577215"/>
                <a:gd name="connsiteX19" fmla="*/ 28575 w 2907030"/>
                <a:gd name="connsiteY19" fmla="*/ 567690 h 577215"/>
                <a:gd name="connsiteX20" fmla="*/ 0 w 2907030"/>
                <a:gd name="connsiteY20" fmla="*/ 348615 h 577215"/>
                <a:gd name="connsiteX21" fmla="*/ 144780 w 2907030"/>
                <a:gd name="connsiteY21" fmla="*/ 348615 h 577215"/>
                <a:gd name="connsiteX22" fmla="*/ 177165 w 2907030"/>
                <a:gd name="connsiteY22" fmla="*/ 316230 h 577215"/>
                <a:gd name="connsiteX23" fmla="*/ 824865 w 2907030"/>
                <a:gd name="connsiteY23" fmla="*/ 316230 h 577215"/>
                <a:gd name="connsiteX24" fmla="*/ 824865 w 2907030"/>
                <a:gd name="connsiteY24" fmla="*/ 0 h 577215"/>
                <a:gd name="connsiteX25" fmla="*/ 855345 w 2907030"/>
                <a:gd name="connsiteY25" fmla="*/ 0 h 577215"/>
                <a:gd name="connsiteX26" fmla="*/ 868680 w 2907030"/>
                <a:gd name="connsiteY26" fmla="*/ 89535 h 577215"/>
                <a:gd name="connsiteX27" fmla="*/ 891540 w 2907030"/>
                <a:gd name="connsiteY27" fmla="*/ 87630 h 577215"/>
                <a:gd name="connsiteX28" fmla="*/ 895350 w 2907030"/>
                <a:gd name="connsiteY28" fmla="*/ 36195 h 577215"/>
                <a:gd name="connsiteX29" fmla="*/ 977265 w 2907030"/>
                <a:gd name="connsiteY29" fmla="*/ 36195 h 577215"/>
                <a:gd name="connsiteX30" fmla="*/ 977265 w 2907030"/>
                <a:gd name="connsiteY30" fmla="*/ 312420 h 577215"/>
                <a:gd name="connsiteX31" fmla="*/ 2518410 w 2907030"/>
                <a:gd name="connsiteY31" fmla="*/ 312420 h 577215"/>
                <a:gd name="connsiteX32" fmla="*/ 2630805 w 2907030"/>
                <a:gd name="connsiteY32" fmla="*/ 276225 h 577215"/>
                <a:gd name="connsiteX33" fmla="*/ 2741295 w 2907030"/>
                <a:gd name="connsiteY33" fmla="*/ 266700 h 577215"/>
                <a:gd name="connsiteX34" fmla="*/ 2832735 w 2907030"/>
                <a:gd name="connsiteY34" fmla="*/ 262890 h 577215"/>
                <a:gd name="connsiteX35" fmla="*/ 2907030 w 2907030"/>
                <a:gd name="connsiteY35" fmla="*/ 253365 h 5772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2907030" h="577215">
                  <a:moveTo>
                    <a:pt x="2907030" y="253365"/>
                  </a:moveTo>
                  <a:lnTo>
                    <a:pt x="2865120" y="306705"/>
                  </a:lnTo>
                  <a:lnTo>
                    <a:pt x="2823210" y="394335"/>
                  </a:lnTo>
                  <a:lnTo>
                    <a:pt x="2806065" y="453390"/>
                  </a:lnTo>
                  <a:lnTo>
                    <a:pt x="2807970" y="462915"/>
                  </a:lnTo>
                  <a:lnTo>
                    <a:pt x="2863215" y="476250"/>
                  </a:lnTo>
                  <a:lnTo>
                    <a:pt x="2878455" y="501015"/>
                  </a:lnTo>
                  <a:lnTo>
                    <a:pt x="2870835" y="523875"/>
                  </a:lnTo>
                  <a:lnTo>
                    <a:pt x="2815590" y="556260"/>
                  </a:lnTo>
                  <a:lnTo>
                    <a:pt x="2767965" y="571500"/>
                  </a:lnTo>
                  <a:lnTo>
                    <a:pt x="2710815" y="577215"/>
                  </a:lnTo>
                  <a:lnTo>
                    <a:pt x="232410" y="577215"/>
                  </a:lnTo>
                  <a:lnTo>
                    <a:pt x="142875" y="544830"/>
                  </a:lnTo>
                  <a:lnTo>
                    <a:pt x="135255" y="531495"/>
                  </a:lnTo>
                  <a:lnTo>
                    <a:pt x="150495" y="512445"/>
                  </a:lnTo>
                  <a:lnTo>
                    <a:pt x="154305" y="483870"/>
                  </a:lnTo>
                  <a:lnTo>
                    <a:pt x="129540" y="470535"/>
                  </a:lnTo>
                  <a:lnTo>
                    <a:pt x="104775" y="470535"/>
                  </a:lnTo>
                  <a:lnTo>
                    <a:pt x="104775" y="567690"/>
                  </a:lnTo>
                  <a:lnTo>
                    <a:pt x="28575" y="567690"/>
                  </a:lnTo>
                  <a:lnTo>
                    <a:pt x="0" y="348615"/>
                  </a:lnTo>
                  <a:lnTo>
                    <a:pt x="144780" y="348615"/>
                  </a:lnTo>
                  <a:lnTo>
                    <a:pt x="177165" y="316230"/>
                  </a:lnTo>
                  <a:lnTo>
                    <a:pt x="824865" y="316230"/>
                  </a:lnTo>
                  <a:lnTo>
                    <a:pt x="824865" y="0"/>
                  </a:lnTo>
                  <a:lnTo>
                    <a:pt x="855345" y="0"/>
                  </a:lnTo>
                  <a:lnTo>
                    <a:pt x="868680" y="89535"/>
                  </a:lnTo>
                  <a:lnTo>
                    <a:pt x="891540" y="87630"/>
                  </a:lnTo>
                  <a:lnTo>
                    <a:pt x="895350" y="36195"/>
                  </a:lnTo>
                  <a:lnTo>
                    <a:pt x="977265" y="36195"/>
                  </a:lnTo>
                  <a:lnTo>
                    <a:pt x="977265" y="312420"/>
                  </a:lnTo>
                  <a:lnTo>
                    <a:pt x="2518410" y="312420"/>
                  </a:lnTo>
                  <a:lnTo>
                    <a:pt x="2630805" y="276225"/>
                  </a:lnTo>
                  <a:lnTo>
                    <a:pt x="2741295" y="266700"/>
                  </a:lnTo>
                  <a:lnTo>
                    <a:pt x="2832735" y="262890"/>
                  </a:lnTo>
                  <a:lnTo>
                    <a:pt x="2907030" y="253365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i="0" dirty="0">
                <a:latin typeface="Arial Narrow" panose="020B0606020202030204" pitchFamily="34" charset="0"/>
              </a:endParaRP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B5A3962C-DB80-4A3E-84B4-3492B22CB851}"/>
              </a:ext>
            </a:extLst>
          </p:cNvPr>
          <p:cNvGrpSpPr/>
          <p:nvPr/>
        </p:nvGrpSpPr>
        <p:grpSpPr>
          <a:xfrm>
            <a:off x="4782048" y="2155612"/>
            <a:ext cx="1346200" cy="379360"/>
            <a:chOff x="342900" y="3819525"/>
            <a:chExt cx="2433638" cy="685800"/>
          </a:xfrm>
        </p:grpSpPr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4E268318-D2A4-4762-9199-6627FB30DDDA}"/>
                </a:ext>
              </a:extLst>
            </p:cNvPr>
            <p:cNvSpPr/>
            <p:nvPr/>
          </p:nvSpPr>
          <p:spPr>
            <a:xfrm>
              <a:off x="342900" y="3819525"/>
              <a:ext cx="2433638" cy="685800"/>
            </a:xfrm>
            <a:custGeom>
              <a:avLst/>
              <a:gdLst>
                <a:gd name="connsiteX0" fmla="*/ 328613 w 2433638"/>
                <a:gd name="connsiteY0" fmla="*/ 685800 h 685800"/>
                <a:gd name="connsiteX1" fmla="*/ 166688 w 2433638"/>
                <a:gd name="connsiteY1" fmla="*/ 671513 h 685800"/>
                <a:gd name="connsiteX2" fmla="*/ 109538 w 2433638"/>
                <a:gd name="connsiteY2" fmla="*/ 652463 h 685800"/>
                <a:gd name="connsiteX3" fmla="*/ 61913 w 2433638"/>
                <a:gd name="connsiteY3" fmla="*/ 628650 h 685800"/>
                <a:gd name="connsiteX4" fmla="*/ 90488 w 2433638"/>
                <a:gd name="connsiteY4" fmla="*/ 571500 h 685800"/>
                <a:gd name="connsiteX5" fmla="*/ 47625 w 2433638"/>
                <a:gd name="connsiteY5" fmla="*/ 557213 h 685800"/>
                <a:gd name="connsiteX6" fmla="*/ 14288 w 2433638"/>
                <a:gd name="connsiteY6" fmla="*/ 538163 h 685800"/>
                <a:gd name="connsiteX7" fmla="*/ 0 w 2433638"/>
                <a:gd name="connsiteY7" fmla="*/ 438150 h 685800"/>
                <a:gd name="connsiteX8" fmla="*/ 0 w 2433638"/>
                <a:gd name="connsiteY8" fmla="*/ 338138 h 685800"/>
                <a:gd name="connsiteX9" fmla="*/ 80963 w 2433638"/>
                <a:gd name="connsiteY9" fmla="*/ 338138 h 685800"/>
                <a:gd name="connsiteX10" fmla="*/ 85725 w 2433638"/>
                <a:gd name="connsiteY10" fmla="*/ 247650 h 685800"/>
                <a:gd name="connsiteX11" fmla="*/ 138113 w 2433638"/>
                <a:gd name="connsiteY11" fmla="*/ 242888 h 685800"/>
                <a:gd name="connsiteX12" fmla="*/ 147638 w 2433638"/>
                <a:gd name="connsiteY12" fmla="*/ 147638 h 685800"/>
                <a:gd name="connsiteX13" fmla="*/ 152400 w 2433638"/>
                <a:gd name="connsiteY13" fmla="*/ 42863 h 685800"/>
                <a:gd name="connsiteX14" fmla="*/ 247650 w 2433638"/>
                <a:gd name="connsiteY14" fmla="*/ 42863 h 685800"/>
                <a:gd name="connsiteX15" fmla="*/ 242888 w 2433638"/>
                <a:gd name="connsiteY15" fmla="*/ 80963 h 685800"/>
                <a:gd name="connsiteX16" fmla="*/ 314325 w 2433638"/>
                <a:gd name="connsiteY16" fmla="*/ 80963 h 685800"/>
                <a:gd name="connsiteX17" fmla="*/ 323850 w 2433638"/>
                <a:gd name="connsiteY17" fmla="*/ 0 h 685800"/>
                <a:gd name="connsiteX18" fmla="*/ 381000 w 2433638"/>
                <a:gd name="connsiteY18" fmla="*/ 0 h 685800"/>
                <a:gd name="connsiteX19" fmla="*/ 371475 w 2433638"/>
                <a:gd name="connsiteY19" fmla="*/ 28575 h 685800"/>
                <a:gd name="connsiteX20" fmla="*/ 395288 w 2433638"/>
                <a:gd name="connsiteY20" fmla="*/ 76200 h 685800"/>
                <a:gd name="connsiteX21" fmla="*/ 485775 w 2433638"/>
                <a:gd name="connsiteY21" fmla="*/ 76200 h 685800"/>
                <a:gd name="connsiteX22" fmla="*/ 457200 w 2433638"/>
                <a:gd name="connsiteY22" fmla="*/ 133350 h 685800"/>
                <a:gd name="connsiteX23" fmla="*/ 514350 w 2433638"/>
                <a:gd name="connsiteY23" fmla="*/ 133350 h 685800"/>
                <a:gd name="connsiteX24" fmla="*/ 514350 w 2433638"/>
                <a:gd name="connsiteY24" fmla="*/ 180975 h 685800"/>
                <a:gd name="connsiteX25" fmla="*/ 481013 w 2433638"/>
                <a:gd name="connsiteY25" fmla="*/ 180975 h 685800"/>
                <a:gd name="connsiteX26" fmla="*/ 481013 w 2433638"/>
                <a:gd name="connsiteY26" fmla="*/ 333375 h 685800"/>
                <a:gd name="connsiteX27" fmla="*/ 561975 w 2433638"/>
                <a:gd name="connsiteY27" fmla="*/ 333375 h 685800"/>
                <a:gd name="connsiteX28" fmla="*/ 2100263 w 2433638"/>
                <a:gd name="connsiteY28" fmla="*/ 333375 h 685800"/>
                <a:gd name="connsiteX29" fmla="*/ 2119313 w 2433638"/>
                <a:gd name="connsiteY29" fmla="*/ 314325 h 685800"/>
                <a:gd name="connsiteX30" fmla="*/ 2433638 w 2433638"/>
                <a:gd name="connsiteY30" fmla="*/ 314325 h 685800"/>
                <a:gd name="connsiteX31" fmla="*/ 2409825 w 2433638"/>
                <a:gd name="connsiteY31" fmla="*/ 361950 h 685800"/>
                <a:gd name="connsiteX32" fmla="*/ 2347913 w 2433638"/>
                <a:gd name="connsiteY32" fmla="*/ 428625 h 685800"/>
                <a:gd name="connsiteX33" fmla="*/ 2290763 w 2433638"/>
                <a:gd name="connsiteY33" fmla="*/ 514350 h 685800"/>
                <a:gd name="connsiteX34" fmla="*/ 2290763 w 2433638"/>
                <a:gd name="connsiteY34" fmla="*/ 542925 h 685800"/>
                <a:gd name="connsiteX35" fmla="*/ 2338388 w 2433638"/>
                <a:gd name="connsiteY35" fmla="*/ 561975 h 685800"/>
                <a:gd name="connsiteX36" fmla="*/ 2366963 w 2433638"/>
                <a:gd name="connsiteY36" fmla="*/ 576263 h 685800"/>
                <a:gd name="connsiteX37" fmla="*/ 2352675 w 2433638"/>
                <a:gd name="connsiteY37" fmla="*/ 623888 h 685800"/>
                <a:gd name="connsiteX38" fmla="*/ 2309813 w 2433638"/>
                <a:gd name="connsiteY38" fmla="*/ 657225 h 685800"/>
                <a:gd name="connsiteX39" fmla="*/ 2266950 w 2433638"/>
                <a:gd name="connsiteY39" fmla="*/ 671513 h 685800"/>
                <a:gd name="connsiteX40" fmla="*/ 2195513 w 2433638"/>
                <a:gd name="connsiteY40" fmla="*/ 685800 h 685800"/>
                <a:gd name="connsiteX41" fmla="*/ 328613 w 2433638"/>
                <a:gd name="connsiteY41" fmla="*/ 685800 h 685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2433638" h="685800">
                  <a:moveTo>
                    <a:pt x="328613" y="685800"/>
                  </a:moveTo>
                  <a:lnTo>
                    <a:pt x="166688" y="671513"/>
                  </a:lnTo>
                  <a:lnTo>
                    <a:pt x="109538" y="652463"/>
                  </a:lnTo>
                  <a:lnTo>
                    <a:pt x="61913" y="628650"/>
                  </a:lnTo>
                  <a:lnTo>
                    <a:pt x="90488" y="571500"/>
                  </a:lnTo>
                  <a:lnTo>
                    <a:pt x="47625" y="557213"/>
                  </a:lnTo>
                  <a:lnTo>
                    <a:pt x="14288" y="538163"/>
                  </a:lnTo>
                  <a:lnTo>
                    <a:pt x="0" y="438150"/>
                  </a:lnTo>
                  <a:lnTo>
                    <a:pt x="0" y="338138"/>
                  </a:lnTo>
                  <a:lnTo>
                    <a:pt x="80963" y="338138"/>
                  </a:lnTo>
                  <a:lnTo>
                    <a:pt x="85725" y="247650"/>
                  </a:lnTo>
                  <a:lnTo>
                    <a:pt x="138113" y="242888"/>
                  </a:lnTo>
                  <a:lnTo>
                    <a:pt x="147638" y="147638"/>
                  </a:lnTo>
                  <a:lnTo>
                    <a:pt x="152400" y="42863"/>
                  </a:lnTo>
                  <a:lnTo>
                    <a:pt x="247650" y="42863"/>
                  </a:lnTo>
                  <a:lnTo>
                    <a:pt x="242888" y="80963"/>
                  </a:lnTo>
                  <a:lnTo>
                    <a:pt x="314325" y="80963"/>
                  </a:lnTo>
                  <a:lnTo>
                    <a:pt x="323850" y="0"/>
                  </a:lnTo>
                  <a:lnTo>
                    <a:pt x="381000" y="0"/>
                  </a:lnTo>
                  <a:lnTo>
                    <a:pt x="371475" y="28575"/>
                  </a:lnTo>
                  <a:lnTo>
                    <a:pt x="395288" y="76200"/>
                  </a:lnTo>
                  <a:lnTo>
                    <a:pt x="485775" y="76200"/>
                  </a:lnTo>
                  <a:lnTo>
                    <a:pt x="457200" y="133350"/>
                  </a:lnTo>
                  <a:lnTo>
                    <a:pt x="514350" y="133350"/>
                  </a:lnTo>
                  <a:lnTo>
                    <a:pt x="514350" y="180975"/>
                  </a:lnTo>
                  <a:lnTo>
                    <a:pt x="481013" y="180975"/>
                  </a:lnTo>
                  <a:lnTo>
                    <a:pt x="481013" y="333375"/>
                  </a:lnTo>
                  <a:lnTo>
                    <a:pt x="561975" y="333375"/>
                  </a:lnTo>
                  <a:lnTo>
                    <a:pt x="2100263" y="333375"/>
                  </a:lnTo>
                  <a:lnTo>
                    <a:pt x="2119313" y="314325"/>
                  </a:lnTo>
                  <a:lnTo>
                    <a:pt x="2433638" y="314325"/>
                  </a:lnTo>
                  <a:lnTo>
                    <a:pt x="2409825" y="361950"/>
                  </a:lnTo>
                  <a:lnTo>
                    <a:pt x="2347913" y="428625"/>
                  </a:lnTo>
                  <a:lnTo>
                    <a:pt x="2290763" y="514350"/>
                  </a:lnTo>
                  <a:lnTo>
                    <a:pt x="2290763" y="542925"/>
                  </a:lnTo>
                  <a:lnTo>
                    <a:pt x="2338388" y="561975"/>
                  </a:lnTo>
                  <a:lnTo>
                    <a:pt x="2366963" y="576263"/>
                  </a:lnTo>
                  <a:lnTo>
                    <a:pt x="2352675" y="623888"/>
                  </a:lnTo>
                  <a:lnTo>
                    <a:pt x="2309813" y="657225"/>
                  </a:lnTo>
                  <a:lnTo>
                    <a:pt x="2266950" y="671513"/>
                  </a:lnTo>
                  <a:lnTo>
                    <a:pt x="2195513" y="685800"/>
                  </a:lnTo>
                  <a:lnTo>
                    <a:pt x="328613" y="68580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i="0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7C8EA07D-0E57-4DAA-AA60-F93207156E00}"/>
                </a:ext>
              </a:extLst>
            </p:cNvPr>
            <p:cNvSpPr/>
            <p:nvPr/>
          </p:nvSpPr>
          <p:spPr>
            <a:xfrm>
              <a:off x="1155700" y="3860800"/>
              <a:ext cx="136525" cy="301625"/>
            </a:xfrm>
            <a:custGeom>
              <a:avLst/>
              <a:gdLst>
                <a:gd name="connsiteX0" fmla="*/ 0 w 82550"/>
                <a:gd name="connsiteY0" fmla="*/ 295275 h 298450"/>
                <a:gd name="connsiteX1" fmla="*/ 34925 w 82550"/>
                <a:gd name="connsiteY1" fmla="*/ 184150 h 298450"/>
                <a:gd name="connsiteX2" fmla="*/ 47625 w 82550"/>
                <a:gd name="connsiteY2" fmla="*/ 0 h 298450"/>
                <a:gd name="connsiteX3" fmla="*/ 82550 w 82550"/>
                <a:gd name="connsiteY3" fmla="*/ 3175 h 298450"/>
                <a:gd name="connsiteX4" fmla="*/ 82550 w 82550"/>
                <a:gd name="connsiteY4" fmla="*/ 184150 h 298450"/>
                <a:gd name="connsiteX5" fmla="*/ 82550 w 82550"/>
                <a:gd name="connsiteY5" fmla="*/ 298450 h 298450"/>
                <a:gd name="connsiteX6" fmla="*/ 0 w 82550"/>
                <a:gd name="connsiteY6" fmla="*/ 295275 h 298450"/>
                <a:gd name="connsiteX0" fmla="*/ 0 w 136525"/>
                <a:gd name="connsiteY0" fmla="*/ 295275 h 301625"/>
                <a:gd name="connsiteX1" fmla="*/ 34925 w 136525"/>
                <a:gd name="connsiteY1" fmla="*/ 184150 h 301625"/>
                <a:gd name="connsiteX2" fmla="*/ 47625 w 136525"/>
                <a:gd name="connsiteY2" fmla="*/ 0 h 301625"/>
                <a:gd name="connsiteX3" fmla="*/ 82550 w 136525"/>
                <a:gd name="connsiteY3" fmla="*/ 3175 h 301625"/>
                <a:gd name="connsiteX4" fmla="*/ 82550 w 136525"/>
                <a:gd name="connsiteY4" fmla="*/ 184150 h 301625"/>
                <a:gd name="connsiteX5" fmla="*/ 136525 w 136525"/>
                <a:gd name="connsiteY5" fmla="*/ 301625 h 301625"/>
                <a:gd name="connsiteX6" fmla="*/ 0 w 136525"/>
                <a:gd name="connsiteY6" fmla="*/ 295275 h 301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6525" h="301625">
                  <a:moveTo>
                    <a:pt x="0" y="295275"/>
                  </a:moveTo>
                  <a:lnTo>
                    <a:pt x="34925" y="184150"/>
                  </a:lnTo>
                  <a:lnTo>
                    <a:pt x="47625" y="0"/>
                  </a:lnTo>
                  <a:lnTo>
                    <a:pt x="82550" y="3175"/>
                  </a:lnTo>
                  <a:lnTo>
                    <a:pt x="82550" y="184150"/>
                  </a:lnTo>
                  <a:lnTo>
                    <a:pt x="136525" y="301625"/>
                  </a:lnTo>
                  <a:lnTo>
                    <a:pt x="0" y="295275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i="0"/>
            </a:p>
          </p:txBody>
        </p: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4A8C7634-C72A-4074-B08C-F02602D419C7}"/>
                </a:ext>
              </a:extLst>
            </p:cNvPr>
            <p:cNvCxnSpPr>
              <a:stCxn id="66" idx="3"/>
            </p:cNvCxnSpPr>
            <p:nvPr/>
          </p:nvCxnSpPr>
          <p:spPr>
            <a:xfrm>
              <a:off x="1238250" y="3863975"/>
              <a:ext cx="355600" cy="1397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4B834293-1191-4275-859B-A15CAFCB7C96}"/>
                </a:ext>
              </a:extLst>
            </p:cNvPr>
            <p:cNvCxnSpPr/>
            <p:nvPr/>
          </p:nvCxnSpPr>
          <p:spPr>
            <a:xfrm>
              <a:off x="1235075" y="4003675"/>
              <a:ext cx="409575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12038690-7255-4D64-AD8C-3FB2CB302605}"/>
                </a:ext>
              </a:extLst>
            </p:cNvPr>
            <p:cNvSpPr/>
            <p:nvPr/>
          </p:nvSpPr>
          <p:spPr>
            <a:xfrm>
              <a:off x="1631949" y="3860800"/>
              <a:ext cx="136525" cy="301625"/>
            </a:xfrm>
            <a:custGeom>
              <a:avLst/>
              <a:gdLst>
                <a:gd name="connsiteX0" fmla="*/ 0 w 82550"/>
                <a:gd name="connsiteY0" fmla="*/ 295275 h 298450"/>
                <a:gd name="connsiteX1" fmla="*/ 34925 w 82550"/>
                <a:gd name="connsiteY1" fmla="*/ 184150 h 298450"/>
                <a:gd name="connsiteX2" fmla="*/ 47625 w 82550"/>
                <a:gd name="connsiteY2" fmla="*/ 0 h 298450"/>
                <a:gd name="connsiteX3" fmla="*/ 82550 w 82550"/>
                <a:gd name="connsiteY3" fmla="*/ 3175 h 298450"/>
                <a:gd name="connsiteX4" fmla="*/ 82550 w 82550"/>
                <a:gd name="connsiteY4" fmla="*/ 184150 h 298450"/>
                <a:gd name="connsiteX5" fmla="*/ 82550 w 82550"/>
                <a:gd name="connsiteY5" fmla="*/ 298450 h 298450"/>
                <a:gd name="connsiteX6" fmla="*/ 0 w 82550"/>
                <a:gd name="connsiteY6" fmla="*/ 295275 h 298450"/>
                <a:gd name="connsiteX0" fmla="*/ 0 w 136525"/>
                <a:gd name="connsiteY0" fmla="*/ 295275 h 301625"/>
                <a:gd name="connsiteX1" fmla="*/ 34925 w 136525"/>
                <a:gd name="connsiteY1" fmla="*/ 184150 h 301625"/>
                <a:gd name="connsiteX2" fmla="*/ 47625 w 136525"/>
                <a:gd name="connsiteY2" fmla="*/ 0 h 301625"/>
                <a:gd name="connsiteX3" fmla="*/ 82550 w 136525"/>
                <a:gd name="connsiteY3" fmla="*/ 3175 h 301625"/>
                <a:gd name="connsiteX4" fmla="*/ 82550 w 136525"/>
                <a:gd name="connsiteY4" fmla="*/ 184150 h 301625"/>
                <a:gd name="connsiteX5" fmla="*/ 136525 w 136525"/>
                <a:gd name="connsiteY5" fmla="*/ 301625 h 301625"/>
                <a:gd name="connsiteX6" fmla="*/ 0 w 136525"/>
                <a:gd name="connsiteY6" fmla="*/ 295275 h 301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6525" h="301625">
                  <a:moveTo>
                    <a:pt x="0" y="295275"/>
                  </a:moveTo>
                  <a:lnTo>
                    <a:pt x="34925" y="184150"/>
                  </a:lnTo>
                  <a:lnTo>
                    <a:pt x="47625" y="0"/>
                  </a:lnTo>
                  <a:lnTo>
                    <a:pt x="82550" y="3175"/>
                  </a:lnTo>
                  <a:lnTo>
                    <a:pt x="82550" y="184150"/>
                  </a:lnTo>
                  <a:lnTo>
                    <a:pt x="136525" y="301625"/>
                  </a:lnTo>
                  <a:lnTo>
                    <a:pt x="0" y="295275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i="0"/>
            </a:p>
          </p:txBody>
        </p: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CF242335-82FA-4999-AF18-323EE29B2BEC}"/>
                </a:ext>
              </a:extLst>
            </p:cNvPr>
            <p:cNvCxnSpPr>
              <a:stCxn id="69" idx="3"/>
            </p:cNvCxnSpPr>
            <p:nvPr/>
          </p:nvCxnSpPr>
          <p:spPr>
            <a:xfrm>
              <a:off x="1714499" y="3863975"/>
              <a:ext cx="355600" cy="1397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04150EBF-7B3B-417B-9892-0BC240C1FA0B}"/>
                </a:ext>
              </a:extLst>
            </p:cNvPr>
            <p:cNvCxnSpPr/>
            <p:nvPr/>
          </p:nvCxnSpPr>
          <p:spPr>
            <a:xfrm>
              <a:off x="1711324" y="4003675"/>
              <a:ext cx="409575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2B443073-349F-4E00-9C8A-5871C460FC40}"/>
                </a:ext>
              </a:extLst>
            </p:cNvPr>
            <p:cNvSpPr/>
            <p:nvPr/>
          </p:nvSpPr>
          <p:spPr>
            <a:xfrm>
              <a:off x="2108198" y="3860800"/>
              <a:ext cx="136525" cy="301625"/>
            </a:xfrm>
            <a:custGeom>
              <a:avLst/>
              <a:gdLst>
                <a:gd name="connsiteX0" fmla="*/ 0 w 82550"/>
                <a:gd name="connsiteY0" fmla="*/ 295275 h 298450"/>
                <a:gd name="connsiteX1" fmla="*/ 34925 w 82550"/>
                <a:gd name="connsiteY1" fmla="*/ 184150 h 298450"/>
                <a:gd name="connsiteX2" fmla="*/ 47625 w 82550"/>
                <a:gd name="connsiteY2" fmla="*/ 0 h 298450"/>
                <a:gd name="connsiteX3" fmla="*/ 82550 w 82550"/>
                <a:gd name="connsiteY3" fmla="*/ 3175 h 298450"/>
                <a:gd name="connsiteX4" fmla="*/ 82550 w 82550"/>
                <a:gd name="connsiteY4" fmla="*/ 184150 h 298450"/>
                <a:gd name="connsiteX5" fmla="*/ 82550 w 82550"/>
                <a:gd name="connsiteY5" fmla="*/ 298450 h 298450"/>
                <a:gd name="connsiteX6" fmla="*/ 0 w 82550"/>
                <a:gd name="connsiteY6" fmla="*/ 295275 h 298450"/>
                <a:gd name="connsiteX0" fmla="*/ 0 w 136525"/>
                <a:gd name="connsiteY0" fmla="*/ 295275 h 301625"/>
                <a:gd name="connsiteX1" fmla="*/ 34925 w 136525"/>
                <a:gd name="connsiteY1" fmla="*/ 184150 h 301625"/>
                <a:gd name="connsiteX2" fmla="*/ 47625 w 136525"/>
                <a:gd name="connsiteY2" fmla="*/ 0 h 301625"/>
                <a:gd name="connsiteX3" fmla="*/ 82550 w 136525"/>
                <a:gd name="connsiteY3" fmla="*/ 3175 h 301625"/>
                <a:gd name="connsiteX4" fmla="*/ 82550 w 136525"/>
                <a:gd name="connsiteY4" fmla="*/ 184150 h 301625"/>
                <a:gd name="connsiteX5" fmla="*/ 136525 w 136525"/>
                <a:gd name="connsiteY5" fmla="*/ 301625 h 301625"/>
                <a:gd name="connsiteX6" fmla="*/ 0 w 136525"/>
                <a:gd name="connsiteY6" fmla="*/ 295275 h 301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6525" h="301625">
                  <a:moveTo>
                    <a:pt x="0" y="295275"/>
                  </a:moveTo>
                  <a:lnTo>
                    <a:pt x="34925" y="184150"/>
                  </a:lnTo>
                  <a:lnTo>
                    <a:pt x="47625" y="0"/>
                  </a:lnTo>
                  <a:lnTo>
                    <a:pt x="82550" y="3175"/>
                  </a:lnTo>
                  <a:lnTo>
                    <a:pt x="82550" y="184150"/>
                  </a:lnTo>
                  <a:lnTo>
                    <a:pt x="136525" y="301625"/>
                  </a:lnTo>
                  <a:lnTo>
                    <a:pt x="0" y="295275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i="0"/>
            </a:p>
          </p:txBody>
        </p: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3266597E-DB85-404C-B2F9-E8A827896760}"/>
                </a:ext>
              </a:extLst>
            </p:cNvPr>
            <p:cNvCxnSpPr>
              <a:stCxn id="72" idx="3"/>
            </p:cNvCxnSpPr>
            <p:nvPr/>
          </p:nvCxnSpPr>
          <p:spPr>
            <a:xfrm>
              <a:off x="2190748" y="3863975"/>
              <a:ext cx="355600" cy="1397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262FC59B-089B-4B16-B48C-6A1FA9D37ED3}"/>
                </a:ext>
              </a:extLst>
            </p:cNvPr>
            <p:cNvCxnSpPr/>
            <p:nvPr/>
          </p:nvCxnSpPr>
          <p:spPr>
            <a:xfrm>
              <a:off x="2187573" y="4003675"/>
              <a:ext cx="409575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5" name="Freeform 18">
            <a:extLst>
              <a:ext uri="{FF2B5EF4-FFF2-40B4-BE49-F238E27FC236}">
                <a16:creationId xmlns:a16="http://schemas.microsoft.com/office/drawing/2014/main" id="{75FE7CD9-8716-4120-AF70-69835FA06B07}"/>
              </a:ext>
            </a:extLst>
          </p:cNvPr>
          <p:cNvSpPr>
            <a:spLocks/>
          </p:cNvSpPr>
          <p:nvPr/>
        </p:nvSpPr>
        <p:spPr bwMode="auto">
          <a:xfrm>
            <a:off x="4736059" y="5182749"/>
            <a:ext cx="2022585" cy="365760"/>
          </a:xfrm>
          <a:custGeom>
            <a:avLst/>
            <a:gdLst>
              <a:gd name="T0" fmla="*/ 2147483647 w 4332"/>
              <a:gd name="T1" fmla="*/ 2147483647 h 784"/>
              <a:gd name="T2" fmla="*/ 2147483647 w 4332"/>
              <a:gd name="T3" fmla="*/ 2147483647 h 784"/>
              <a:gd name="T4" fmla="*/ 2147483647 w 4332"/>
              <a:gd name="T5" fmla="*/ 2147483647 h 784"/>
              <a:gd name="T6" fmla="*/ 2147483647 w 4332"/>
              <a:gd name="T7" fmla="*/ 2147483647 h 784"/>
              <a:gd name="T8" fmla="*/ 2147483647 w 4332"/>
              <a:gd name="T9" fmla="*/ 2147483647 h 784"/>
              <a:gd name="T10" fmla="*/ 2147483647 w 4332"/>
              <a:gd name="T11" fmla="*/ 2147483647 h 784"/>
              <a:gd name="T12" fmla="*/ 2147483647 w 4332"/>
              <a:gd name="T13" fmla="*/ 2147483647 h 784"/>
              <a:gd name="T14" fmla="*/ 2147483647 w 4332"/>
              <a:gd name="T15" fmla="*/ 2147483647 h 784"/>
              <a:gd name="T16" fmla="*/ 2147483647 w 4332"/>
              <a:gd name="T17" fmla="*/ 2147483647 h 784"/>
              <a:gd name="T18" fmla="*/ 2147483647 w 4332"/>
              <a:gd name="T19" fmla="*/ 2147483647 h 784"/>
              <a:gd name="T20" fmla="*/ 2147483647 w 4332"/>
              <a:gd name="T21" fmla="*/ 2147483647 h 784"/>
              <a:gd name="T22" fmla="*/ 2147483647 w 4332"/>
              <a:gd name="T23" fmla="*/ 2147483647 h 784"/>
              <a:gd name="T24" fmla="*/ 2147483647 w 4332"/>
              <a:gd name="T25" fmla="*/ 2147483647 h 784"/>
              <a:gd name="T26" fmla="*/ 2147483647 w 4332"/>
              <a:gd name="T27" fmla="*/ 2147483647 h 784"/>
              <a:gd name="T28" fmla="*/ 0 w 4332"/>
              <a:gd name="T29" fmla="*/ 2147483647 h 784"/>
              <a:gd name="T30" fmla="*/ 2147483647 w 4332"/>
              <a:gd name="T31" fmla="*/ 2147483647 h 784"/>
              <a:gd name="T32" fmla="*/ 2147483647 w 4332"/>
              <a:gd name="T33" fmla="*/ 2147483647 h 784"/>
              <a:gd name="T34" fmla="*/ 2147483647 w 4332"/>
              <a:gd name="T35" fmla="*/ 2147483647 h 784"/>
              <a:gd name="T36" fmla="*/ 2147483647 w 4332"/>
              <a:gd name="T37" fmla="*/ 2147483647 h 784"/>
              <a:gd name="T38" fmla="*/ 2147483647 w 4332"/>
              <a:gd name="T39" fmla="*/ 2147483647 h 784"/>
              <a:gd name="T40" fmla="*/ 2147483647 w 4332"/>
              <a:gd name="T41" fmla="*/ 2147483647 h 784"/>
              <a:gd name="T42" fmla="*/ 2147483647 w 4332"/>
              <a:gd name="T43" fmla="*/ 2147483647 h 784"/>
              <a:gd name="T44" fmla="*/ 2147483647 w 4332"/>
              <a:gd name="T45" fmla="*/ 2147483647 h 784"/>
              <a:gd name="T46" fmla="*/ 2147483647 w 4332"/>
              <a:gd name="T47" fmla="*/ 2147483647 h 784"/>
              <a:gd name="T48" fmla="*/ 2147483647 w 4332"/>
              <a:gd name="T49" fmla="*/ 2147483647 h 784"/>
              <a:gd name="T50" fmla="*/ 2147483647 w 4332"/>
              <a:gd name="T51" fmla="*/ 2147483647 h 784"/>
              <a:gd name="T52" fmla="*/ 2147483647 w 4332"/>
              <a:gd name="T53" fmla="*/ 2147483647 h 784"/>
              <a:gd name="T54" fmla="*/ 2147483647 w 4332"/>
              <a:gd name="T55" fmla="*/ 2147483647 h 784"/>
              <a:gd name="T56" fmla="*/ 2147483647 w 4332"/>
              <a:gd name="T57" fmla="*/ 2147483647 h 784"/>
              <a:gd name="T58" fmla="*/ 2147483647 w 4332"/>
              <a:gd name="T59" fmla="*/ 2147483647 h 784"/>
              <a:gd name="T60" fmla="*/ 2147483647 w 4332"/>
              <a:gd name="T61" fmla="*/ 2147483647 h 784"/>
              <a:gd name="T62" fmla="*/ 2147483647 w 4332"/>
              <a:gd name="T63" fmla="*/ 2147483647 h 784"/>
              <a:gd name="T64" fmla="*/ 2147483647 w 4332"/>
              <a:gd name="T65" fmla="*/ 0 h 784"/>
              <a:gd name="T66" fmla="*/ 2147483647 w 4332"/>
              <a:gd name="T67" fmla="*/ 2147483647 h 784"/>
              <a:gd name="T68" fmla="*/ 2147483647 w 4332"/>
              <a:gd name="T69" fmla="*/ 2147483647 h 784"/>
              <a:gd name="T70" fmla="*/ 2147483647 w 4332"/>
              <a:gd name="T71" fmla="*/ 2147483647 h 784"/>
              <a:gd name="T72" fmla="*/ 2147483647 w 4332"/>
              <a:gd name="T73" fmla="*/ 2147483647 h 784"/>
              <a:gd name="T74" fmla="*/ 2147483647 w 4332"/>
              <a:gd name="T75" fmla="*/ 2147483647 h 784"/>
              <a:gd name="T76" fmla="*/ 2147483647 w 4332"/>
              <a:gd name="T77" fmla="*/ 2147483647 h 784"/>
              <a:gd name="T78" fmla="*/ 2147483647 w 4332"/>
              <a:gd name="T79" fmla="*/ 2147483647 h 784"/>
              <a:gd name="T80" fmla="*/ 2147483647 w 4332"/>
              <a:gd name="T81" fmla="*/ 2147483647 h 784"/>
              <a:gd name="T82" fmla="*/ 2147483647 w 4332"/>
              <a:gd name="T83" fmla="*/ 2147483647 h 784"/>
              <a:gd name="T84" fmla="*/ 2147483647 w 4332"/>
              <a:gd name="T85" fmla="*/ 2147483647 h 784"/>
              <a:gd name="T86" fmla="*/ 2147483647 w 4332"/>
              <a:gd name="T87" fmla="*/ 2147483647 h 784"/>
              <a:gd name="T88" fmla="*/ 2147483647 w 4332"/>
              <a:gd name="T89" fmla="*/ 2147483647 h 784"/>
              <a:gd name="T90" fmla="*/ 2147483647 w 4332"/>
              <a:gd name="T91" fmla="*/ 2147483647 h 784"/>
              <a:gd name="T92" fmla="*/ 2147483647 w 4332"/>
              <a:gd name="T93" fmla="*/ 2147483647 h 784"/>
              <a:gd name="T94" fmla="*/ 2147483647 w 4332"/>
              <a:gd name="T95" fmla="*/ 2147483647 h 784"/>
              <a:gd name="T96" fmla="*/ 2147483647 w 4332"/>
              <a:gd name="T97" fmla="*/ 2147483647 h 784"/>
              <a:gd name="T98" fmla="*/ 2147483647 w 4332"/>
              <a:gd name="T99" fmla="*/ 2147483647 h 784"/>
              <a:gd name="T100" fmla="*/ 2147483647 w 4332"/>
              <a:gd name="T101" fmla="*/ 2147483647 h 784"/>
              <a:gd name="T102" fmla="*/ 2147483647 w 4332"/>
              <a:gd name="T103" fmla="*/ 2147483647 h 784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w 4332"/>
              <a:gd name="T157" fmla="*/ 0 h 784"/>
              <a:gd name="T158" fmla="*/ 4332 w 4332"/>
              <a:gd name="T159" fmla="*/ 784 h 784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T156" t="T157" r="T158" b="T159"/>
            <a:pathLst>
              <a:path w="4332" h="784">
                <a:moveTo>
                  <a:pt x="4332" y="310"/>
                </a:moveTo>
                <a:lnTo>
                  <a:pt x="4238" y="411"/>
                </a:lnTo>
                <a:lnTo>
                  <a:pt x="4231" y="449"/>
                </a:lnTo>
                <a:lnTo>
                  <a:pt x="4225" y="601"/>
                </a:lnTo>
                <a:lnTo>
                  <a:pt x="4263" y="664"/>
                </a:lnTo>
                <a:lnTo>
                  <a:pt x="4301" y="714"/>
                </a:lnTo>
                <a:lnTo>
                  <a:pt x="4288" y="759"/>
                </a:lnTo>
                <a:lnTo>
                  <a:pt x="4238" y="778"/>
                </a:lnTo>
                <a:lnTo>
                  <a:pt x="221" y="784"/>
                </a:lnTo>
                <a:lnTo>
                  <a:pt x="202" y="721"/>
                </a:lnTo>
                <a:lnTo>
                  <a:pt x="164" y="771"/>
                </a:lnTo>
                <a:lnTo>
                  <a:pt x="50" y="771"/>
                </a:lnTo>
                <a:lnTo>
                  <a:pt x="44" y="563"/>
                </a:lnTo>
                <a:lnTo>
                  <a:pt x="12" y="487"/>
                </a:lnTo>
                <a:lnTo>
                  <a:pt x="0" y="399"/>
                </a:lnTo>
                <a:lnTo>
                  <a:pt x="12" y="354"/>
                </a:lnTo>
                <a:lnTo>
                  <a:pt x="271" y="367"/>
                </a:lnTo>
                <a:lnTo>
                  <a:pt x="271" y="329"/>
                </a:lnTo>
                <a:lnTo>
                  <a:pt x="347" y="323"/>
                </a:lnTo>
                <a:lnTo>
                  <a:pt x="348" y="262"/>
                </a:lnTo>
                <a:lnTo>
                  <a:pt x="410" y="260"/>
                </a:lnTo>
                <a:lnTo>
                  <a:pt x="417" y="39"/>
                </a:lnTo>
                <a:lnTo>
                  <a:pt x="435" y="1"/>
                </a:lnTo>
                <a:lnTo>
                  <a:pt x="461" y="39"/>
                </a:lnTo>
                <a:lnTo>
                  <a:pt x="467" y="253"/>
                </a:lnTo>
                <a:lnTo>
                  <a:pt x="562" y="253"/>
                </a:lnTo>
                <a:lnTo>
                  <a:pt x="562" y="215"/>
                </a:lnTo>
                <a:lnTo>
                  <a:pt x="600" y="209"/>
                </a:lnTo>
                <a:lnTo>
                  <a:pt x="598" y="190"/>
                </a:lnTo>
                <a:lnTo>
                  <a:pt x="622" y="186"/>
                </a:lnTo>
                <a:lnTo>
                  <a:pt x="631" y="152"/>
                </a:lnTo>
                <a:lnTo>
                  <a:pt x="650" y="89"/>
                </a:lnTo>
                <a:lnTo>
                  <a:pt x="672" y="0"/>
                </a:lnTo>
                <a:lnTo>
                  <a:pt x="682" y="152"/>
                </a:lnTo>
                <a:lnTo>
                  <a:pt x="726" y="152"/>
                </a:lnTo>
                <a:lnTo>
                  <a:pt x="745" y="121"/>
                </a:lnTo>
                <a:lnTo>
                  <a:pt x="748" y="328"/>
                </a:lnTo>
                <a:lnTo>
                  <a:pt x="762" y="334"/>
                </a:lnTo>
                <a:lnTo>
                  <a:pt x="764" y="367"/>
                </a:lnTo>
                <a:lnTo>
                  <a:pt x="2008" y="373"/>
                </a:lnTo>
                <a:lnTo>
                  <a:pt x="2008" y="335"/>
                </a:lnTo>
                <a:lnTo>
                  <a:pt x="2103" y="342"/>
                </a:lnTo>
                <a:lnTo>
                  <a:pt x="2122" y="373"/>
                </a:lnTo>
                <a:lnTo>
                  <a:pt x="2160" y="373"/>
                </a:lnTo>
                <a:lnTo>
                  <a:pt x="2166" y="329"/>
                </a:lnTo>
                <a:lnTo>
                  <a:pt x="2229" y="329"/>
                </a:lnTo>
                <a:lnTo>
                  <a:pt x="2229" y="373"/>
                </a:lnTo>
                <a:lnTo>
                  <a:pt x="3871" y="373"/>
                </a:lnTo>
                <a:lnTo>
                  <a:pt x="3922" y="335"/>
                </a:lnTo>
                <a:lnTo>
                  <a:pt x="4105" y="329"/>
                </a:lnTo>
                <a:lnTo>
                  <a:pt x="4162" y="304"/>
                </a:lnTo>
                <a:lnTo>
                  <a:pt x="4332" y="310"/>
                </a:lnTo>
                <a:close/>
              </a:path>
            </a:pathLst>
          </a:custGeom>
          <a:solidFill>
            <a:schemeClr val="tx1"/>
          </a:solidFill>
          <a:ln w="12700">
            <a:noFill/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 i="0">
              <a:latin typeface="Agency FB" panose="020B0503020202020204" pitchFamily="34" charset="0"/>
            </a:endParaRPr>
          </a:p>
        </p:txBody>
      </p:sp>
      <p:sp>
        <p:nvSpPr>
          <p:cNvPr id="76" name="Freeform: Shape 75">
            <a:extLst>
              <a:ext uri="{FF2B5EF4-FFF2-40B4-BE49-F238E27FC236}">
                <a16:creationId xmlns:a16="http://schemas.microsoft.com/office/drawing/2014/main" id="{28B3EBC5-D653-42EE-8536-5552108A5E02}"/>
              </a:ext>
            </a:extLst>
          </p:cNvPr>
          <p:cNvSpPr/>
          <p:nvPr/>
        </p:nvSpPr>
        <p:spPr>
          <a:xfrm>
            <a:off x="4783866" y="3018417"/>
            <a:ext cx="1411293" cy="363245"/>
          </a:xfrm>
          <a:custGeom>
            <a:avLst/>
            <a:gdLst>
              <a:gd name="connsiteX0" fmla="*/ 61912 w 1128712"/>
              <a:gd name="connsiteY0" fmla="*/ 290513 h 290513"/>
              <a:gd name="connsiteX1" fmla="*/ 54769 w 1128712"/>
              <a:gd name="connsiteY1" fmla="*/ 235744 h 290513"/>
              <a:gd name="connsiteX2" fmla="*/ 14287 w 1128712"/>
              <a:gd name="connsiteY2" fmla="*/ 226219 h 290513"/>
              <a:gd name="connsiteX3" fmla="*/ 0 w 1128712"/>
              <a:gd name="connsiteY3" fmla="*/ 157163 h 290513"/>
              <a:gd name="connsiteX4" fmla="*/ 2381 w 1128712"/>
              <a:gd name="connsiteY4" fmla="*/ 52388 h 290513"/>
              <a:gd name="connsiteX5" fmla="*/ 200025 w 1128712"/>
              <a:gd name="connsiteY5" fmla="*/ 52388 h 290513"/>
              <a:gd name="connsiteX6" fmla="*/ 200025 w 1128712"/>
              <a:gd name="connsiteY6" fmla="*/ 7144 h 290513"/>
              <a:gd name="connsiteX7" fmla="*/ 259556 w 1128712"/>
              <a:gd name="connsiteY7" fmla="*/ 7144 h 290513"/>
              <a:gd name="connsiteX8" fmla="*/ 259556 w 1128712"/>
              <a:gd name="connsiteY8" fmla="*/ 28575 h 290513"/>
              <a:gd name="connsiteX9" fmla="*/ 259556 w 1128712"/>
              <a:gd name="connsiteY9" fmla="*/ 57150 h 290513"/>
              <a:gd name="connsiteX10" fmla="*/ 316706 w 1128712"/>
              <a:gd name="connsiteY10" fmla="*/ 57150 h 290513"/>
              <a:gd name="connsiteX11" fmla="*/ 476250 w 1128712"/>
              <a:gd name="connsiteY11" fmla="*/ 57150 h 290513"/>
              <a:gd name="connsiteX12" fmla="*/ 476250 w 1128712"/>
              <a:gd name="connsiteY12" fmla="*/ 57150 h 290513"/>
              <a:gd name="connsiteX13" fmla="*/ 795337 w 1128712"/>
              <a:gd name="connsiteY13" fmla="*/ 57150 h 290513"/>
              <a:gd name="connsiteX14" fmla="*/ 821531 w 1128712"/>
              <a:gd name="connsiteY14" fmla="*/ 30956 h 290513"/>
              <a:gd name="connsiteX15" fmla="*/ 885825 w 1128712"/>
              <a:gd name="connsiteY15" fmla="*/ 30956 h 290513"/>
              <a:gd name="connsiteX16" fmla="*/ 885825 w 1128712"/>
              <a:gd name="connsiteY16" fmla="*/ 0 h 290513"/>
              <a:gd name="connsiteX17" fmla="*/ 923925 w 1128712"/>
              <a:gd name="connsiteY17" fmla="*/ 0 h 290513"/>
              <a:gd name="connsiteX18" fmla="*/ 923925 w 1128712"/>
              <a:gd name="connsiteY18" fmla="*/ 52388 h 290513"/>
              <a:gd name="connsiteX19" fmla="*/ 1066800 w 1128712"/>
              <a:gd name="connsiteY19" fmla="*/ 52388 h 290513"/>
              <a:gd name="connsiteX20" fmla="*/ 1066800 w 1128712"/>
              <a:gd name="connsiteY20" fmla="*/ 130969 h 290513"/>
              <a:gd name="connsiteX21" fmla="*/ 1128712 w 1128712"/>
              <a:gd name="connsiteY21" fmla="*/ 130969 h 290513"/>
              <a:gd name="connsiteX22" fmla="*/ 1121569 w 1128712"/>
              <a:gd name="connsiteY22" fmla="*/ 164307 h 290513"/>
              <a:gd name="connsiteX23" fmla="*/ 1102519 w 1128712"/>
              <a:gd name="connsiteY23" fmla="*/ 211932 h 290513"/>
              <a:gd name="connsiteX24" fmla="*/ 1092994 w 1128712"/>
              <a:gd name="connsiteY24" fmla="*/ 233363 h 290513"/>
              <a:gd name="connsiteX25" fmla="*/ 1092994 w 1128712"/>
              <a:gd name="connsiteY25" fmla="*/ 233363 h 290513"/>
              <a:gd name="connsiteX26" fmla="*/ 1121569 w 1128712"/>
              <a:gd name="connsiteY26" fmla="*/ 261938 h 290513"/>
              <a:gd name="connsiteX27" fmla="*/ 1109662 w 1128712"/>
              <a:gd name="connsiteY27" fmla="*/ 278607 h 290513"/>
              <a:gd name="connsiteX28" fmla="*/ 1062037 w 1128712"/>
              <a:gd name="connsiteY28" fmla="*/ 283369 h 290513"/>
              <a:gd name="connsiteX29" fmla="*/ 61912 w 1128712"/>
              <a:gd name="connsiteY29" fmla="*/ 290513 h 290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128712" h="290513">
                <a:moveTo>
                  <a:pt x="61912" y="290513"/>
                </a:moveTo>
                <a:lnTo>
                  <a:pt x="54769" y="235744"/>
                </a:lnTo>
                <a:lnTo>
                  <a:pt x="14287" y="226219"/>
                </a:lnTo>
                <a:lnTo>
                  <a:pt x="0" y="157163"/>
                </a:lnTo>
                <a:cubicBezTo>
                  <a:pt x="794" y="122238"/>
                  <a:pt x="1587" y="87313"/>
                  <a:pt x="2381" y="52388"/>
                </a:cubicBezTo>
                <a:lnTo>
                  <a:pt x="200025" y="52388"/>
                </a:lnTo>
                <a:lnTo>
                  <a:pt x="200025" y="7144"/>
                </a:lnTo>
                <a:lnTo>
                  <a:pt x="259556" y="7144"/>
                </a:lnTo>
                <a:lnTo>
                  <a:pt x="259556" y="28575"/>
                </a:lnTo>
                <a:lnTo>
                  <a:pt x="259556" y="57150"/>
                </a:lnTo>
                <a:lnTo>
                  <a:pt x="316706" y="57150"/>
                </a:lnTo>
                <a:lnTo>
                  <a:pt x="476250" y="57150"/>
                </a:lnTo>
                <a:lnTo>
                  <a:pt x="476250" y="57150"/>
                </a:lnTo>
                <a:lnTo>
                  <a:pt x="795337" y="57150"/>
                </a:lnTo>
                <a:lnTo>
                  <a:pt x="821531" y="30956"/>
                </a:lnTo>
                <a:lnTo>
                  <a:pt x="885825" y="30956"/>
                </a:lnTo>
                <a:lnTo>
                  <a:pt x="885825" y="0"/>
                </a:lnTo>
                <a:lnTo>
                  <a:pt x="923925" y="0"/>
                </a:lnTo>
                <a:lnTo>
                  <a:pt x="923925" y="52388"/>
                </a:lnTo>
                <a:lnTo>
                  <a:pt x="1066800" y="52388"/>
                </a:lnTo>
                <a:lnTo>
                  <a:pt x="1066800" y="130969"/>
                </a:lnTo>
                <a:lnTo>
                  <a:pt x="1128712" y="130969"/>
                </a:lnTo>
                <a:lnTo>
                  <a:pt x="1121569" y="164307"/>
                </a:lnTo>
                <a:lnTo>
                  <a:pt x="1102519" y="211932"/>
                </a:lnTo>
                <a:lnTo>
                  <a:pt x="1092994" y="233363"/>
                </a:lnTo>
                <a:lnTo>
                  <a:pt x="1092994" y="233363"/>
                </a:lnTo>
                <a:lnTo>
                  <a:pt x="1121569" y="261938"/>
                </a:lnTo>
                <a:lnTo>
                  <a:pt x="1109662" y="278607"/>
                </a:lnTo>
                <a:lnTo>
                  <a:pt x="1062037" y="283369"/>
                </a:lnTo>
                <a:lnTo>
                  <a:pt x="61912" y="29051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/>
          </a:p>
        </p:txBody>
      </p:sp>
      <p:sp>
        <p:nvSpPr>
          <p:cNvPr id="77" name="Freeform: Shape 76">
            <a:extLst>
              <a:ext uri="{FF2B5EF4-FFF2-40B4-BE49-F238E27FC236}">
                <a16:creationId xmlns:a16="http://schemas.microsoft.com/office/drawing/2014/main" id="{3D58A8F2-F493-4F72-BAB2-0B270488E8EA}"/>
              </a:ext>
            </a:extLst>
          </p:cNvPr>
          <p:cNvSpPr/>
          <p:nvPr/>
        </p:nvSpPr>
        <p:spPr>
          <a:xfrm>
            <a:off x="4753951" y="6108462"/>
            <a:ext cx="1808934" cy="402609"/>
          </a:xfrm>
          <a:custGeom>
            <a:avLst/>
            <a:gdLst>
              <a:gd name="connsiteX0" fmla="*/ 219075 w 3067050"/>
              <a:gd name="connsiteY0" fmla="*/ 682625 h 682625"/>
              <a:gd name="connsiteX1" fmla="*/ 161925 w 3067050"/>
              <a:gd name="connsiteY1" fmla="*/ 638175 h 682625"/>
              <a:gd name="connsiteX2" fmla="*/ 174625 w 3067050"/>
              <a:gd name="connsiteY2" fmla="*/ 609600 h 682625"/>
              <a:gd name="connsiteX3" fmla="*/ 177800 w 3067050"/>
              <a:gd name="connsiteY3" fmla="*/ 574675 h 682625"/>
              <a:gd name="connsiteX4" fmla="*/ 123825 w 3067050"/>
              <a:gd name="connsiteY4" fmla="*/ 552450 h 682625"/>
              <a:gd name="connsiteX5" fmla="*/ 111125 w 3067050"/>
              <a:gd name="connsiteY5" fmla="*/ 558800 h 682625"/>
              <a:gd name="connsiteX6" fmla="*/ 95250 w 3067050"/>
              <a:gd name="connsiteY6" fmla="*/ 673100 h 682625"/>
              <a:gd name="connsiteX7" fmla="*/ 15875 w 3067050"/>
              <a:gd name="connsiteY7" fmla="*/ 679450 h 682625"/>
              <a:gd name="connsiteX8" fmla="*/ 9525 w 3067050"/>
              <a:gd name="connsiteY8" fmla="*/ 555625 h 682625"/>
              <a:gd name="connsiteX9" fmla="*/ 0 w 3067050"/>
              <a:gd name="connsiteY9" fmla="*/ 533400 h 682625"/>
              <a:gd name="connsiteX10" fmla="*/ 0 w 3067050"/>
              <a:gd name="connsiteY10" fmla="*/ 387350 h 682625"/>
              <a:gd name="connsiteX11" fmla="*/ 206375 w 3067050"/>
              <a:gd name="connsiteY11" fmla="*/ 387350 h 682625"/>
              <a:gd name="connsiteX12" fmla="*/ 222250 w 3067050"/>
              <a:gd name="connsiteY12" fmla="*/ 92075 h 682625"/>
              <a:gd name="connsiteX13" fmla="*/ 314325 w 3067050"/>
              <a:gd name="connsiteY13" fmla="*/ 66675 h 682625"/>
              <a:gd name="connsiteX14" fmla="*/ 327025 w 3067050"/>
              <a:gd name="connsiteY14" fmla="*/ 333375 h 682625"/>
              <a:gd name="connsiteX15" fmla="*/ 371475 w 3067050"/>
              <a:gd name="connsiteY15" fmla="*/ 330200 h 682625"/>
              <a:gd name="connsiteX16" fmla="*/ 381000 w 3067050"/>
              <a:gd name="connsiteY16" fmla="*/ 168275 h 682625"/>
              <a:gd name="connsiteX17" fmla="*/ 400050 w 3067050"/>
              <a:gd name="connsiteY17" fmla="*/ 168275 h 682625"/>
              <a:gd name="connsiteX18" fmla="*/ 400050 w 3067050"/>
              <a:gd name="connsiteY18" fmla="*/ 114300 h 682625"/>
              <a:gd name="connsiteX19" fmla="*/ 419100 w 3067050"/>
              <a:gd name="connsiteY19" fmla="*/ 0 h 682625"/>
              <a:gd name="connsiteX20" fmla="*/ 479425 w 3067050"/>
              <a:gd name="connsiteY20" fmla="*/ 0 h 682625"/>
              <a:gd name="connsiteX21" fmla="*/ 495300 w 3067050"/>
              <a:gd name="connsiteY21" fmla="*/ 95250 h 682625"/>
              <a:gd name="connsiteX22" fmla="*/ 549275 w 3067050"/>
              <a:gd name="connsiteY22" fmla="*/ 88900 h 682625"/>
              <a:gd name="connsiteX23" fmla="*/ 561975 w 3067050"/>
              <a:gd name="connsiteY23" fmla="*/ 120650 h 682625"/>
              <a:gd name="connsiteX24" fmla="*/ 549275 w 3067050"/>
              <a:gd name="connsiteY24" fmla="*/ 165100 h 682625"/>
              <a:gd name="connsiteX25" fmla="*/ 549275 w 3067050"/>
              <a:gd name="connsiteY25" fmla="*/ 387350 h 682625"/>
              <a:gd name="connsiteX26" fmla="*/ 603250 w 3067050"/>
              <a:gd name="connsiteY26" fmla="*/ 381000 h 682625"/>
              <a:gd name="connsiteX27" fmla="*/ 603250 w 3067050"/>
              <a:gd name="connsiteY27" fmla="*/ 342900 h 682625"/>
              <a:gd name="connsiteX28" fmla="*/ 971550 w 3067050"/>
              <a:gd name="connsiteY28" fmla="*/ 342900 h 682625"/>
              <a:gd name="connsiteX29" fmla="*/ 971550 w 3067050"/>
              <a:gd name="connsiteY29" fmla="*/ 390525 h 682625"/>
              <a:gd name="connsiteX30" fmla="*/ 1108075 w 3067050"/>
              <a:gd name="connsiteY30" fmla="*/ 390525 h 682625"/>
              <a:gd name="connsiteX31" fmla="*/ 1108075 w 3067050"/>
              <a:gd name="connsiteY31" fmla="*/ 352425 h 682625"/>
              <a:gd name="connsiteX32" fmla="*/ 1416050 w 3067050"/>
              <a:gd name="connsiteY32" fmla="*/ 352425 h 682625"/>
              <a:gd name="connsiteX33" fmla="*/ 1416050 w 3067050"/>
              <a:gd name="connsiteY33" fmla="*/ 384175 h 682625"/>
              <a:gd name="connsiteX34" fmla="*/ 1565275 w 3067050"/>
              <a:gd name="connsiteY34" fmla="*/ 384175 h 682625"/>
              <a:gd name="connsiteX35" fmla="*/ 1565275 w 3067050"/>
              <a:gd name="connsiteY35" fmla="*/ 352425 h 682625"/>
              <a:gd name="connsiteX36" fmla="*/ 1885950 w 3067050"/>
              <a:gd name="connsiteY36" fmla="*/ 352425 h 682625"/>
              <a:gd name="connsiteX37" fmla="*/ 1885950 w 3067050"/>
              <a:gd name="connsiteY37" fmla="*/ 384175 h 682625"/>
              <a:gd name="connsiteX38" fmla="*/ 2041525 w 3067050"/>
              <a:gd name="connsiteY38" fmla="*/ 384175 h 682625"/>
              <a:gd name="connsiteX39" fmla="*/ 2041525 w 3067050"/>
              <a:gd name="connsiteY39" fmla="*/ 355600 h 682625"/>
              <a:gd name="connsiteX40" fmla="*/ 2336800 w 3067050"/>
              <a:gd name="connsiteY40" fmla="*/ 355600 h 682625"/>
              <a:gd name="connsiteX41" fmla="*/ 2336800 w 3067050"/>
              <a:gd name="connsiteY41" fmla="*/ 377825 h 682625"/>
              <a:gd name="connsiteX42" fmla="*/ 2492375 w 3067050"/>
              <a:gd name="connsiteY42" fmla="*/ 377825 h 682625"/>
              <a:gd name="connsiteX43" fmla="*/ 2492375 w 3067050"/>
              <a:gd name="connsiteY43" fmla="*/ 349250 h 682625"/>
              <a:gd name="connsiteX44" fmla="*/ 2784475 w 3067050"/>
              <a:gd name="connsiteY44" fmla="*/ 349250 h 682625"/>
              <a:gd name="connsiteX45" fmla="*/ 2784475 w 3067050"/>
              <a:gd name="connsiteY45" fmla="*/ 374650 h 682625"/>
              <a:gd name="connsiteX46" fmla="*/ 2832100 w 3067050"/>
              <a:gd name="connsiteY46" fmla="*/ 374650 h 682625"/>
              <a:gd name="connsiteX47" fmla="*/ 2863850 w 3067050"/>
              <a:gd name="connsiteY47" fmla="*/ 342900 h 682625"/>
              <a:gd name="connsiteX48" fmla="*/ 3067050 w 3067050"/>
              <a:gd name="connsiteY48" fmla="*/ 311150 h 682625"/>
              <a:gd name="connsiteX49" fmla="*/ 3013075 w 3067050"/>
              <a:gd name="connsiteY49" fmla="*/ 495300 h 682625"/>
              <a:gd name="connsiteX50" fmla="*/ 3038475 w 3067050"/>
              <a:gd name="connsiteY50" fmla="*/ 504825 h 682625"/>
              <a:gd name="connsiteX51" fmla="*/ 3060700 w 3067050"/>
              <a:gd name="connsiteY51" fmla="*/ 561975 h 682625"/>
              <a:gd name="connsiteX52" fmla="*/ 3054350 w 3067050"/>
              <a:gd name="connsiteY52" fmla="*/ 612775 h 682625"/>
              <a:gd name="connsiteX53" fmla="*/ 3032125 w 3067050"/>
              <a:gd name="connsiteY53" fmla="*/ 644525 h 682625"/>
              <a:gd name="connsiteX54" fmla="*/ 2984500 w 3067050"/>
              <a:gd name="connsiteY54" fmla="*/ 666750 h 682625"/>
              <a:gd name="connsiteX55" fmla="*/ 2955925 w 3067050"/>
              <a:gd name="connsiteY55" fmla="*/ 673100 h 682625"/>
              <a:gd name="connsiteX56" fmla="*/ 219075 w 3067050"/>
              <a:gd name="connsiteY56" fmla="*/ 682625 h 682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3067050" h="682625">
                <a:moveTo>
                  <a:pt x="219075" y="682625"/>
                </a:moveTo>
                <a:lnTo>
                  <a:pt x="161925" y="638175"/>
                </a:lnTo>
                <a:lnTo>
                  <a:pt x="174625" y="609600"/>
                </a:lnTo>
                <a:lnTo>
                  <a:pt x="177800" y="574675"/>
                </a:lnTo>
                <a:lnTo>
                  <a:pt x="123825" y="552450"/>
                </a:lnTo>
                <a:lnTo>
                  <a:pt x="111125" y="558800"/>
                </a:lnTo>
                <a:lnTo>
                  <a:pt x="95250" y="673100"/>
                </a:lnTo>
                <a:lnTo>
                  <a:pt x="15875" y="679450"/>
                </a:lnTo>
                <a:lnTo>
                  <a:pt x="9525" y="555625"/>
                </a:lnTo>
                <a:lnTo>
                  <a:pt x="0" y="533400"/>
                </a:lnTo>
                <a:lnTo>
                  <a:pt x="0" y="387350"/>
                </a:lnTo>
                <a:lnTo>
                  <a:pt x="206375" y="387350"/>
                </a:lnTo>
                <a:lnTo>
                  <a:pt x="222250" y="92075"/>
                </a:lnTo>
                <a:lnTo>
                  <a:pt x="314325" y="66675"/>
                </a:lnTo>
                <a:lnTo>
                  <a:pt x="327025" y="333375"/>
                </a:lnTo>
                <a:lnTo>
                  <a:pt x="371475" y="330200"/>
                </a:lnTo>
                <a:lnTo>
                  <a:pt x="381000" y="168275"/>
                </a:lnTo>
                <a:lnTo>
                  <a:pt x="400050" y="168275"/>
                </a:lnTo>
                <a:lnTo>
                  <a:pt x="400050" y="114300"/>
                </a:lnTo>
                <a:lnTo>
                  <a:pt x="419100" y="0"/>
                </a:lnTo>
                <a:lnTo>
                  <a:pt x="479425" y="0"/>
                </a:lnTo>
                <a:lnTo>
                  <a:pt x="495300" y="95250"/>
                </a:lnTo>
                <a:lnTo>
                  <a:pt x="549275" y="88900"/>
                </a:lnTo>
                <a:lnTo>
                  <a:pt x="561975" y="120650"/>
                </a:lnTo>
                <a:lnTo>
                  <a:pt x="549275" y="165100"/>
                </a:lnTo>
                <a:lnTo>
                  <a:pt x="549275" y="387350"/>
                </a:lnTo>
                <a:lnTo>
                  <a:pt x="603250" y="381000"/>
                </a:lnTo>
                <a:lnTo>
                  <a:pt x="603250" y="342900"/>
                </a:lnTo>
                <a:lnTo>
                  <a:pt x="971550" y="342900"/>
                </a:lnTo>
                <a:lnTo>
                  <a:pt x="971550" y="390525"/>
                </a:lnTo>
                <a:lnTo>
                  <a:pt x="1108075" y="390525"/>
                </a:lnTo>
                <a:lnTo>
                  <a:pt x="1108075" y="352425"/>
                </a:lnTo>
                <a:lnTo>
                  <a:pt x="1416050" y="352425"/>
                </a:lnTo>
                <a:lnTo>
                  <a:pt x="1416050" y="384175"/>
                </a:lnTo>
                <a:lnTo>
                  <a:pt x="1565275" y="384175"/>
                </a:lnTo>
                <a:lnTo>
                  <a:pt x="1565275" y="352425"/>
                </a:lnTo>
                <a:lnTo>
                  <a:pt x="1885950" y="352425"/>
                </a:lnTo>
                <a:lnTo>
                  <a:pt x="1885950" y="384175"/>
                </a:lnTo>
                <a:lnTo>
                  <a:pt x="2041525" y="384175"/>
                </a:lnTo>
                <a:lnTo>
                  <a:pt x="2041525" y="355600"/>
                </a:lnTo>
                <a:lnTo>
                  <a:pt x="2336800" y="355600"/>
                </a:lnTo>
                <a:lnTo>
                  <a:pt x="2336800" y="377825"/>
                </a:lnTo>
                <a:lnTo>
                  <a:pt x="2492375" y="377825"/>
                </a:lnTo>
                <a:lnTo>
                  <a:pt x="2492375" y="349250"/>
                </a:lnTo>
                <a:lnTo>
                  <a:pt x="2784475" y="349250"/>
                </a:lnTo>
                <a:lnTo>
                  <a:pt x="2784475" y="374650"/>
                </a:lnTo>
                <a:lnTo>
                  <a:pt x="2832100" y="374650"/>
                </a:lnTo>
                <a:lnTo>
                  <a:pt x="2863850" y="342900"/>
                </a:lnTo>
                <a:lnTo>
                  <a:pt x="3067050" y="311150"/>
                </a:lnTo>
                <a:lnTo>
                  <a:pt x="3013075" y="495300"/>
                </a:lnTo>
                <a:lnTo>
                  <a:pt x="3038475" y="504825"/>
                </a:lnTo>
                <a:lnTo>
                  <a:pt x="3060700" y="561975"/>
                </a:lnTo>
                <a:lnTo>
                  <a:pt x="3054350" y="612775"/>
                </a:lnTo>
                <a:lnTo>
                  <a:pt x="3032125" y="644525"/>
                </a:lnTo>
                <a:lnTo>
                  <a:pt x="2984500" y="666750"/>
                </a:lnTo>
                <a:lnTo>
                  <a:pt x="2955925" y="673100"/>
                </a:lnTo>
                <a:lnTo>
                  <a:pt x="219075" y="68262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/>
          </a:p>
        </p:txBody>
      </p: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DC03CF8B-AD11-42F1-9807-C7E88CC7D986}"/>
              </a:ext>
            </a:extLst>
          </p:cNvPr>
          <p:cNvCxnSpPr/>
          <p:nvPr/>
        </p:nvCxnSpPr>
        <p:spPr>
          <a:xfrm>
            <a:off x="4592394" y="1691305"/>
            <a:ext cx="0" cy="2649769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TextBox 78">
            <a:extLst>
              <a:ext uri="{FF2B5EF4-FFF2-40B4-BE49-F238E27FC236}">
                <a16:creationId xmlns:a16="http://schemas.microsoft.com/office/drawing/2014/main" id="{D3EA9712-2CA1-41D1-A16E-F309AB74F5A0}"/>
              </a:ext>
            </a:extLst>
          </p:cNvPr>
          <p:cNvSpPr txBox="1"/>
          <p:nvPr/>
        </p:nvSpPr>
        <p:spPr>
          <a:xfrm>
            <a:off x="2869750" y="2951892"/>
            <a:ext cx="12250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i="0" dirty="0">
                <a:latin typeface="Arial Narrow" panose="020B0606020202030204" pitchFamily="34" charset="0"/>
              </a:rPr>
              <a:t>Unitized Cargo</a:t>
            </a:r>
          </a:p>
        </p:txBody>
      </p: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1DC6D9ED-AD45-436B-BF98-671477644C4E}"/>
              </a:ext>
            </a:extLst>
          </p:cNvPr>
          <p:cNvCxnSpPr/>
          <p:nvPr/>
        </p:nvCxnSpPr>
        <p:spPr>
          <a:xfrm>
            <a:off x="4592394" y="4744881"/>
            <a:ext cx="0" cy="192024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TextBox 80">
            <a:extLst>
              <a:ext uri="{FF2B5EF4-FFF2-40B4-BE49-F238E27FC236}">
                <a16:creationId xmlns:a16="http://schemas.microsoft.com/office/drawing/2014/main" id="{F038F6A1-C66D-4146-B540-1E8A7E0A06FD}"/>
              </a:ext>
            </a:extLst>
          </p:cNvPr>
          <p:cNvSpPr txBox="1"/>
          <p:nvPr/>
        </p:nvSpPr>
        <p:spPr>
          <a:xfrm>
            <a:off x="2940281" y="5675592"/>
            <a:ext cx="10839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i="0" dirty="0">
                <a:latin typeface="Arial Narrow" panose="020B0606020202030204" pitchFamily="34" charset="0"/>
              </a:rPr>
              <a:t>Loose Cargo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4F66A8DA-CD6E-4057-92DA-769B741918CE}"/>
              </a:ext>
            </a:extLst>
          </p:cNvPr>
          <p:cNvSpPr txBox="1"/>
          <p:nvPr/>
        </p:nvSpPr>
        <p:spPr>
          <a:xfrm>
            <a:off x="6885938" y="1660118"/>
            <a:ext cx="21371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i="0" dirty="0">
                <a:latin typeface="Arial Narrow" panose="020B0606020202030204" pitchFamily="34" charset="0"/>
              </a:rPr>
              <a:t>Drums, bags, pallets, boxes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0FC76DDF-BAAD-458A-94BC-279BC86DBFB2}"/>
              </a:ext>
            </a:extLst>
          </p:cNvPr>
          <p:cNvSpPr txBox="1"/>
          <p:nvPr/>
        </p:nvSpPr>
        <p:spPr>
          <a:xfrm>
            <a:off x="6885938" y="2612003"/>
            <a:ext cx="22780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i="0" dirty="0">
                <a:latin typeface="Arial Narrow" panose="020B0606020202030204" pitchFamily="34" charset="0"/>
              </a:rPr>
              <a:t>Lumber, paper, steel, vehicles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4E7FCF68-4F1C-43F9-8C8E-4BD1AFDDFEEC}"/>
              </a:ext>
            </a:extLst>
          </p:cNvPr>
          <p:cNvSpPr txBox="1"/>
          <p:nvPr/>
        </p:nvSpPr>
        <p:spPr>
          <a:xfrm>
            <a:off x="6885939" y="3508881"/>
            <a:ext cx="9541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i="0" dirty="0">
                <a:latin typeface="Arial Narrow" panose="020B0606020202030204" pitchFamily="34" charset="0"/>
              </a:rPr>
              <a:t>Containers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ECB27F18-230F-4636-9F85-BE27BE2B586B}"/>
              </a:ext>
            </a:extLst>
          </p:cNvPr>
          <p:cNvSpPr txBox="1"/>
          <p:nvPr/>
        </p:nvSpPr>
        <p:spPr>
          <a:xfrm>
            <a:off x="6898488" y="4779167"/>
            <a:ext cx="29914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i="0" dirty="0">
                <a:latin typeface="Arial Narrow" panose="020B0606020202030204" pitchFamily="34" charset="0"/>
              </a:rPr>
              <a:t>Petroleum, LNG, chemicals, vegetal oils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D05BA2A0-9DDA-45D1-8B4E-26BB8C452263}"/>
              </a:ext>
            </a:extLst>
          </p:cNvPr>
          <p:cNvSpPr txBox="1"/>
          <p:nvPr/>
        </p:nvSpPr>
        <p:spPr>
          <a:xfrm>
            <a:off x="6898489" y="5689964"/>
            <a:ext cx="26885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i="0" dirty="0">
                <a:latin typeface="Arial Narrow" panose="020B0606020202030204" pitchFamily="34" charset="0"/>
              </a:rPr>
              <a:t>Coal, iron ore, grains, bauxite, sand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47055486-4E40-4257-A01C-C99DA0B1681B}"/>
              </a:ext>
            </a:extLst>
          </p:cNvPr>
          <p:cNvSpPr txBox="1"/>
          <p:nvPr/>
        </p:nvSpPr>
        <p:spPr>
          <a:xfrm>
            <a:off x="6898488" y="5297772"/>
            <a:ext cx="12747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i="0" dirty="0">
                <a:latin typeface="Arial Narrow" panose="020B0606020202030204" pitchFamily="34" charset="0"/>
              </a:rPr>
              <a:t>35% of tonnage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8596FA21-44FB-464D-9F79-E6F511356B6D}"/>
              </a:ext>
            </a:extLst>
          </p:cNvPr>
          <p:cNvSpPr txBox="1"/>
          <p:nvPr/>
        </p:nvSpPr>
        <p:spPr>
          <a:xfrm>
            <a:off x="6898488" y="6252726"/>
            <a:ext cx="12747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i="0" dirty="0">
                <a:latin typeface="Arial Narrow" panose="020B0606020202030204" pitchFamily="34" charset="0"/>
              </a:rPr>
              <a:t>40% of tonnage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16089C98-23E6-4530-B991-A6FE021C5646}"/>
              </a:ext>
            </a:extLst>
          </p:cNvPr>
          <p:cNvSpPr txBox="1"/>
          <p:nvPr/>
        </p:nvSpPr>
        <p:spPr>
          <a:xfrm>
            <a:off x="6885938" y="3982485"/>
            <a:ext cx="12747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i="0" dirty="0">
                <a:latin typeface="Arial Narrow" panose="020B0606020202030204" pitchFamily="34" charset="0"/>
              </a:rPr>
              <a:t>13% of tonnage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2D28DA98-AC48-418E-AC67-386C30FF787A}"/>
              </a:ext>
            </a:extLst>
          </p:cNvPr>
          <p:cNvSpPr txBox="1"/>
          <p:nvPr/>
        </p:nvSpPr>
        <p:spPr>
          <a:xfrm>
            <a:off x="6885939" y="2224201"/>
            <a:ext cx="11929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i="0" dirty="0">
                <a:latin typeface="Arial Narrow" panose="020B0606020202030204" pitchFamily="34" charset="0"/>
              </a:rPr>
              <a:t>7% of tonnage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6913D9B5-F47C-44D0-95B4-A006A9BE87D4}"/>
              </a:ext>
            </a:extLst>
          </p:cNvPr>
          <p:cNvSpPr txBox="1"/>
          <p:nvPr/>
        </p:nvSpPr>
        <p:spPr>
          <a:xfrm>
            <a:off x="6885939" y="3113202"/>
            <a:ext cx="11929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i="0" dirty="0">
                <a:latin typeface="Arial Narrow" panose="020B0606020202030204" pitchFamily="34" charset="0"/>
              </a:rPr>
              <a:t>5% of tonnage</a:t>
            </a:r>
          </a:p>
        </p:txBody>
      </p: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ED044EF5-39B0-4FFD-B030-5ADABCC21233}"/>
              </a:ext>
            </a:extLst>
          </p:cNvPr>
          <p:cNvCxnSpPr/>
          <p:nvPr/>
        </p:nvCxnSpPr>
        <p:spPr>
          <a:xfrm>
            <a:off x="6862628" y="1756980"/>
            <a:ext cx="0" cy="73152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TextBox 92">
            <a:extLst>
              <a:ext uri="{FF2B5EF4-FFF2-40B4-BE49-F238E27FC236}">
                <a16:creationId xmlns:a16="http://schemas.microsoft.com/office/drawing/2014/main" id="{75F2B046-166C-4554-9E46-9C6105F68016}"/>
              </a:ext>
            </a:extLst>
          </p:cNvPr>
          <p:cNvSpPr txBox="1"/>
          <p:nvPr/>
        </p:nvSpPr>
        <p:spPr>
          <a:xfrm>
            <a:off x="6898489" y="5029686"/>
            <a:ext cx="16594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i="0" dirty="0">
                <a:latin typeface="Arial Narrow" panose="020B0606020202030204" pitchFamily="34" charset="0"/>
              </a:rPr>
              <a:t>Pumps and pipelines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FDB5D150-7050-4ECB-86B1-B591A5968356}"/>
              </a:ext>
            </a:extLst>
          </p:cNvPr>
          <p:cNvSpPr txBox="1"/>
          <p:nvPr/>
        </p:nvSpPr>
        <p:spPr>
          <a:xfrm>
            <a:off x="6898488" y="5975555"/>
            <a:ext cx="23391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i="0" dirty="0">
                <a:latin typeface="Arial Narrow" panose="020B0606020202030204" pitchFamily="34" charset="0"/>
              </a:rPr>
              <a:t>Grabs / suction and conveyors</a:t>
            </a:r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F44F3DF1-2D44-475B-B819-F31000675EC8}"/>
              </a:ext>
            </a:extLst>
          </p:cNvPr>
          <p:cNvSpPr/>
          <p:nvPr/>
        </p:nvSpPr>
        <p:spPr>
          <a:xfrm>
            <a:off x="6885938" y="2862522"/>
            <a:ext cx="216277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1400" b="1" i="0" dirty="0">
                <a:latin typeface="Arial Narrow" panose="020B0606020202030204" pitchFamily="34" charset="0"/>
              </a:rPr>
              <a:t>Lift-on/lift-off, roll-on/roll-off</a:t>
            </a:r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B0DEC736-D631-4150-97E9-B9CE2CA878B7}"/>
              </a:ext>
            </a:extLst>
          </p:cNvPr>
          <p:cNvSpPr/>
          <p:nvPr/>
        </p:nvSpPr>
        <p:spPr>
          <a:xfrm>
            <a:off x="6885938" y="1941911"/>
            <a:ext cx="110799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i="0" dirty="0">
                <a:latin typeface="Arial Narrow" panose="020B0606020202030204" pitchFamily="34" charset="0"/>
              </a:rPr>
              <a:t>Lift-on/lift-off</a:t>
            </a:r>
            <a:endParaRPr lang="en-US" sz="1400" i="0" dirty="0"/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90DD24EF-B617-44B8-8177-895806320DD9}"/>
              </a:ext>
            </a:extLst>
          </p:cNvPr>
          <p:cNvSpPr/>
          <p:nvPr/>
        </p:nvSpPr>
        <p:spPr>
          <a:xfrm>
            <a:off x="6885938" y="3735042"/>
            <a:ext cx="110799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i="0" dirty="0">
                <a:latin typeface="Arial Narrow" panose="020B0606020202030204" pitchFamily="34" charset="0"/>
              </a:rPr>
              <a:t>Lift-on/lift-off</a:t>
            </a:r>
            <a:endParaRPr lang="en-US" sz="1400" i="0" dirty="0"/>
          </a:p>
        </p:txBody>
      </p:sp>
      <p:cxnSp>
        <p:nvCxnSpPr>
          <p:cNvPr id="98" name="Straight Connector 97">
            <a:extLst>
              <a:ext uri="{FF2B5EF4-FFF2-40B4-BE49-F238E27FC236}">
                <a16:creationId xmlns:a16="http://schemas.microsoft.com/office/drawing/2014/main" id="{FA8EA636-8D69-4CED-80DD-488BDB439D9F}"/>
              </a:ext>
            </a:extLst>
          </p:cNvPr>
          <p:cNvCxnSpPr/>
          <p:nvPr/>
        </p:nvCxnSpPr>
        <p:spPr>
          <a:xfrm>
            <a:off x="6862628" y="2612002"/>
            <a:ext cx="0" cy="73152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>
            <a:extLst>
              <a:ext uri="{FF2B5EF4-FFF2-40B4-BE49-F238E27FC236}">
                <a16:creationId xmlns:a16="http://schemas.microsoft.com/office/drawing/2014/main" id="{6750D317-C067-42CB-946B-E0E857464970}"/>
              </a:ext>
            </a:extLst>
          </p:cNvPr>
          <p:cNvCxnSpPr/>
          <p:nvPr/>
        </p:nvCxnSpPr>
        <p:spPr>
          <a:xfrm>
            <a:off x="6862628" y="3526810"/>
            <a:ext cx="0" cy="73152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>
            <a:extLst>
              <a:ext uri="{FF2B5EF4-FFF2-40B4-BE49-F238E27FC236}">
                <a16:creationId xmlns:a16="http://schemas.microsoft.com/office/drawing/2014/main" id="{A7586448-FC30-478F-8A07-4997F8A22714}"/>
              </a:ext>
            </a:extLst>
          </p:cNvPr>
          <p:cNvCxnSpPr/>
          <p:nvPr/>
        </p:nvCxnSpPr>
        <p:spPr>
          <a:xfrm>
            <a:off x="6862628" y="4807743"/>
            <a:ext cx="0" cy="73152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Connector 100">
            <a:extLst>
              <a:ext uri="{FF2B5EF4-FFF2-40B4-BE49-F238E27FC236}">
                <a16:creationId xmlns:a16="http://schemas.microsoft.com/office/drawing/2014/main" id="{7DECD5B0-41E7-4FAA-8751-BB0C5F98BD02}"/>
              </a:ext>
            </a:extLst>
          </p:cNvPr>
          <p:cNvCxnSpPr/>
          <p:nvPr/>
        </p:nvCxnSpPr>
        <p:spPr>
          <a:xfrm>
            <a:off x="6862628" y="5727261"/>
            <a:ext cx="0" cy="73152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Action Button: Document 51" title="Read this Web Page">
            <a:hlinkClick r:id="rId2" highlightClick="1"/>
            <a:extLst>
              <a:ext uri="{FF2B5EF4-FFF2-40B4-BE49-F238E27FC236}">
                <a16:creationId xmlns:a16="http://schemas.microsoft.com/office/drawing/2014/main" id="{A3DB4518-F2C9-4691-86B1-8254078464D0}"/>
              </a:ext>
            </a:extLst>
          </p:cNvPr>
          <p:cNvSpPr/>
          <p:nvPr/>
        </p:nvSpPr>
        <p:spPr bwMode="auto">
          <a:xfrm>
            <a:off x="8078893" y="327783"/>
            <a:ext cx="603316" cy="527901"/>
          </a:xfrm>
          <a:prstGeom prst="actionButtonDocument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chemeClr val="accent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endParaRPr lang="en-US"/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2A65619F-C246-453C-BDD0-8B5F4AD3FEF1}"/>
              </a:ext>
            </a:extLst>
          </p:cNvPr>
          <p:cNvSpPr txBox="1"/>
          <p:nvPr/>
        </p:nvSpPr>
        <p:spPr>
          <a:xfrm>
            <a:off x="8721523" y="391677"/>
            <a:ext cx="17011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Agency FB" pitchFamily="34" charset="0"/>
              </a:rPr>
              <a:t>Read this content</a:t>
            </a:r>
          </a:p>
        </p:txBody>
      </p:sp>
    </p:spTree>
    <p:extLst>
      <p:ext uri="{BB962C8B-B14F-4D97-AF65-F5344CB8AC3E}">
        <p14:creationId xmlns:p14="http://schemas.microsoft.com/office/powerpoint/2010/main" val="36612435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3697B7-08D0-4B55-811E-D04F21AAA1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World Seaborne Trade by Cargo Type, 1970-2018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506E2E0A-F401-491B-AAB3-DA0B6DE97CA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36683972"/>
              </p:ext>
            </p:extLst>
          </p:nvPr>
        </p:nvGraphicFramePr>
        <p:xfrm>
          <a:off x="960438" y="1181100"/>
          <a:ext cx="10956925" cy="5524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655574C3-7635-4F2A-B9C9-A0B79086A600}"/>
              </a:ext>
            </a:extLst>
          </p:cNvPr>
          <p:cNvSpPr/>
          <p:nvPr/>
        </p:nvSpPr>
        <p:spPr>
          <a:xfrm>
            <a:off x="2506861" y="2138311"/>
            <a:ext cx="495535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Arial Narrow" panose="020B0606020202030204" pitchFamily="34" charset="0"/>
              </a:rPr>
              <a:t>5 Main bulk: Iron ore, grain, coal, bauxite/alumina and phosphate rock</a:t>
            </a:r>
          </a:p>
        </p:txBody>
      </p:sp>
      <p:sp>
        <p:nvSpPr>
          <p:cNvPr id="8" name="Action Button: Document 7" title="Read this Web Page">
            <a:hlinkClick r:id="rId4" highlightClick="1"/>
            <a:extLst>
              <a:ext uri="{FF2B5EF4-FFF2-40B4-BE49-F238E27FC236}">
                <a16:creationId xmlns:a16="http://schemas.microsoft.com/office/drawing/2014/main" id="{73B1EF4C-0B87-47A2-9C9C-03BF1888E8C8}"/>
              </a:ext>
            </a:extLst>
          </p:cNvPr>
          <p:cNvSpPr/>
          <p:nvPr/>
        </p:nvSpPr>
        <p:spPr bwMode="auto">
          <a:xfrm>
            <a:off x="9164743" y="260625"/>
            <a:ext cx="603316" cy="527901"/>
          </a:xfrm>
          <a:prstGeom prst="actionButtonDocument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chemeClr val="accent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D1A67BA-6DE4-4B21-851D-7F18EB029F1A}"/>
              </a:ext>
            </a:extLst>
          </p:cNvPr>
          <p:cNvSpPr txBox="1"/>
          <p:nvPr/>
        </p:nvSpPr>
        <p:spPr>
          <a:xfrm>
            <a:off x="9807373" y="324519"/>
            <a:ext cx="17011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Agency FB" pitchFamily="34" charset="0"/>
              </a:rPr>
              <a:t>Read this content</a:t>
            </a:r>
          </a:p>
        </p:txBody>
      </p:sp>
    </p:spTree>
    <p:extLst>
      <p:ext uri="{BB962C8B-B14F-4D97-AF65-F5344CB8AC3E}">
        <p14:creationId xmlns:p14="http://schemas.microsoft.com/office/powerpoint/2010/main" val="38239866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7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Ultra Large Ore Carrier, the </a:t>
            </a:r>
            <a:r>
              <a:rPr lang="en-US" i="1" dirty="0"/>
              <a:t>Berge Stahl </a:t>
            </a:r>
            <a:r>
              <a:rPr lang="en-US" dirty="0"/>
              <a:t>(Bulk)</a:t>
            </a:r>
          </a:p>
        </p:txBody>
      </p:sp>
      <p:pic>
        <p:nvPicPr>
          <p:cNvPr id="1026" name="Picture 2" descr="http://people.hofstra.edu/geotrans/eng/ch3en/conc3en/img/bergestah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6963" y="1145923"/>
            <a:ext cx="8096250" cy="5695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ction Button: Document 3" title="Read this Web Page">
            <a:hlinkClick r:id="rId4" highlightClick="1"/>
          </p:cNvPr>
          <p:cNvSpPr/>
          <p:nvPr/>
        </p:nvSpPr>
        <p:spPr bwMode="auto">
          <a:xfrm>
            <a:off x="814743" y="5776482"/>
            <a:ext cx="603316" cy="527901"/>
          </a:xfrm>
          <a:prstGeom prst="actionButtonDocument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chemeClr val="accent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90195" y="6321432"/>
            <a:ext cx="17011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Agency FB" pitchFamily="34" charset="0"/>
              </a:rPr>
              <a:t>Read this content</a:t>
            </a:r>
          </a:p>
        </p:txBody>
      </p:sp>
    </p:spTree>
    <p:extLst>
      <p:ext uri="{BB962C8B-B14F-4D97-AF65-F5344CB8AC3E}">
        <p14:creationId xmlns:p14="http://schemas.microsoft.com/office/powerpoint/2010/main" val="29009654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Liquid Petroleum Gas Carrier (Bulk; Mostly Propane)</a:t>
            </a:r>
          </a:p>
        </p:txBody>
      </p:sp>
      <p:pic>
        <p:nvPicPr>
          <p:cNvPr id="1026" name="Picture 2" descr="http://www.egyptoil-gas.com/wp-content/uploads/2016/05/Tanker4-728x39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0035" y="1627638"/>
            <a:ext cx="8428578" cy="4561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34558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– Maritime Shipping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Action Button: Document 5" title="Read this Web Page">
            <a:hlinkClick r:id="rId3" highlightClick="1"/>
          </p:cNvPr>
          <p:cNvSpPr/>
          <p:nvPr/>
        </p:nvSpPr>
        <p:spPr bwMode="auto">
          <a:xfrm>
            <a:off x="3064034" y="6023383"/>
            <a:ext cx="603316" cy="527901"/>
          </a:xfrm>
          <a:prstGeom prst="actionButtonDocument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chemeClr val="accent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746592" y="6102666"/>
            <a:ext cx="4985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0" dirty="0">
                <a:latin typeface="Agency FB" panose="020B0503020202020204" pitchFamily="34" charset="0"/>
              </a:rPr>
              <a:t>Read this section containing detailed background information</a:t>
            </a:r>
          </a:p>
        </p:txBody>
      </p:sp>
    </p:spTree>
    <p:extLst>
      <p:ext uri="{BB962C8B-B14F-4D97-AF65-F5344CB8AC3E}">
        <p14:creationId xmlns:p14="http://schemas.microsoft.com/office/powerpoint/2010/main" val="34850343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81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Liquid Natural Gas Carrier (Bulk; Mostly Methane)</a:t>
            </a:r>
          </a:p>
        </p:txBody>
      </p:sp>
      <p:pic>
        <p:nvPicPr>
          <p:cNvPr id="54275" name="Picture 5" descr="IMG_361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43063" y="1804988"/>
            <a:ext cx="8864600" cy="375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Action Button: Document 3" title="Read this Web Page">
            <a:hlinkClick r:id="rId4" highlightClick="1"/>
          </p:cNvPr>
          <p:cNvSpPr/>
          <p:nvPr/>
        </p:nvSpPr>
        <p:spPr bwMode="auto">
          <a:xfrm>
            <a:off x="1849283" y="5936617"/>
            <a:ext cx="603316" cy="527901"/>
          </a:xfrm>
          <a:prstGeom prst="actionButtonDocument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chemeClr val="accent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452600" y="6064407"/>
            <a:ext cx="17011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Agency FB" pitchFamily="34" charset="0"/>
              </a:rPr>
              <a:t>Read this content</a:t>
            </a:r>
          </a:p>
        </p:txBody>
      </p:sp>
    </p:spTree>
    <p:extLst>
      <p:ext uri="{BB962C8B-B14F-4D97-AF65-F5344CB8AC3E}">
        <p14:creationId xmlns:p14="http://schemas.microsoft.com/office/powerpoint/2010/main" val="35074583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Reefer Ship (Break Bulk)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l="4636" t="6909" r="3455" b="28364"/>
          <a:stretch>
            <a:fillRect/>
          </a:stretch>
        </p:blipFill>
        <p:spPr bwMode="auto">
          <a:xfrm>
            <a:off x="1524000" y="1630242"/>
            <a:ext cx="9144000" cy="4829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Action Button: Document 3" title="Read this Web Page">
            <a:hlinkClick r:id="rId4" highlightClick="1"/>
          </p:cNvPr>
          <p:cNvSpPr/>
          <p:nvPr/>
        </p:nvSpPr>
        <p:spPr bwMode="auto">
          <a:xfrm>
            <a:off x="287461" y="6320646"/>
            <a:ext cx="603316" cy="527901"/>
          </a:xfrm>
          <a:prstGeom prst="actionButtonDocument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chemeClr val="accent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890778" y="6443930"/>
            <a:ext cx="17011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Agency FB" pitchFamily="34" charset="0"/>
              </a:rPr>
              <a:t>Read this content</a:t>
            </a:r>
          </a:p>
        </p:txBody>
      </p:sp>
    </p:spTree>
    <p:extLst>
      <p:ext uri="{BB962C8B-B14F-4D97-AF65-F5344CB8AC3E}">
        <p14:creationId xmlns:p14="http://schemas.microsoft.com/office/powerpoint/2010/main" val="7834211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The Evelyn </a:t>
            </a:r>
            <a:r>
              <a:rPr lang="en-US" dirty="0" err="1"/>
              <a:t>Maersk</a:t>
            </a:r>
            <a:r>
              <a:rPr lang="en-US" dirty="0"/>
              <a:t> (Containership: break-bulk)</a:t>
            </a:r>
          </a:p>
        </p:txBody>
      </p:sp>
      <p:pic>
        <p:nvPicPr>
          <p:cNvPr id="55299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75618" y="1392967"/>
            <a:ext cx="8640763" cy="466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Action Button: Document 3" title="Read this Web Page">
            <a:hlinkClick r:id="rId4" highlightClick="1"/>
          </p:cNvPr>
          <p:cNvSpPr/>
          <p:nvPr/>
        </p:nvSpPr>
        <p:spPr bwMode="auto">
          <a:xfrm>
            <a:off x="1774825" y="6194004"/>
            <a:ext cx="603316" cy="527901"/>
          </a:xfrm>
          <a:prstGeom prst="actionButtonDocument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chemeClr val="accent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378142" y="6324782"/>
            <a:ext cx="17011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Agency FB" pitchFamily="34" charset="0"/>
              </a:rPr>
              <a:t>Read this content</a:t>
            </a:r>
          </a:p>
        </p:txBody>
      </p:sp>
    </p:spTree>
    <p:extLst>
      <p:ext uri="{BB962C8B-B14F-4D97-AF65-F5344CB8AC3E}">
        <p14:creationId xmlns:p14="http://schemas.microsoft.com/office/powerpoint/2010/main" val="30629204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Evolution of Containerships</a:t>
            </a:r>
          </a:p>
        </p:txBody>
      </p:sp>
      <p:sp>
        <p:nvSpPr>
          <p:cNvPr id="325" name="Action Button: Document 324" title="Read this Web Page">
            <a:hlinkClick r:id="rId3" highlightClick="1"/>
            <a:extLst>
              <a:ext uri="{FF2B5EF4-FFF2-40B4-BE49-F238E27FC236}">
                <a16:creationId xmlns:a16="http://schemas.microsoft.com/office/drawing/2014/main" id="{9847ABE9-2BA3-4FB6-A68C-B296FE31ED49}"/>
              </a:ext>
            </a:extLst>
          </p:cNvPr>
          <p:cNvSpPr/>
          <p:nvPr/>
        </p:nvSpPr>
        <p:spPr bwMode="auto">
          <a:xfrm>
            <a:off x="9079787" y="381200"/>
            <a:ext cx="603316" cy="527901"/>
          </a:xfrm>
          <a:prstGeom prst="actionButtonDocument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chemeClr val="accent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endParaRPr lang="en-US"/>
          </a:p>
        </p:txBody>
      </p:sp>
      <p:sp>
        <p:nvSpPr>
          <p:cNvPr id="326" name="TextBox 325">
            <a:extLst>
              <a:ext uri="{FF2B5EF4-FFF2-40B4-BE49-F238E27FC236}">
                <a16:creationId xmlns:a16="http://schemas.microsoft.com/office/drawing/2014/main" id="{329A9EF2-C57C-485C-AD19-8A8175024C96}"/>
              </a:ext>
            </a:extLst>
          </p:cNvPr>
          <p:cNvSpPr txBox="1"/>
          <p:nvPr/>
        </p:nvSpPr>
        <p:spPr>
          <a:xfrm>
            <a:off x="9713581" y="463468"/>
            <a:ext cx="17011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Agency FB" pitchFamily="34" charset="0"/>
              </a:rPr>
              <a:t>Read this content</a:t>
            </a:r>
          </a:p>
        </p:txBody>
      </p:sp>
      <p:sp>
        <p:nvSpPr>
          <p:cNvPr id="286" name="Freeform 275">
            <a:extLst>
              <a:ext uri="{FF2B5EF4-FFF2-40B4-BE49-F238E27FC236}">
                <a16:creationId xmlns:a16="http://schemas.microsoft.com/office/drawing/2014/main" id="{44BE28DC-0E40-44BA-A72D-595E84292B31}"/>
              </a:ext>
            </a:extLst>
          </p:cNvPr>
          <p:cNvSpPr>
            <a:spLocks/>
          </p:cNvSpPr>
          <p:nvPr/>
        </p:nvSpPr>
        <p:spPr bwMode="auto">
          <a:xfrm>
            <a:off x="9295167" y="5583812"/>
            <a:ext cx="649224" cy="234254"/>
          </a:xfrm>
          <a:custGeom>
            <a:avLst/>
            <a:gdLst>
              <a:gd name="connsiteX0" fmla="*/ 0 w 812800"/>
              <a:gd name="connsiteY0" fmla="*/ 0 h 381000"/>
              <a:gd name="connsiteX1" fmla="*/ 812800 w 812800"/>
              <a:gd name="connsiteY1" fmla="*/ 0 h 381000"/>
              <a:gd name="connsiteX2" fmla="*/ 812800 w 812800"/>
              <a:gd name="connsiteY2" fmla="*/ 276225 h 381000"/>
              <a:gd name="connsiteX3" fmla="*/ 733425 w 812800"/>
              <a:gd name="connsiteY3" fmla="*/ 276225 h 381000"/>
              <a:gd name="connsiteX4" fmla="*/ 733425 w 812800"/>
              <a:gd name="connsiteY4" fmla="*/ 381000 h 381000"/>
              <a:gd name="connsiteX5" fmla="*/ 88900 w 812800"/>
              <a:gd name="connsiteY5" fmla="*/ 381000 h 381000"/>
              <a:gd name="connsiteX6" fmla="*/ 88900 w 812800"/>
              <a:gd name="connsiteY6" fmla="*/ 282575 h 381000"/>
              <a:gd name="connsiteX7" fmla="*/ 12700 w 812800"/>
              <a:gd name="connsiteY7" fmla="*/ 282575 h 381000"/>
              <a:gd name="connsiteX8" fmla="*/ 0 w 812800"/>
              <a:gd name="connsiteY8" fmla="*/ 0 h 381000"/>
              <a:gd name="connsiteX0" fmla="*/ 0 w 812800"/>
              <a:gd name="connsiteY0" fmla="*/ 0 h 381000"/>
              <a:gd name="connsiteX1" fmla="*/ 812800 w 812800"/>
              <a:gd name="connsiteY1" fmla="*/ 0 h 381000"/>
              <a:gd name="connsiteX2" fmla="*/ 812800 w 812800"/>
              <a:gd name="connsiteY2" fmla="*/ 276225 h 381000"/>
              <a:gd name="connsiteX3" fmla="*/ 733425 w 812800"/>
              <a:gd name="connsiteY3" fmla="*/ 276225 h 381000"/>
              <a:gd name="connsiteX4" fmla="*/ 733425 w 812800"/>
              <a:gd name="connsiteY4" fmla="*/ 381000 h 381000"/>
              <a:gd name="connsiteX5" fmla="*/ 88900 w 812800"/>
              <a:gd name="connsiteY5" fmla="*/ 381000 h 381000"/>
              <a:gd name="connsiteX6" fmla="*/ 88900 w 812800"/>
              <a:gd name="connsiteY6" fmla="*/ 282575 h 381000"/>
              <a:gd name="connsiteX7" fmla="*/ 0 w 812800"/>
              <a:gd name="connsiteY7" fmla="*/ 276225 h 381000"/>
              <a:gd name="connsiteX8" fmla="*/ 0 w 812800"/>
              <a:gd name="connsiteY8" fmla="*/ 0 h 381000"/>
              <a:gd name="connsiteX0" fmla="*/ 0 w 812800"/>
              <a:gd name="connsiteY0" fmla="*/ 0 h 381000"/>
              <a:gd name="connsiteX1" fmla="*/ 812800 w 812800"/>
              <a:gd name="connsiteY1" fmla="*/ 0 h 381000"/>
              <a:gd name="connsiteX2" fmla="*/ 812800 w 812800"/>
              <a:gd name="connsiteY2" fmla="*/ 276225 h 381000"/>
              <a:gd name="connsiteX3" fmla="*/ 733425 w 812800"/>
              <a:gd name="connsiteY3" fmla="*/ 276225 h 381000"/>
              <a:gd name="connsiteX4" fmla="*/ 733425 w 812800"/>
              <a:gd name="connsiteY4" fmla="*/ 381000 h 381000"/>
              <a:gd name="connsiteX5" fmla="*/ 88900 w 812800"/>
              <a:gd name="connsiteY5" fmla="*/ 381000 h 381000"/>
              <a:gd name="connsiteX6" fmla="*/ 88900 w 812800"/>
              <a:gd name="connsiteY6" fmla="*/ 282575 h 381000"/>
              <a:gd name="connsiteX7" fmla="*/ 0 w 812800"/>
              <a:gd name="connsiteY7" fmla="*/ 283369 h 381000"/>
              <a:gd name="connsiteX8" fmla="*/ 0 w 812800"/>
              <a:gd name="connsiteY8" fmla="*/ 0 h 381000"/>
              <a:gd name="connsiteX0" fmla="*/ 0 w 812800"/>
              <a:gd name="connsiteY0" fmla="*/ 0 h 420688"/>
              <a:gd name="connsiteX1" fmla="*/ 812800 w 812800"/>
              <a:gd name="connsiteY1" fmla="*/ 0 h 420688"/>
              <a:gd name="connsiteX2" fmla="*/ 812800 w 812800"/>
              <a:gd name="connsiteY2" fmla="*/ 276225 h 420688"/>
              <a:gd name="connsiteX3" fmla="*/ 733425 w 812800"/>
              <a:gd name="connsiteY3" fmla="*/ 276225 h 420688"/>
              <a:gd name="connsiteX4" fmla="*/ 733425 w 812800"/>
              <a:gd name="connsiteY4" fmla="*/ 381000 h 420688"/>
              <a:gd name="connsiteX5" fmla="*/ 88900 w 812800"/>
              <a:gd name="connsiteY5" fmla="*/ 420688 h 420688"/>
              <a:gd name="connsiteX6" fmla="*/ 88900 w 812800"/>
              <a:gd name="connsiteY6" fmla="*/ 282575 h 420688"/>
              <a:gd name="connsiteX7" fmla="*/ 0 w 812800"/>
              <a:gd name="connsiteY7" fmla="*/ 283369 h 420688"/>
              <a:gd name="connsiteX8" fmla="*/ 0 w 812800"/>
              <a:gd name="connsiteY8" fmla="*/ 0 h 420688"/>
              <a:gd name="connsiteX0" fmla="*/ 0 w 812800"/>
              <a:gd name="connsiteY0" fmla="*/ 0 h 420688"/>
              <a:gd name="connsiteX1" fmla="*/ 812800 w 812800"/>
              <a:gd name="connsiteY1" fmla="*/ 0 h 420688"/>
              <a:gd name="connsiteX2" fmla="*/ 812800 w 812800"/>
              <a:gd name="connsiteY2" fmla="*/ 276225 h 420688"/>
              <a:gd name="connsiteX3" fmla="*/ 733425 w 812800"/>
              <a:gd name="connsiteY3" fmla="*/ 276225 h 420688"/>
              <a:gd name="connsiteX4" fmla="*/ 747537 w 812800"/>
              <a:gd name="connsiteY4" fmla="*/ 416719 h 420688"/>
              <a:gd name="connsiteX5" fmla="*/ 88900 w 812800"/>
              <a:gd name="connsiteY5" fmla="*/ 420688 h 420688"/>
              <a:gd name="connsiteX6" fmla="*/ 88900 w 812800"/>
              <a:gd name="connsiteY6" fmla="*/ 282575 h 420688"/>
              <a:gd name="connsiteX7" fmla="*/ 0 w 812800"/>
              <a:gd name="connsiteY7" fmla="*/ 283369 h 420688"/>
              <a:gd name="connsiteX8" fmla="*/ 0 w 812800"/>
              <a:gd name="connsiteY8" fmla="*/ 0 h 420688"/>
              <a:gd name="connsiteX0" fmla="*/ 0 w 812800"/>
              <a:gd name="connsiteY0" fmla="*/ 0 h 432594"/>
              <a:gd name="connsiteX1" fmla="*/ 812800 w 812800"/>
              <a:gd name="connsiteY1" fmla="*/ 0 h 432594"/>
              <a:gd name="connsiteX2" fmla="*/ 812800 w 812800"/>
              <a:gd name="connsiteY2" fmla="*/ 276225 h 432594"/>
              <a:gd name="connsiteX3" fmla="*/ 733425 w 812800"/>
              <a:gd name="connsiteY3" fmla="*/ 276225 h 432594"/>
              <a:gd name="connsiteX4" fmla="*/ 726370 w 812800"/>
              <a:gd name="connsiteY4" fmla="*/ 432594 h 432594"/>
              <a:gd name="connsiteX5" fmla="*/ 88900 w 812800"/>
              <a:gd name="connsiteY5" fmla="*/ 420688 h 432594"/>
              <a:gd name="connsiteX6" fmla="*/ 88900 w 812800"/>
              <a:gd name="connsiteY6" fmla="*/ 282575 h 432594"/>
              <a:gd name="connsiteX7" fmla="*/ 0 w 812800"/>
              <a:gd name="connsiteY7" fmla="*/ 283369 h 432594"/>
              <a:gd name="connsiteX8" fmla="*/ 0 w 812800"/>
              <a:gd name="connsiteY8" fmla="*/ 0 h 432594"/>
              <a:gd name="connsiteX0" fmla="*/ 0 w 812800"/>
              <a:gd name="connsiteY0" fmla="*/ 0 h 432594"/>
              <a:gd name="connsiteX1" fmla="*/ 812800 w 812800"/>
              <a:gd name="connsiteY1" fmla="*/ 0 h 432594"/>
              <a:gd name="connsiteX2" fmla="*/ 812800 w 812800"/>
              <a:gd name="connsiteY2" fmla="*/ 276225 h 432594"/>
              <a:gd name="connsiteX3" fmla="*/ 733425 w 812800"/>
              <a:gd name="connsiteY3" fmla="*/ 276225 h 432594"/>
              <a:gd name="connsiteX4" fmla="*/ 726370 w 812800"/>
              <a:gd name="connsiteY4" fmla="*/ 432594 h 432594"/>
              <a:gd name="connsiteX5" fmla="*/ 88900 w 812800"/>
              <a:gd name="connsiteY5" fmla="*/ 420688 h 432594"/>
              <a:gd name="connsiteX6" fmla="*/ 88900 w 812800"/>
              <a:gd name="connsiteY6" fmla="*/ 282575 h 432594"/>
              <a:gd name="connsiteX7" fmla="*/ 7056 w 812800"/>
              <a:gd name="connsiteY7" fmla="*/ 338931 h 432594"/>
              <a:gd name="connsiteX8" fmla="*/ 0 w 812800"/>
              <a:gd name="connsiteY8" fmla="*/ 0 h 432594"/>
              <a:gd name="connsiteX0" fmla="*/ 0 w 812800"/>
              <a:gd name="connsiteY0" fmla="*/ 0 h 432594"/>
              <a:gd name="connsiteX1" fmla="*/ 812800 w 812800"/>
              <a:gd name="connsiteY1" fmla="*/ 0 h 432594"/>
              <a:gd name="connsiteX2" fmla="*/ 812800 w 812800"/>
              <a:gd name="connsiteY2" fmla="*/ 276225 h 432594"/>
              <a:gd name="connsiteX3" fmla="*/ 733425 w 812800"/>
              <a:gd name="connsiteY3" fmla="*/ 276225 h 432594"/>
              <a:gd name="connsiteX4" fmla="*/ 726370 w 812800"/>
              <a:gd name="connsiteY4" fmla="*/ 432594 h 432594"/>
              <a:gd name="connsiteX5" fmla="*/ 88900 w 812800"/>
              <a:gd name="connsiteY5" fmla="*/ 420688 h 432594"/>
              <a:gd name="connsiteX6" fmla="*/ 85372 w 812800"/>
              <a:gd name="connsiteY6" fmla="*/ 326231 h 432594"/>
              <a:gd name="connsiteX7" fmla="*/ 7056 w 812800"/>
              <a:gd name="connsiteY7" fmla="*/ 338931 h 432594"/>
              <a:gd name="connsiteX8" fmla="*/ 0 w 812800"/>
              <a:gd name="connsiteY8" fmla="*/ 0 h 432594"/>
              <a:gd name="connsiteX0" fmla="*/ 0 w 812800"/>
              <a:gd name="connsiteY0" fmla="*/ 0 h 432594"/>
              <a:gd name="connsiteX1" fmla="*/ 812800 w 812800"/>
              <a:gd name="connsiteY1" fmla="*/ 0 h 432594"/>
              <a:gd name="connsiteX2" fmla="*/ 812800 w 812800"/>
              <a:gd name="connsiteY2" fmla="*/ 276225 h 432594"/>
              <a:gd name="connsiteX3" fmla="*/ 726370 w 812800"/>
              <a:gd name="connsiteY3" fmla="*/ 339725 h 432594"/>
              <a:gd name="connsiteX4" fmla="*/ 726370 w 812800"/>
              <a:gd name="connsiteY4" fmla="*/ 432594 h 432594"/>
              <a:gd name="connsiteX5" fmla="*/ 88900 w 812800"/>
              <a:gd name="connsiteY5" fmla="*/ 420688 h 432594"/>
              <a:gd name="connsiteX6" fmla="*/ 85372 w 812800"/>
              <a:gd name="connsiteY6" fmla="*/ 326231 h 432594"/>
              <a:gd name="connsiteX7" fmla="*/ 7056 w 812800"/>
              <a:gd name="connsiteY7" fmla="*/ 338931 h 432594"/>
              <a:gd name="connsiteX8" fmla="*/ 0 w 812800"/>
              <a:gd name="connsiteY8" fmla="*/ 0 h 432594"/>
              <a:gd name="connsiteX0" fmla="*/ 0 w 816328"/>
              <a:gd name="connsiteY0" fmla="*/ 0 h 432594"/>
              <a:gd name="connsiteX1" fmla="*/ 812800 w 816328"/>
              <a:gd name="connsiteY1" fmla="*/ 0 h 432594"/>
              <a:gd name="connsiteX2" fmla="*/ 816328 w 816328"/>
              <a:gd name="connsiteY2" fmla="*/ 327819 h 432594"/>
              <a:gd name="connsiteX3" fmla="*/ 726370 w 816328"/>
              <a:gd name="connsiteY3" fmla="*/ 339725 h 432594"/>
              <a:gd name="connsiteX4" fmla="*/ 726370 w 816328"/>
              <a:gd name="connsiteY4" fmla="*/ 432594 h 432594"/>
              <a:gd name="connsiteX5" fmla="*/ 88900 w 816328"/>
              <a:gd name="connsiteY5" fmla="*/ 420688 h 432594"/>
              <a:gd name="connsiteX6" fmla="*/ 85372 w 816328"/>
              <a:gd name="connsiteY6" fmla="*/ 326231 h 432594"/>
              <a:gd name="connsiteX7" fmla="*/ 7056 w 816328"/>
              <a:gd name="connsiteY7" fmla="*/ 338931 h 432594"/>
              <a:gd name="connsiteX8" fmla="*/ 0 w 816328"/>
              <a:gd name="connsiteY8" fmla="*/ 0 h 432594"/>
              <a:gd name="connsiteX0" fmla="*/ 233 w 816561"/>
              <a:gd name="connsiteY0" fmla="*/ 0 h 432594"/>
              <a:gd name="connsiteX1" fmla="*/ 813033 w 816561"/>
              <a:gd name="connsiteY1" fmla="*/ 0 h 432594"/>
              <a:gd name="connsiteX2" fmla="*/ 816561 w 816561"/>
              <a:gd name="connsiteY2" fmla="*/ 327819 h 432594"/>
              <a:gd name="connsiteX3" fmla="*/ 726603 w 816561"/>
              <a:gd name="connsiteY3" fmla="*/ 339725 h 432594"/>
              <a:gd name="connsiteX4" fmla="*/ 726603 w 816561"/>
              <a:gd name="connsiteY4" fmla="*/ 432594 h 432594"/>
              <a:gd name="connsiteX5" fmla="*/ 89133 w 816561"/>
              <a:gd name="connsiteY5" fmla="*/ 420688 h 432594"/>
              <a:gd name="connsiteX6" fmla="*/ 85605 w 816561"/>
              <a:gd name="connsiteY6" fmla="*/ 326231 h 432594"/>
              <a:gd name="connsiteX7" fmla="*/ 0 w 816561"/>
              <a:gd name="connsiteY7" fmla="*/ 337564 h 432594"/>
              <a:gd name="connsiteX8" fmla="*/ 233 w 816561"/>
              <a:gd name="connsiteY8" fmla="*/ 0 h 432594"/>
              <a:gd name="connsiteX0" fmla="*/ 233 w 816561"/>
              <a:gd name="connsiteY0" fmla="*/ 0 h 432594"/>
              <a:gd name="connsiteX1" fmla="*/ 813033 w 816561"/>
              <a:gd name="connsiteY1" fmla="*/ 0 h 432594"/>
              <a:gd name="connsiteX2" fmla="*/ 816561 w 816561"/>
              <a:gd name="connsiteY2" fmla="*/ 327819 h 432594"/>
              <a:gd name="connsiteX3" fmla="*/ 726603 w 816561"/>
              <a:gd name="connsiteY3" fmla="*/ 339725 h 432594"/>
              <a:gd name="connsiteX4" fmla="*/ 726603 w 816561"/>
              <a:gd name="connsiteY4" fmla="*/ 432594 h 432594"/>
              <a:gd name="connsiteX5" fmla="*/ 89133 w 816561"/>
              <a:gd name="connsiteY5" fmla="*/ 420688 h 432594"/>
              <a:gd name="connsiteX6" fmla="*/ 89249 w 816561"/>
              <a:gd name="connsiteY6" fmla="*/ 339897 h 432594"/>
              <a:gd name="connsiteX7" fmla="*/ 0 w 816561"/>
              <a:gd name="connsiteY7" fmla="*/ 337564 h 432594"/>
              <a:gd name="connsiteX8" fmla="*/ 233 w 816561"/>
              <a:gd name="connsiteY8" fmla="*/ 0 h 432594"/>
              <a:gd name="connsiteX0" fmla="*/ 233 w 816561"/>
              <a:gd name="connsiteY0" fmla="*/ 0 h 432594"/>
              <a:gd name="connsiteX1" fmla="*/ 813033 w 816561"/>
              <a:gd name="connsiteY1" fmla="*/ 0 h 432594"/>
              <a:gd name="connsiteX2" fmla="*/ 816561 w 816561"/>
              <a:gd name="connsiteY2" fmla="*/ 327819 h 432594"/>
              <a:gd name="connsiteX3" fmla="*/ 726603 w 816561"/>
              <a:gd name="connsiteY3" fmla="*/ 339725 h 432594"/>
              <a:gd name="connsiteX4" fmla="*/ 726603 w 816561"/>
              <a:gd name="connsiteY4" fmla="*/ 432594 h 432594"/>
              <a:gd name="connsiteX5" fmla="*/ 89133 w 816561"/>
              <a:gd name="connsiteY5" fmla="*/ 428888 h 432594"/>
              <a:gd name="connsiteX6" fmla="*/ 89249 w 816561"/>
              <a:gd name="connsiteY6" fmla="*/ 339897 h 432594"/>
              <a:gd name="connsiteX7" fmla="*/ 0 w 816561"/>
              <a:gd name="connsiteY7" fmla="*/ 337564 h 432594"/>
              <a:gd name="connsiteX8" fmla="*/ 233 w 816561"/>
              <a:gd name="connsiteY8" fmla="*/ 0 h 432594"/>
              <a:gd name="connsiteX0" fmla="*/ 233 w 813033"/>
              <a:gd name="connsiteY0" fmla="*/ 0 h 432594"/>
              <a:gd name="connsiteX1" fmla="*/ 813033 w 813033"/>
              <a:gd name="connsiteY1" fmla="*/ 0 h 432594"/>
              <a:gd name="connsiteX2" fmla="*/ 812917 w 813033"/>
              <a:gd name="connsiteY2" fmla="*/ 338752 h 432594"/>
              <a:gd name="connsiteX3" fmla="*/ 726603 w 813033"/>
              <a:gd name="connsiteY3" fmla="*/ 339725 h 432594"/>
              <a:gd name="connsiteX4" fmla="*/ 726603 w 813033"/>
              <a:gd name="connsiteY4" fmla="*/ 432594 h 432594"/>
              <a:gd name="connsiteX5" fmla="*/ 89133 w 813033"/>
              <a:gd name="connsiteY5" fmla="*/ 428888 h 432594"/>
              <a:gd name="connsiteX6" fmla="*/ 89249 w 813033"/>
              <a:gd name="connsiteY6" fmla="*/ 339897 h 432594"/>
              <a:gd name="connsiteX7" fmla="*/ 0 w 813033"/>
              <a:gd name="connsiteY7" fmla="*/ 337564 h 432594"/>
              <a:gd name="connsiteX8" fmla="*/ 233 w 813033"/>
              <a:gd name="connsiteY8" fmla="*/ 0 h 432594"/>
              <a:gd name="connsiteX0" fmla="*/ 233 w 813033"/>
              <a:gd name="connsiteY0" fmla="*/ 0 h 434354"/>
              <a:gd name="connsiteX1" fmla="*/ 813033 w 813033"/>
              <a:gd name="connsiteY1" fmla="*/ 0 h 434354"/>
              <a:gd name="connsiteX2" fmla="*/ 812917 w 813033"/>
              <a:gd name="connsiteY2" fmla="*/ 338752 h 434354"/>
              <a:gd name="connsiteX3" fmla="*/ 726603 w 813033"/>
              <a:gd name="connsiteY3" fmla="*/ 339725 h 434354"/>
              <a:gd name="connsiteX4" fmla="*/ 726603 w 813033"/>
              <a:gd name="connsiteY4" fmla="*/ 432594 h 434354"/>
              <a:gd name="connsiteX5" fmla="*/ 89133 w 813033"/>
              <a:gd name="connsiteY5" fmla="*/ 434354 h 434354"/>
              <a:gd name="connsiteX6" fmla="*/ 89249 w 813033"/>
              <a:gd name="connsiteY6" fmla="*/ 339897 h 434354"/>
              <a:gd name="connsiteX7" fmla="*/ 0 w 813033"/>
              <a:gd name="connsiteY7" fmla="*/ 337564 h 434354"/>
              <a:gd name="connsiteX8" fmla="*/ 233 w 813033"/>
              <a:gd name="connsiteY8" fmla="*/ 0 h 434354"/>
              <a:gd name="connsiteX0" fmla="*/ 233 w 813033"/>
              <a:gd name="connsiteY0" fmla="*/ 0 h 432594"/>
              <a:gd name="connsiteX1" fmla="*/ 813033 w 813033"/>
              <a:gd name="connsiteY1" fmla="*/ 0 h 432594"/>
              <a:gd name="connsiteX2" fmla="*/ 812917 w 813033"/>
              <a:gd name="connsiteY2" fmla="*/ 338752 h 432594"/>
              <a:gd name="connsiteX3" fmla="*/ 726603 w 813033"/>
              <a:gd name="connsiteY3" fmla="*/ 339725 h 432594"/>
              <a:gd name="connsiteX4" fmla="*/ 726603 w 813033"/>
              <a:gd name="connsiteY4" fmla="*/ 432594 h 432594"/>
              <a:gd name="connsiteX5" fmla="*/ 89133 w 813033"/>
              <a:gd name="connsiteY5" fmla="*/ 428887 h 432594"/>
              <a:gd name="connsiteX6" fmla="*/ 89249 w 813033"/>
              <a:gd name="connsiteY6" fmla="*/ 339897 h 432594"/>
              <a:gd name="connsiteX7" fmla="*/ 0 w 813033"/>
              <a:gd name="connsiteY7" fmla="*/ 337564 h 432594"/>
              <a:gd name="connsiteX8" fmla="*/ 233 w 813033"/>
              <a:gd name="connsiteY8" fmla="*/ 0 h 432594"/>
              <a:gd name="connsiteX0" fmla="*/ 233 w 813033"/>
              <a:gd name="connsiteY0" fmla="*/ 0 h 492143"/>
              <a:gd name="connsiteX1" fmla="*/ 813033 w 813033"/>
              <a:gd name="connsiteY1" fmla="*/ 59549 h 492143"/>
              <a:gd name="connsiteX2" fmla="*/ 812917 w 813033"/>
              <a:gd name="connsiteY2" fmla="*/ 398301 h 492143"/>
              <a:gd name="connsiteX3" fmla="*/ 726603 w 813033"/>
              <a:gd name="connsiteY3" fmla="*/ 399274 h 492143"/>
              <a:gd name="connsiteX4" fmla="*/ 726603 w 813033"/>
              <a:gd name="connsiteY4" fmla="*/ 492143 h 492143"/>
              <a:gd name="connsiteX5" fmla="*/ 89133 w 813033"/>
              <a:gd name="connsiteY5" fmla="*/ 488436 h 492143"/>
              <a:gd name="connsiteX6" fmla="*/ 89249 w 813033"/>
              <a:gd name="connsiteY6" fmla="*/ 399446 h 492143"/>
              <a:gd name="connsiteX7" fmla="*/ 0 w 813033"/>
              <a:gd name="connsiteY7" fmla="*/ 397113 h 492143"/>
              <a:gd name="connsiteX8" fmla="*/ 233 w 813033"/>
              <a:gd name="connsiteY8" fmla="*/ 0 h 492143"/>
              <a:gd name="connsiteX0" fmla="*/ 233 w 813033"/>
              <a:gd name="connsiteY0" fmla="*/ 0 h 492143"/>
              <a:gd name="connsiteX1" fmla="*/ 813033 w 813033"/>
              <a:gd name="connsiteY1" fmla="*/ 0 h 492143"/>
              <a:gd name="connsiteX2" fmla="*/ 812917 w 813033"/>
              <a:gd name="connsiteY2" fmla="*/ 398301 h 492143"/>
              <a:gd name="connsiteX3" fmla="*/ 726603 w 813033"/>
              <a:gd name="connsiteY3" fmla="*/ 399274 h 492143"/>
              <a:gd name="connsiteX4" fmla="*/ 726603 w 813033"/>
              <a:gd name="connsiteY4" fmla="*/ 492143 h 492143"/>
              <a:gd name="connsiteX5" fmla="*/ 89133 w 813033"/>
              <a:gd name="connsiteY5" fmla="*/ 488436 h 492143"/>
              <a:gd name="connsiteX6" fmla="*/ 89249 w 813033"/>
              <a:gd name="connsiteY6" fmla="*/ 399446 h 492143"/>
              <a:gd name="connsiteX7" fmla="*/ 0 w 813033"/>
              <a:gd name="connsiteY7" fmla="*/ 397113 h 492143"/>
              <a:gd name="connsiteX8" fmla="*/ 233 w 813033"/>
              <a:gd name="connsiteY8" fmla="*/ 0 h 492143"/>
              <a:gd name="connsiteX0" fmla="*/ 233 w 813033"/>
              <a:gd name="connsiteY0" fmla="*/ 0 h 488436"/>
              <a:gd name="connsiteX1" fmla="*/ 813033 w 813033"/>
              <a:gd name="connsiteY1" fmla="*/ 0 h 488436"/>
              <a:gd name="connsiteX2" fmla="*/ 812917 w 813033"/>
              <a:gd name="connsiteY2" fmla="*/ 398301 h 488436"/>
              <a:gd name="connsiteX3" fmla="*/ 726603 w 813033"/>
              <a:gd name="connsiteY3" fmla="*/ 399274 h 488436"/>
              <a:gd name="connsiteX4" fmla="*/ 719446 w 813033"/>
              <a:gd name="connsiteY4" fmla="*/ 488173 h 488436"/>
              <a:gd name="connsiteX5" fmla="*/ 89133 w 813033"/>
              <a:gd name="connsiteY5" fmla="*/ 488436 h 488436"/>
              <a:gd name="connsiteX6" fmla="*/ 89249 w 813033"/>
              <a:gd name="connsiteY6" fmla="*/ 399446 h 488436"/>
              <a:gd name="connsiteX7" fmla="*/ 0 w 813033"/>
              <a:gd name="connsiteY7" fmla="*/ 397113 h 488436"/>
              <a:gd name="connsiteX8" fmla="*/ 233 w 813033"/>
              <a:gd name="connsiteY8" fmla="*/ 0 h 488436"/>
              <a:gd name="connsiteX0" fmla="*/ 233 w 813033"/>
              <a:gd name="connsiteY0" fmla="*/ 0 h 488436"/>
              <a:gd name="connsiteX1" fmla="*/ 813033 w 813033"/>
              <a:gd name="connsiteY1" fmla="*/ 0 h 488436"/>
              <a:gd name="connsiteX2" fmla="*/ 812917 w 813033"/>
              <a:gd name="connsiteY2" fmla="*/ 398301 h 488436"/>
              <a:gd name="connsiteX3" fmla="*/ 719446 w 813033"/>
              <a:gd name="connsiteY3" fmla="*/ 399274 h 488436"/>
              <a:gd name="connsiteX4" fmla="*/ 719446 w 813033"/>
              <a:gd name="connsiteY4" fmla="*/ 488173 h 488436"/>
              <a:gd name="connsiteX5" fmla="*/ 89133 w 813033"/>
              <a:gd name="connsiteY5" fmla="*/ 488436 h 488436"/>
              <a:gd name="connsiteX6" fmla="*/ 89249 w 813033"/>
              <a:gd name="connsiteY6" fmla="*/ 399446 h 488436"/>
              <a:gd name="connsiteX7" fmla="*/ 0 w 813033"/>
              <a:gd name="connsiteY7" fmla="*/ 397113 h 488436"/>
              <a:gd name="connsiteX8" fmla="*/ 233 w 813033"/>
              <a:gd name="connsiteY8" fmla="*/ 0 h 488436"/>
              <a:gd name="connsiteX0" fmla="*/ 233 w 813033"/>
              <a:gd name="connsiteY0" fmla="*/ 0 h 488173"/>
              <a:gd name="connsiteX1" fmla="*/ 813033 w 813033"/>
              <a:gd name="connsiteY1" fmla="*/ 0 h 488173"/>
              <a:gd name="connsiteX2" fmla="*/ 812917 w 813033"/>
              <a:gd name="connsiteY2" fmla="*/ 398301 h 488173"/>
              <a:gd name="connsiteX3" fmla="*/ 719446 w 813033"/>
              <a:gd name="connsiteY3" fmla="*/ 399274 h 488173"/>
              <a:gd name="connsiteX4" fmla="*/ 719446 w 813033"/>
              <a:gd name="connsiteY4" fmla="*/ 488173 h 488173"/>
              <a:gd name="connsiteX5" fmla="*/ 101062 w 813033"/>
              <a:gd name="connsiteY5" fmla="*/ 484466 h 488173"/>
              <a:gd name="connsiteX6" fmla="*/ 89249 w 813033"/>
              <a:gd name="connsiteY6" fmla="*/ 399446 h 488173"/>
              <a:gd name="connsiteX7" fmla="*/ 0 w 813033"/>
              <a:gd name="connsiteY7" fmla="*/ 397113 h 488173"/>
              <a:gd name="connsiteX8" fmla="*/ 233 w 813033"/>
              <a:gd name="connsiteY8" fmla="*/ 0 h 488173"/>
              <a:gd name="connsiteX0" fmla="*/ 233 w 813033"/>
              <a:gd name="connsiteY0" fmla="*/ 0 h 488173"/>
              <a:gd name="connsiteX1" fmla="*/ 813033 w 813033"/>
              <a:gd name="connsiteY1" fmla="*/ 0 h 488173"/>
              <a:gd name="connsiteX2" fmla="*/ 812917 w 813033"/>
              <a:gd name="connsiteY2" fmla="*/ 398301 h 488173"/>
              <a:gd name="connsiteX3" fmla="*/ 719446 w 813033"/>
              <a:gd name="connsiteY3" fmla="*/ 399274 h 488173"/>
              <a:gd name="connsiteX4" fmla="*/ 719446 w 813033"/>
              <a:gd name="connsiteY4" fmla="*/ 488173 h 488173"/>
              <a:gd name="connsiteX5" fmla="*/ 101062 w 813033"/>
              <a:gd name="connsiteY5" fmla="*/ 484466 h 488173"/>
              <a:gd name="connsiteX6" fmla="*/ 108334 w 813033"/>
              <a:gd name="connsiteY6" fmla="*/ 403417 h 488173"/>
              <a:gd name="connsiteX7" fmla="*/ 0 w 813033"/>
              <a:gd name="connsiteY7" fmla="*/ 397113 h 488173"/>
              <a:gd name="connsiteX8" fmla="*/ 233 w 813033"/>
              <a:gd name="connsiteY8" fmla="*/ 0 h 488173"/>
              <a:gd name="connsiteX0" fmla="*/ 233 w 813033"/>
              <a:gd name="connsiteY0" fmla="*/ 0 h 488173"/>
              <a:gd name="connsiteX1" fmla="*/ 813033 w 813033"/>
              <a:gd name="connsiteY1" fmla="*/ 0 h 488173"/>
              <a:gd name="connsiteX2" fmla="*/ 812917 w 813033"/>
              <a:gd name="connsiteY2" fmla="*/ 398301 h 488173"/>
              <a:gd name="connsiteX3" fmla="*/ 719446 w 813033"/>
              <a:gd name="connsiteY3" fmla="*/ 399274 h 488173"/>
              <a:gd name="connsiteX4" fmla="*/ 719446 w 813033"/>
              <a:gd name="connsiteY4" fmla="*/ 488173 h 488173"/>
              <a:gd name="connsiteX5" fmla="*/ 108219 w 813033"/>
              <a:gd name="connsiteY5" fmla="*/ 480496 h 488173"/>
              <a:gd name="connsiteX6" fmla="*/ 108334 w 813033"/>
              <a:gd name="connsiteY6" fmla="*/ 403417 h 488173"/>
              <a:gd name="connsiteX7" fmla="*/ 0 w 813033"/>
              <a:gd name="connsiteY7" fmla="*/ 397113 h 488173"/>
              <a:gd name="connsiteX8" fmla="*/ 233 w 813033"/>
              <a:gd name="connsiteY8" fmla="*/ 0 h 488173"/>
              <a:gd name="connsiteX0" fmla="*/ 233 w 813033"/>
              <a:gd name="connsiteY0" fmla="*/ 0 h 488173"/>
              <a:gd name="connsiteX1" fmla="*/ 813033 w 813033"/>
              <a:gd name="connsiteY1" fmla="*/ 0 h 488173"/>
              <a:gd name="connsiteX2" fmla="*/ 812917 w 813033"/>
              <a:gd name="connsiteY2" fmla="*/ 398301 h 488173"/>
              <a:gd name="connsiteX3" fmla="*/ 719446 w 813033"/>
              <a:gd name="connsiteY3" fmla="*/ 399274 h 488173"/>
              <a:gd name="connsiteX4" fmla="*/ 719446 w 813033"/>
              <a:gd name="connsiteY4" fmla="*/ 488173 h 488173"/>
              <a:gd name="connsiteX5" fmla="*/ 108219 w 813033"/>
              <a:gd name="connsiteY5" fmla="*/ 484466 h 488173"/>
              <a:gd name="connsiteX6" fmla="*/ 108334 w 813033"/>
              <a:gd name="connsiteY6" fmla="*/ 403417 h 488173"/>
              <a:gd name="connsiteX7" fmla="*/ 0 w 813033"/>
              <a:gd name="connsiteY7" fmla="*/ 397113 h 488173"/>
              <a:gd name="connsiteX8" fmla="*/ 233 w 813033"/>
              <a:gd name="connsiteY8" fmla="*/ 0 h 488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13033" h="488173">
                <a:moveTo>
                  <a:pt x="233" y="0"/>
                </a:moveTo>
                <a:lnTo>
                  <a:pt x="813033" y="0"/>
                </a:lnTo>
                <a:cubicBezTo>
                  <a:pt x="812994" y="112917"/>
                  <a:pt x="812956" y="285384"/>
                  <a:pt x="812917" y="398301"/>
                </a:cubicBezTo>
                <a:lnTo>
                  <a:pt x="719446" y="399274"/>
                </a:lnTo>
                <a:lnTo>
                  <a:pt x="719446" y="488173"/>
                </a:lnTo>
                <a:lnTo>
                  <a:pt x="108219" y="484466"/>
                </a:lnTo>
                <a:cubicBezTo>
                  <a:pt x="108258" y="457536"/>
                  <a:pt x="108295" y="430347"/>
                  <a:pt x="108334" y="403417"/>
                </a:cubicBezTo>
                <a:lnTo>
                  <a:pt x="0" y="397113"/>
                </a:lnTo>
                <a:cubicBezTo>
                  <a:pt x="78" y="284592"/>
                  <a:pt x="155" y="112521"/>
                  <a:pt x="233" y="0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i="0" dirty="0">
              <a:latin typeface="Arial Narrow" panose="020B0606020202030204" pitchFamily="34" charset="0"/>
            </a:endParaRPr>
          </a:p>
        </p:txBody>
      </p:sp>
      <p:cxnSp>
        <p:nvCxnSpPr>
          <p:cNvPr id="287" name="Straight Connector 286">
            <a:extLst>
              <a:ext uri="{FF2B5EF4-FFF2-40B4-BE49-F238E27FC236}">
                <a16:creationId xmlns:a16="http://schemas.microsoft.com/office/drawing/2014/main" id="{5364FD6A-3097-4B04-8FF3-00B53C2D62EE}"/>
              </a:ext>
            </a:extLst>
          </p:cNvPr>
          <p:cNvCxnSpPr/>
          <p:nvPr/>
        </p:nvCxnSpPr>
        <p:spPr>
          <a:xfrm>
            <a:off x="9294285" y="5583549"/>
            <a:ext cx="64922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8" name="Straight Connector 287">
            <a:extLst>
              <a:ext uri="{FF2B5EF4-FFF2-40B4-BE49-F238E27FC236}">
                <a16:creationId xmlns:a16="http://schemas.microsoft.com/office/drawing/2014/main" id="{AADD9D48-4C8A-4DA3-81CA-1CE1EC17BD54}"/>
              </a:ext>
            </a:extLst>
          </p:cNvPr>
          <p:cNvCxnSpPr/>
          <p:nvPr/>
        </p:nvCxnSpPr>
        <p:spPr>
          <a:xfrm>
            <a:off x="9295427" y="5626091"/>
            <a:ext cx="64922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9" name="Straight Connector 288">
            <a:extLst>
              <a:ext uri="{FF2B5EF4-FFF2-40B4-BE49-F238E27FC236}">
                <a16:creationId xmlns:a16="http://schemas.microsoft.com/office/drawing/2014/main" id="{0607032A-78E1-46F6-B48B-150CE25A4215}"/>
              </a:ext>
            </a:extLst>
          </p:cNvPr>
          <p:cNvCxnSpPr/>
          <p:nvPr/>
        </p:nvCxnSpPr>
        <p:spPr>
          <a:xfrm>
            <a:off x="9294811" y="5664191"/>
            <a:ext cx="64922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0" name="Freeform 242">
            <a:extLst>
              <a:ext uri="{FF2B5EF4-FFF2-40B4-BE49-F238E27FC236}">
                <a16:creationId xmlns:a16="http://schemas.microsoft.com/office/drawing/2014/main" id="{96682A9A-5CD3-4691-AFA1-6B7EB29B1551}"/>
              </a:ext>
            </a:extLst>
          </p:cNvPr>
          <p:cNvSpPr>
            <a:spLocks noChangeAspect="1"/>
          </p:cNvSpPr>
          <p:nvPr/>
        </p:nvSpPr>
        <p:spPr bwMode="auto">
          <a:xfrm>
            <a:off x="9322952" y="4777515"/>
            <a:ext cx="566928" cy="204052"/>
          </a:xfrm>
          <a:custGeom>
            <a:avLst/>
            <a:gdLst>
              <a:gd name="connsiteX0" fmla="*/ 0 w 812800"/>
              <a:gd name="connsiteY0" fmla="*/ 0 h 381000"/>
              <a:gd name="connsiteX1" fmla="*/ 812800 w 812800"/>
              <a:gd name="connsiteY1" fmla="*/ 0 h 381000"/>
              <a:gd name="connsiteX2" fmla="*/ 812800 w 812800"/>
              <a:gd name="connsiteY2" fmla="*/ 276225 h 381000"/>
              <a:gd name="connsiteX3" fmla="*/ 733425 w 812800"/>
              <a:gd name="connsiteY3" fmla="*/ 276225 h 381000"/>
              <a:gd name="connsiteX4" fmla="*/ 733425 w 812800"/>
              <a:gd name="connsiteY4" fmla="*/ 381000 h 381000"/>
              <a:gd name="connsiteX5" fmla="*/ 88900 w 812800"/>
              <a:gd name="connsiteY5" fmla="*/ 381000 h 381000"/>
              <a:gd name="connsiteX6" fmla="*/ 88900 w 812800"/>
              <a:gd name="connsiteY6" fmla="*/ 282575 h 381000"/>
              <a:gd name="connsiteX7" fmla="*/ 12700 w 812800"/>
              <a:gd name="connsiteY7" fmla="*/ 282575 h 381000"/>
              <a:gd name="connsiteX8" fmla="*/ 0 w 812800"/>
              <a:gd name="connsiteY8" fmla="*/ 0 h 381000"/>
              <a:gd name="connsiteX0" fmla="*/ 0 w 812800"/>
              <a:gd name="connsiteY0" fmla="*/ 0 h 381000"/>
              <a:gd name="connsiteX1" fmla="*/ 812800 w 812800"/>
              <a:gd name="connsiteY1" fmla="*/ 0 h 381000"/>
              <a:gd name="connsiteX2" fmla="*/ 812800 w 812800"/>
              <a:gd name="connsiteY2" fmla="*/ 276225 h 381000"/>
              <a:gd name="connsiteX3" fmla="*/ 733425 w 812800"/>
              <a:gd name="connsiteY3" fmla="*/ 276225 h 381000"/>
              <a:gd name="connsiteX4" fmla="*/ 733425 w 812800"/>
              <a:gd name="connsiteY4" fmla="*/ 381000 h 381000"/>
              <a:gd name="connsiteX5" fmla="*/ 88900 w 812800"/>
              <a:gd name="connsiteY5" fmla="*/ 381000 h 381000"/>
              <a:gd name="connsiteX6" fmla="*/ 88900 w 812800"/>
              <a:gd name="connsiteY6" fmla="*/ 282575 h 381000"/>
              <a:gd name="connsiteX7" fmla="*/ 0 w 812800"/>
              <a:gd name="connsiteY7" fmla="*/ 276225 h 381000"/>
              <a:gd name="connsiteX8" fmla="*/ 0 w 812800"/>
              <a:gd name="connsiteY8" fmla="*/ 0 h 381000"/>
              <a:gd name="connsiteX0" fmla="*/ 0 w 812800"/>
              <a:gd name="connsiteY0" fmla="*/ 0 h 381000"/>
              <a:gd name="connsiteX1" fmla="*/ 812800 w 812800"/>
              <a:gd name="connsiteY1" fmla="*/ 0 h 381000"/>
              <a:gd name="connsiteX2" fmla="*/ 812800 w 812800"/>
              <a:gd name="connsiteY2" fmla="*/ 276225 h 381000"/>
              <a:gd name="connsiteX3" fmla="*/ 733425 w 812800"/>
              <a:gd name="connsiteY3" fmla="*/ 276225 h 381000"/>
              <a:gd name="connsiteX4" fmla="*/ 733425 w 812800"/>
              <a:gd name="connsiteY4" fmla="*/ 381000 h 381000"/>
              <a:gd name="connsiteX5" fmla="*/ 88900 w 812800"/>
              <a:gd name="connsiteY5" fmla="*/ 381000 h 381000"/>
              <a:gd name="connsiteX6" fmla="*/ 88900 w 812800"/>
              <a:gd name="connsiteY6" fmla="*/ 282575 h 381000"/>
              <a:gd name="connsiteX7" fmla="*/ 0 w 812800"/>
              <a:gd name="connsiteY7" fmla="*/ 283369 h 381000"/>
              <a:gd name="connsiteX8" fmla="*/ 0 w 812800"/>
              <a:gd name="connsiteY8" fmla="*/ 0 h 381000"/>
              <a:gd name="connsiteX0" fmla="*/ 0 w 812800"/>
              <a:gd name="connsiteY0" fmla="*/ 0 h 420688"/>
              <a:gd name="connsiteX1" fmla="*/ 812800 w 812800"/>
              <a:gd name="connsiteY1" fmla="*/ 0 h 420688"/>
              <a:gd name="connsiteX2" fmla="*/ 812800 w 812800"/>
              <a:gd name="connsiteY2" fmla="*/ 276225 h 420688"/>
              <a:gd name="connsiteX3" fmla="*/ 733425 w 812800"/>
              <a:gd name="connsiteY3" fmla="*/ 276225 h 420688"/>
              <a:gd name="connsiteX4" fmla="*/ 733425 w 812800"/>
              <a:gd name="connsiteY4" fmla="*/ 381000 h 420688"/>
              <a:gd name="connsiteX5" fmla="*/ 88900 w 812800"/>
              <a:gd name="connsiteY5" fmla="*/ 420688 h 420688"/>
              <a:gd name="connsiteX6" fmla="*/ 88900 w 812800"/>
              <a:gd name="connsiteY6" fmla="*/ 282575 h 420688"/>
              <a:gd name="connsiteX7" fmla="*/ 0 w 812800"/>
              <a:gd name="connsiteY7" fmla="*/ 283369 h 420688"/>
              <a:gd name="connsiteX8" fmla="*/ 0 w 812800"/>
              <a:gd name="connsiteY8" fmla="*/ 0 h 420688"/>
              <a:gd name="connsiteX0" fmla="*/ 0 w 812800"/>
              <a:gd name="connsiteY0" fmla="*/ 0 h 420688"/>
              <a:gd name="connsiteX1" fmla="*/ 812800 w 812800"/>
              <a:gd name="connsiteY1" fmla="*/ 0 h 420688"/>
              <a:gd name="connsiteX2" fmla="*/ 812800 w 812800"/>
              <a:gd name="connsiteY2" fmla="*/ 276225 h 420688"/>
              <a:gd name="connsiteX3" fmla="*/ 733425 w 812800"/>
              <a:gd name="connsiteY3" fmla="*/ 276225 h 420688"/>
              <a:gd name="connsiteX4" fmla="*/ 747537 w 812800"/>
              <a:gd name="connsiteY4" fmla="*/ 416719 h 420688"/>
              <a:gd name="connsiteX5" fmla="*/ 88900 w 812800"/>
              <a:gd name="connsiteY5" fmla="*/ 420688 h 420688"/>
              <a:gd name="connsiteX6" fmla="*/ 88900 w 812800"/>
              <a:gd name="connsiteY6" fmla="*/ 282575 h 420688"/>
              <a:gd name="connsiteX7" fmla="*/ 0 w 812800"/>
              <a:gd name="connsiteY7" fmla="*/ 283369 h 420688"/>
              <a:gd name="connsiteX8" fmla="*/ 0 w 812800"/>
              <a:gd name="connsiteY8" fmla="*/ 0 h 420688"/>
              <a:gd name="connsiteX0" fmla="*/ 0 w 812800"/>
              <a:gd name="connsiteY0" fmla="*/ 0 h 432594"/>
              <a:gd name="connsiteX1" fmla="*/ 812800 w 812800"/>
              <a:gd name="connsiteY1" fmla="*/ 0 h 432594"/>
              <a:gd name="connsiteX2" fmla="*/ 812800 w 812800"/>
              <a:gd name="connsiteY2" fmla="*/ 276225 h 432594"/>
              <a:gd name="connsiteX3" fmla="*/ 733425 w 812800"/>
              <a:gd name="connsiteY3" fmla="*/ 276225 h 432594"/>
              <a:gd name="connsiteX4" fmla="*/ 726370 w 812800"/>
              <a:gd name="connsiteY4" fmla="*/ 432594 h 432594"/>
              <a:gd name="connsiteX5" fmla="*/ 88900 w 812800"/>
              <a:gd name="connsiteY5" fmla="*/ 420688 h 432594"/>
              <a:gd name="connsiteX6" fmla="*/ 88900 w 812800"/>
              <a:gd name="connsiteY6" fmla="*/ 282575 h 432594"/>
              <a:gd name="connsiteX7" fmla="*/ 0 w 812800"/>
              <a:gd name="connsiteY7" fmla="*/ 283369 h 432594"/>
              <a:gd name="connsiteX8" fmla="*/ 0 w 812800"/>
              <a:gd name="connsiteY8" fmla="*/ 0 h 432594"/>
              <a:gd name="connsiteX0" fmla="*/ 0 w 812800"/>
              <a:gd name="connsiteY0" fmla="*/ 0 h 432594"/>
              <a:gd name="connsiteX1" fmla="*/ 812800 w 812800"/>
              <a:gd name="connsiteY1" fmla="*/ 0 h 432594"/>
              <a:gd name="connsiteX2" fmla="*/ 812800 w 812800"/>
              <a:gd name="connsiteY2" fmla="*/ 276225 h 432594"/>
              <a:gd name="connsiteX3" fmla="*/ 733425 w 812800"/>
              <a:gd name="connsiteY3" fmla="*/ 276225 h 432594"/>
              <a:gd name="connsiteX4" fmla="*/ 726370 w 812800"/>
              <a:gd name="connsiteY4" fmla="*/ 432594 h 432594"/>
              <a:gd name="connsiteX5" fmla="*/ 88900 w 812800"/>
              <a:gd name="connsiteY5" fmla="*/ 420688 h 432594"/>
              <a:gd name="connsiteX6" fmla="*/ 88900 w 812800"/>
              <a:gd name="connsiteY6" fmla="*/ 282575 h 432594"/>
              <a:gd name="connsiteX7" fmla="*/ 7056 w 812800"/>
              <a:gd name="connsiteY7" fmla="*/ 338931 h 432594"/>
              <a:gd name="connsiteX8" fmla="*/ 0 w 812800"/>
              <a:gd name="connsiteY8" fmla="*/ 0 h 432594"/>
              <a:gd name="connsiteX0" fmla="*/ 0 w 812800"/>
              <a:gd name="connsiteY0" fmla="*/ 0 h 432594"/>
              <a:gd name="connsiteX1" fmla="*/ 812800 w 812800"/>
              <a:gd name="connsiteY1" fmla="*/ 0 h 432594"/>
              <a:gd name="connsiteX2" fmla="*/ 812800 w 812800"/>
              <a:gd name="connsiteY2" fmla="*/ 276225 h 432594"/>
              <a:gd name="connsiteX3" fmla="*/ 733425 w 812800"/>
              <a:gd name="connsiteY3" fmla="*/ 276225 h 432594"/>
              <a:gd name="connsiteX4" fmla="*/ 726370 w 812800"/>
              <a:gd name="connsiteY4" fmla="*/ 432594 h 432594"/>
              <a:gd name="connsiteX5" fmla="*/ 88900 w 812800"/>
              <a:gd name="connsiteY5" fmla="*/ 420688 h 432594"/>
              <a:gd name="connsiteX6" fmla="*/ 85372 w 812800"/>
              <a:gd name="connsiteY6" fmla="*/ 326231 h 432594"/>
              <a:gd name="connsiteX7" fmla="*/ 7056 w 812800"/>
              <a:gd name="connsiteY7" fmla="*/ 338931 h 432594"/>
              <a:gd name="connsiteX8" fmla="*/ 0 w 812800"/>
              <a:gd name="connsiteY8" fmla="*/ 0 h 432594"/>
              <a:gd name="connsiteX0" fmla="*/ 0 w 812800"/>
              <a:gd name="connsiteY0" fmla="*/ 0 h 432594"/>
              <a:gd name="connsiteX1" fmla="*/ 812800 w 812800"/>
              <a:gd name="connsiteY1" fmla="*/ 0 h 432594"/>
              <a:gd name="connsiteX2" fmla="*/ 812800 w 812800"/>
              <a:gd name="connsiteY2" fmla="*/ 276225 h 432594"/>
              <a:gd name="connsiteX3" fmla="*/ 726370 w 812800"/>
              <a:gd name="connsiteY3" fmla="*/ 339725 h 432594"/>
              <a:gd name="connsiteX4" fmla="*/ 726370 w 812800"/>
              <a:gd name="connsiteY4" fmla="*/ 432594 h 432594"/>
              <a:gd name="connsiteX5" fmla="*/ 88900 w 812800"/>
              <a:gd name="connsiteY5" fmla="*/ 420688 h 432594"/>
              <a:gd name="connsiteX6" fmla="*/ 85372 w 812800"/>
              <a:gd name="connsiteY6" fmla="*/ 326231 h 432594"/>
              <a:gd name="connsiteX7" fmla="*/ 7056 w 812800"/>
              <a:gd name="connsiteY7" fmla="*/ 338931 h 432594"/>
              <a:gd name="connsiteX8" fmla="*/ 0 w 812800"/>
              <a:gd name="connsiteY8" fmla="*/ 0 h 432594"/>
              <a:gd name="connsiteX0" fmla="*/ 0 w 816328"/>
              <a:gd name="connsiteY0" fmla="*/ 0 h 432594"/>
              <a:gd name="connsiteX1" fmla="*/ 812800 w 816328"/>
              <a:gd name="connsiteY1" fmla="*/ 0 h 432594"/>
              <a:gd name="connsiteX2" fmla="*/ 816328 w 816328"/>
              <a:gd name="connsiteY2" fmla="*/ 327819 h 432594"/>
              <a:gd name="connsiteX3" fmla="*/ 726370 w 816328"/>
              <a:gd name="connsiteY3" fmla="*/ 339725 h 432594"/>
              <a:gd name="connsiteX4" fmla="*/ 726370 w 816328"/>
              <a:gd name="connsiteY4" fmla="*/ 432594 h 432594"/>
              <a:gd name="connsiteX5" fmla="*/ 88900 w 816328"/>
              <a:gd name="connsiteY5" fmla="*/ 420688 h 432594"/>
              <a:gd name="connsiteX6" fmla="*/ 85372 w 816328"/>
              <a:gd name="connsiteY6" fmla="*/ 326231 h 432594"/>
              <a:gd name="connsiteX7" fmla="*/ 7056 w 816328"/>
              <a:gd name="connsiteY7" fmla="*/ 338931 h 432594"/>
              <a:gd name="connsiteX8" fmla="*/ 0 w 816328"/>
              <a:gd name="connsiteY8" fmla="*/ 0 h 432594"/>
              <a:gd name="connsiteX0" fmla="*/ 233 w 816561"/>
              <a:gd name="connsiteY0" fmla="*/ 0 h 432594"/>
              <a:gd name="connsiteX1" fmla="*/ 813033 w 816561"/>
              <a:gd name="connsiteY1" fmla="*/ 0 h 432594"/>
              <a:gd name="connsiteX2" fmla="*/ 816561 w 816561"/>
              <a:gd name="connsiteY2" fmla="*/ 327819 h 432594"/>
              <a:gd name="connsiteX3" fmla="*/ 726603 w 816561"/>
              <a:gd name="connsiteY3" fmla="*/ 339725 h 432594"/>
              <a:gd name="connsiteX4" fmla="*/ 726603 w 816561"/>
              <a:gd name="connsiteY4" fmla="*/ 432594 h 432594"/>
              <a:gd name="connsiteX5" fmla="*/ 89133 w 816561"/>
              <a:gd name="connsiteY5" fmla="*/ 420688 h 432594"/>
              <a:gd name="connsiteX6" fmla="*/ 85605 w 816561"/>
              <a:gd name="connsiteY6" fmla="*/ 326231 h 432594"/>
              <a:gd name="connsiteX7" fmla="*/ 0 w 816561"/>
              <a:gd name="connsiteY7" fmla="*/ 337564 h 432594"/>
              <a:gd name="connsiteX8" fmla="*/ 233 w 816561"/>
              <a:gd name="connsiteY8" fmla="*/ 0 h 432594"/>
              <a:gd name="connsiteX0" fmla="*/ 233 w 816561"/>
              <a:gd name="connsiteY0" fmla="*/ 0 h 432594"/>
              <a:gd name="connsiteX1" fmla="*/ 813033 w 816561"/>
              <a:gd name="connsiteY1" fmla="*/ 0 h 432594"/>
              <a:gd name="connsiteX2" fmla="*/ 816561 w 816561"/>
              <a:gd name="connsiteY2" fmla="*/ 327819 h 432594"/>
              <a:gd name="connsiteX3" fmla="*/ 726603 w 816561"/>
              <a:gd name="connsiteY3" fmla="*/ 339725 h 432594"/>
              <a:gd name="connsiteX4" fmla="*/ 726603 w 816561"/>
              <a:gd name="connsiteY4" fmla="*/ 432594 h 432594"/>
              <a:gd name="connsiteX5" fmla="*/ 89133 w 816561"/>
              <a:gd name="connsiteY5" fmla="*/ 420688 h 432594"/>
              <a:gd name="connsiteX6" fmla="*/ 89249 w 816561"/>
              <a:gd name="connsiteY6" fmla="*/ 339897 h 432594"/>
              <a:gd name="connsiteX7" fmla="*/ 0 w 816561"/>
              <a:gd name="connsiteY7" fmla="*/ 337564 h 432594"/>
              <a:gd name="connsiteX8" fmla="*/ 233 w 816561"/>
              <a:gd name="connsiteY8" fmla="*/ 0 h 432594"/>
              <a:gd name="connsiteX0" fmla="*/ 233 w 816561"/>
              <a:gd name="connsiteY0" fmla="*/ 0 h 432594"/>
              <a:gd name="connsiteX1" fmla="*/ 813033 w 816561"/>
              <a:gd name="connsiteY1" fmla="*/ 0 h 432594"/>
              <a:gd name="connsiteX2" fmla="*/ 816561 w 816561"/>
              <a:gd name="connsiteY2" fmla="*/ 327819 h 432594"/>
              <a:gd name="connsiteX3" fmla="*/ 726603 w 816561"/>
              <a:gd name="connsiteY3" fmla="*/ 339725 h 432594"/>
              <a:gd name="connsiteX4" fmla="*/ 726603 w 816561"/>
              <a:gd name="connsiteY4" fmla="*/ 432594 h 432594"/>
              <a:gd name="connsiteX5" fmla="*/ 89133 w 816561"/>
              <a:gd name="connsiteY5" fmla="*/ 428888 h 432594"/>
              <a:gd name="connsiteX6" fmla="*/ 89249 w 816561"/>
              <a:gd name="connsiteY6" fmla="*/ 339897 h 432594"/>
              <a:gd name="connsiteX7" fmla="*/ 0 w 816561"/>
              <a:gd name="connsiteY7" fmla="*/ 337564 h 432594"/>
              <a:gd name="connsiteX8" fmla="*/ 233 w 816561"/>
              <a:gd name="connsiteY8" fmla="*/ 0 h 432594"/>
              <a:gd name="connsiteX0" fmla="*/ 233 w 813033"/>
              <a:gd name="connsiteY0" fmla="*/ 0 h 432594"/>
              <a:gd name="connsiteX1" fmla="*/ 813033 w 813033"/>
              <a:gd name="connsiteY1" fmla="*/ 0 h 432594"/>
              <a:gd name="connsiteX2" fmla="*/ 812917 w 813033"/>
              <a:gd name="connsiteY2" fmla="*/ 338752 h 432594"/>
              <a:gd name="connsiteX3" fmla="*/ 726603 w 813033"/>
              <a:gd name="connsiteY3" fmla="*/ 339725 h 432594"/>
              <a:gd name="connsiteX4" fmla="*/ 726603 w 813033"/>
              <a:gd name="connsiteY4" fmla="*/ 432594 h 432594"/>
              <a:gd name="connsiteX5" fmla="*/ 89133 w 813033"/>
              <a:gd name="connsiteY5" fmla="*/ 428888 h 432594"/>
              <a:gd name="connsiteX6" fmla="*/ 89249 w 813033"/>
              <a:gd name="connsiteY6" fmla="*/ 339897 h 432594"/>
              <a:gd name="connsiteX7" fmla="*/ 0 w 813033"/>
              <a:gd name="connsiteY7" fmla="*/ 337564 h 432594"/>
              <a:gd name="connsiteX8" fmla="*/ 233 w 813033"/>
              <a:gd name="connsiteY8" fmla="*/ 0 h 432594"/>
              <a:gd name="connsiteX0" fmla="*/ 233 w 813033"/>
              <a:gd name="connsiteY0" fmla="*/ 0 h 434354"/>
              <a:gd name="connsiteX1" fmla="*/ 813033 w 813033"/>
              <a:gd name="connsiteY1" fmla="*/ 0 h 434354"/>
              <a:gd name="connsiteX2" fmla="*/ 812917 w 813033"/>
              <a:gd name="connsiteY2" fmla="*/ 338752 h 434354"/>
              <a:gd name="connsiteX3" fmla="*/ 726603 w 813033"/>
              <a:gd name="connsiteY3" fmla="*/ 339725 h 434354"/>
              <a:gd name="connsiteX4" fmla="*/ 726603 w 813033"/>
              <a:gd name="connsiteY4" fmla="*/ 432594 h 434354"/>
              <a:gd name="connsiteX5" fmla="*/ 89133 w 813033"/>
              <a:gd name="connsiteY5" fmla="*/ 434354 h 434354"/>
              <a:gd name="connsiteX6" fmla="*/ 89249 w 813033"/>
              <a:gd name="connsiteY6" fmla="*/ 339897 h 434354"/>
              <a:gd name="connsiteX7" fmla="*/ 0 w 813033"/>
              <a:gd name="connsiteY7" fmla="*/ 337564 h 434354"/>
              <a:gd name="connsiteX8" fmla="*/ 233 w 813033"/>
              <a:gd name="connsiteY8" fmla="*/ 0 h 434354"/>
              <a:gd name="connsiteX0" fmla="*/ 233 w 813033"/>
              <a:gd name="connsiteY0" fmla="*/ 0 h 432594"/>
              <a:gd name="connsiteX1" fmla="*/ 813033 w 813033"/>
              <a:gd name="connsiteY1" fmla="*/ 0 h 432594"/>
              <a:gd name="connsiteX2" fmla="*/ 812917 w 813033"/>
              <a:gd name="connsiteY2" fmla="*/ 338752 h 432594"/>
              <a:gd name="connsiteX3" fmla="*/ 726603 w 813033"/>
              <a:gd name="connsiteY3" fmla="*/ 339725 h 432594"/>
              <a:gd name="connsiteX4" fmla="*/ 726603 w 813033"/>
              <a:gd name="connsiteY4" fmla="*/ 432594 h 432594"/>
              <a:gd name="connsiteX5" fmla="*/ 89133 w 813033"/>
              <a:gd name="connsiteY5" fmla="*/ 428887 h 432594"/>
              <a:gd name="connsiteX6" fmla="*/ 89249 w 813033"/>
              <a:gd name="connsiteY6" fmla="*/ 339897 h 432594"/>
              <a:gd name="connsiteX7" fmla="*/ 0 w 813033"/>
              <a:gd name="connsiteY7" fmla="*/ 337564 h 432594"/>
              <a:gd name="connsiteX8" fmla="*/ 233 w 813033"/>
              <a:gd name="connsiteY8" fmla="*/ 0 h 432594"/>
              <a:gd name="connsiteX0" fmla="*/ 233 w 813033"/>
              <a:gd name="connsiteY0" fmla="*/ 0 h 432594"/>
              <a:gd name="connsiteX1" fmla="*/ 813033 w 813033"/>
              <a:gd name="connsiteY1" fmla="*/ 0 h 432594"/>
              <a:gd name="connsiteX2" fmla="*/ 812917 w 813033"/>
              <a:gd name="connsiteY2" fmla="*/ 338752 h 432594"/>
              <a:gd name="connsiteX3" fmla="*/ 726603 w 813033"/>
              <a:gd name="connsiteY3" fmla="*/ 339725 h 432594"/>
              <a:gd name="connsiteX4" fmla="*/ 726603 w 813033"/>
              <a:gd name="connsiteY4" fmla="*/ 432594 h 432594"/>
              <a:gd name="connsiteX5" fmla="*/ 89133 w 813033"/>
              <a:gd name="connsiteY5" fmla="*/ 428887 h 432594"/>
              <a:gd name="connsiteX6" fmla="*/ 64661 w 813033"/>
              <a:gd name="connsiteY6" fmla="*/ 339896 h 432594"/>
              <a:gd name="connsiteX7" fmla="*/ 0 w 813033"/>
              <a:gd name="connsiteY7" fmla="*/ 337564 h 432594"/>
              <a:gd name="connsiteX8" fmla="*/ 233 w 813033"/>
              <a:gd name="connsiteY8" fmla="*/ 0 h 432594"/>
              <a:gd name="connsiteX0" fmla="*/ 233 w 813033"/>
              <a:gd name="connsiteY0" fmla="*/ 0 h 437080"/>
              <a:gd name="connsiteX1" fmla="*/ 813033 w 813033"/>
              <a:gd name="connsiteY1" fmla="*/ 0 h 437080"/>
              <a:gd name="connsiteX2" fmla="*/ 812917 w 813033"/>
              <a:gd name="connsiteY2" fmla="*/ 338752 h 437080"/>
              <a:gd name="connsiteX3" fmla="*/ 726603 w 813033"/>
              <a:gd name="connsiteY3" fmla="*/ 339725 h 437080"/>
              <a:gd name="connsiteX4" fmla="*/ 726603 w 813033"/>
              <a:gd name="connsiteY4" fmla="*/ 432594 h 437080"/>
              <a:gd name="connsiteX5" fmla="*/ 91864 w 813033"/>
              <a:gd name="connsiteY5" fmla="*/ 437080 h 437080"/>
              <a:gd name="connsiteX6" fmla="*/ 64661 w 813033"/>
              <a:gd name="connsiteY6" fmla="*/ 339896 h 437080"/>
              <a:gd name="connsiteX7" fmla="*/ 0 w 813033"/>
              <a:gd name="connsiteY7" fmla="*/ 337564 h 437080"/>
              <a:gd name="connsiteX8" fmla="*/ 233 w 813033"/>
              <a:gd name="connsiteY8" fmla="*/ 0 h 437080"/>
              <a:gd name="connsiteX0" fmla="*/ 233 w 813033"/>
              <a:gd name="connsiteY0" fmla="*/ 0 h 437080"/>
              <a:gd name="connsiteX1" fmla="*/ 813033 w 813033"/>
              <a:gd name="connsiteY1" fmla="*/ 0 h 437080"/>
              <a:gd name="connsiteX2" fmla="*/ 812917 w 813033"/>
              <a:gd name="connsiteY2" fmla="*/ 338752 h 437080"/>
              <a:gd name="connsiteX3" fmla="*/ 726603 w 813033"/>
              <a:gd name="connsiteY3" fmla="*/ 339725 h 437080"/>
              <a:gd name="connsiteX4" fmla="*/ 756654 w 813033"/>
              <a:gd name="connsiteY4" fmla="*/ 428498 h 437080"/>
              <a:gd name="connsiteX5" fmla="*/ 91864 w 813033"/>
              <a:gd name="connsiteY5" fmla="*/ 437080 h 437080"/>
              <a:gd name="connsiteX6" fmla="*/ 64661 w 813033"/>
              <a:gd name="connsiteY6" fmla="*/ 339896 h 437080"/>
              <a:gd name="connsiteX7" fmla="*/ 0 w 813033"/>
              <a:gd name="connsiteY7" fmla="*/ 337564 h 437080"/>
              <a:gd name="connsiteX8" fmla="*/ 233 w 813033"/>
              <a:gd name="connsiteY8" fmla="*/ 0 h 437080"/>
              <a:gd name="connsiteX0" fmla="*/ 233 w 813033"/>
              <a:gd name="connsiteY0" fmla="*/ 0 h 437080"/>
              <a:gd name="connsiteX1" fmla="*/ 813033 w 813033"/>
              <a:gd name="connsiteY1" fmla="*/ 0 h 437080"/>
              <a:gd name="connsiteX2" fmla="*/ 812917 w 813033"/>
              <a:gd name="connsiteY2" fmla="*/ 338752 h 437080"/>
              <a:gd name="connsiteX3" fmla="*/ 753922 w 813033"/>
              <a:gd name="connsiteY3" fmla="*/ 335628 h 437080"/>
              <a:gd name="connsiteX4" fmla="*/ 756654 w 813033"/>
              <a:gd name="connsiteY4" fmla="*/ 428498 h 437080"/>
              <a:gd name="connsiteX5" fmla="*/ 91864 w 813033"/>
              <a:gd name="connsiteY5" fmla="*/ 437080 h 437080"/>
              <a:gd name="connsiteX6" fmla="*/ 64661 w 813033"/>
              <a:gd name="connsiteY6" fmla="*/ 339896 h 437080"/>
              <a:gd name="connsiteX7" fmla="*/ 0 w 813033"/>
              <a:gd name="connsiteY7" fmla="*/ 337564 h 437080"/>
              <a:gd name="connsiteX8" fmla="*/ 233 w 813033"/>
              <a:gd name="connsiteY8" fmla="*/ 0 h 437080"/>
              <a:gd name="connsiteX0" fmla="*/ 233 w 813033"/>
              <a:gd name="connsiteY0" fmla="*/ 0 h 437080"/>
              <a:gd name="connsiteX1" fmla="*/ 813033 w 813033"/>
              <a:gd name="connsiteY1" fmla="*/ 0 h 437080"/>
              <a:gd name="connsiteX2" fmla="*/ 812917 w 813033"/>
              <a:gd name="connsiteY2" fmla="*/ 338752 h 437080"/>
              <a:gd name="connsiteX3" fmla="*/ 753922 w 813033"/>
              <a:gd name="connsiteY3" fmla="*/ 335628 h 437080"/>
              <a:gd name="connsiteX4" fmla="*/ 756654 w 813033"/>
              <a:gd name="connsiteY4" fmla="*/ 428498 h 437080"/>
              <a:gd name="connsiteX5" fmla="*/ 67277 w 813033"/>
              <a:gd name="connsiteY5" fmla="*/ 437080 h 437080"/>
              <a:gd name="connsiteX6" fmla="*/ 64661 w 813033"/>
              <a:gd name="connsiteY6" fmla="*/ 339896 h 437080"/>
              <a:gd name="connsiteX7" fmla="*/ 0 w 813033"/>
              <a:gd name="connsiteY7" fmla="*/ 337564 h 437080"/>
              <a:gd name="connsiteX8" fmla="*/ 233 w 813033"/>
              <a:gd name="connsiteY8" fmla="*/ 0 h 437080"/>
              <a:gd name="connsiteX0" fmla="*/ 233 w 813033"/>
              <a:gd name="connsiteY0" fmla="*/ 0 h 438797"/>
              <a:gd name="connsiteX1" fmla="*/ 813033 w 813033"/>
              <a:gd name="connsiteY1" fmla="*/ 0 h 438797"/>
              <a:gd name="connsiteX2" fmla="*/ 812917 w 813033"/>
              <a:gd name="connsiteY2" fmla="*/ 338752 h 438797"/>
              <a:gd name="connsiteX3" fmla="*/ 753922 w 813033"/>
              <a:gd name="connsiteY3" fmla="*/ 335628 h 438797"/>
              <a:gd name="connsiteX4" fmla="*/ 756654 w 813033"/>
              <a:gd name="connsiteY4" fmla="*/ 428498 h 438797"/>
              <a:gd name="connsiteX5" fmla="*/ 63841 w 813033"/>
              <a:gd name="connsiteY5" fmla="*/ 438797 h 438797"/>
              <a:gd name="connsiteX6" fmla="*/ 64661 w 813033"/>
              <a:gd name="connsiteY6" fmla="*/ 339896 h 438797"/>
              <a:gd name="connsiteX7" fmla="*/ 0 w 813033"/>
              <a:gd name="connsiteY7" fmla="*/ 337564 h 438797"/>
              <a:gd name="connsiteX8" fmla="*/ 233 w 813033"/>
              <a:gd name="connsiteY8" fmla="*/ 0 h 438797"/>
              <a:gd name="connsiteX0" fmla="*/ 233 w 813033"/>
              <a:gd name="connsiteY0" fmla="*/ 0 h 438797"/>
              <a:gd name="connsiteX1" fmla="*/ 813033 w 813033"/>
              <a:gd name="connsiteY1" fmla="*/ 0 h 438797"/>
              <a:gd name="connsiteX2" fmla="*/ 812917 w 813033"/>
              <a:gd name="connsiteY2" fmla="*/ 338752 h 438797"/>
              <a:gd name="connsiteX3" fmla="*/ 753922 w 813033"/>
              <a:gd name="connsiteY3" fmla="*/ 339063 h 438797"/>
              <a:gd name="connsiteX4" fmla="*/ 756654 w 813033"/>
              <a:gd name="connsiteY4" fmla="*/ 428498 h 438797"/>
              <a:gd name="connsiteX5" fmla="*/ 63841 w 813033"/>
              <a:gd name="connsiteY5" fmla="*/ 438797 h 438797"/>
              <a:gd name="connsiteX6" fmla="*/ 64661 w 813033"/>
              <a:gd name="connsiteY6" fmla="*/ 339896 h 438797"/>
              <a:gd name="connsiteX7" fmla="*/ 0 w 813033"/>
              <a:gd name="connsiteY7" fmla="*/ 337564 h 438797"/>
              <a:gd name="connsiteX8" fmla="*/ 233 w 813033"/>
              <a:gd name="connsiteY8" fmla="*/ 0 h 438797"/>
              <a:gd name="connsiteX0" fmla="*/ 233 w 813033"/>
              <a:gd name="connsiteY0" fmla="*/ 0 h 438797"/>
              <a:gd name="connsiteX1" fmla="*/ 813033 w 813033"/>
              <a:gd name="connsiteY1" fmla="*/ 0 h 438797"/>
              <a:gd name="connsiteX2" fmla="*/ 812917 w 813033"/>
              <a:gd name="connsiteY2" fmla="*/ 338752 h 438797"/>
              <a:gd name="connsiteX3" fmla="*/ 753922 w 813033"/>
              <a:gd name="connsiteY3" fmla="*/ 339063 h 438797"/>
              <a:gd name="connsiteX4" fmla="*/ 752072 w 813033"/>
              <a:gd name="connsiteY4" fmla="*/ 435367 h 438797"/>
              <a:gd name="connsiteX5" fmla="*/ 63841 w 813033"/>
              <a:gd name="connsiteY5" fmla="*/ 438797 h 438797"/>
              <a:gd name="connsiteX6" fmla="*/ 64661 w 813033"/>
              <a:gd name="connsiteY6" fmla="*/ 339896 h 438797"/>
              <a:gd name="connsiteX7" fmla="*/ 0 w 813033"/>
              <a:gd name="connsiteY7" fmla="*/ 337564 h 438797"/>
              <a:gd name="connsiteX8" fmla="*/ 233 w 813033"/>
              <a:gd name="connsiteY8" fmla="*/ 0 h 438797"/>
              <a:gd name="connsiteX0" fmla="*/ 233 w 813033"/>
              <a:gd name="connsiteY0" fmla="*/ 0 h 438797"/>
              <a:gd name="connsiteX1" fmla="*/ 813033 w 813033"/>
              <a:gd name="connsiteY1" fmla="*/ 0 h 438797"/>
              <a:gd name="connsiteX2" fmla="*/ 812917 w 813033"/>
              <a:gd name="connsiteY2" fmla="*/ 338752 h 438797"/>
              <a:gd name="connsiteX3" fmla="*/ 753922 w 813033"/>
              <a:gd name="connsiteY3" fmla="*/ 339063 h 438797"/>
              <a:gd name="connsiteX4" fmla="*/ 754363 w 813033"/>
              <a:gd name="connsiteY4" fmla="*/ 435367 h 438797"/>
              <a:gd name="connsiteX5" fmla="*/ 63841 w 813033"/>
              <a:gd name="connsiteY5" fmla="*/ 438797 h 438797"/>
              <a:gd name="connsiteX6" fmla="*/ 64661 w 813033"/>
              <a:gd name="connsiteY6" fmla="*/ 339896 h 438797"/>
              <a:gd name="connsiteX7" fmla="*/ 0 w 813033"/>
              <a:gd name="connsiteY7" fmla="*/ 337564 h 438797"/>
              <a:gd name="connsiteX8" fmla="*/ 233 w 813033"/>
              <a:gd name="connsiteY8" fmla="*/ 0 h 438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13033" h="438797">
                <a:moveTo>
                  <a:pt x="233" y="0"/>
                </a:moveTo>
                <a:lnTo>
                  <a:pt x="813033" y="0"/>
                </a:lnTo>
                <a:cubicBezTo>
                  <a:pt x="812994" y="112917"/>
                  <a:pt x="812956" y="225835"/>
                  <a:pt x="812917" y="338752"/>
                </a:cubicBezTo>
                <a:lnTo>
                  <a:pt x="753922" y="339063"/>
                </a:lnTo>
                <a:cubicBezTo>
                  <a:pt x="754833" y="370020"/>
                  <a:pt x="753452" y="404410"/>
                  <a:pt x="754363" y="435367"/>
                </a:cubicBezTo>
                <a:lnTo>
                  <a:pt x="63841" y="438797"/>
                </a:lnTo>
                <a:cubicBezTo>
                  <a:pt x="63880" y="411867"/>
                  <a:pt x="64622" y="366826"/>
                  <a:pt x="64661" y="339896"/>
                </a:cubicBezTo>
                <a:lnTo>
                  <a:pt x="0" y="337564"/>
                </a:lnTo>
                <a:cubicBezTo>
                  <a:pt x="78" y="225043"/>
                  <a:pt x="155" y="112521"/>
                  <a:pt x="233" y="0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i="0" dirty="0">
              <a:latin typeface="Arial Narrow" panose="020B0606020202030204" pitchFamily="34" charset="0"/>
            </a:endParaRPr>
          </a:p>
        </p:txBody>
      </p:sp>
      <p:sp>
        <p:nvSpPr>
          <p:cNvPr id="291" name="Freeform 207">
            <a:extLst>
              <a:ext uri="{FF2B5EF4-FFF2-40B4-BE49-F238E27FC236}">
                <a16:creationId xmlns:a16="http://schemas.microsoft.com/office/drawing/2014/main" id="{4E16AEDC-4127-4369-B988-0817CB4A5C5A}"/>
              </a:ext>
            </a:extLst>
          </p:cNvPr>
          <p:cNvSpPr>
            <a:spLocks/>
          </p:cNvSpPr>
          <p:nvPr/>
        </p:nvSpPr>
        <p:spPr bwMode="auto">
          <a:xfrm>
            <a:off x="9435505" y="3868838"/>
            <a:ext cx="347472" cy="236159"/>
          </a:xfrm>
          <a:custGeom>
            <a:avLst/>
            <a:gdLst>
              <a:gd name="connsiteX0" fmla="*/ 0 w 812800"/>
              <a:gd name="connsiteY0" fmla="*/ 0 h 381000"/>
              <a:gd name="connsiteX1" fmla="*/ 812800 w 812800"/>
              <a:gd name="connsiteY1" fmla="*/ 0 h 381000"/>
              <a:gd name="connsiteX2" fmla="*/ 812800 w 812800"/>
              <a:gd name="connsiteY2" fmla="*/ 276225 h 381000"/>
              <a:gd name="connsiteX3" fmla="*/ 733425 w 812800"/>
              <a:gd name="connsiteY3" fmla="*/ 276225 h 381000"/>
              <a:gd name="connsiteX4" fmla="*/ 733425 w 812800"/>
              <a:gd name="connsiteY4" fmla="*/ 381000 h 381000"/>
              <a:gd name="connsiteX5" fmla="*/ 88900 w 812800"/>
              <a:gd name="connsiteY5" fmla="*/ 381000 h 381000"/>
              <a:gd name="connsiteX6" fmla="*/ 88900 w 812800"/>
              <a:gd name="connsiteY6" fmla="*/ 282575 h 381000"/>
              <a:gd name="connsiteX7" fmla="*/ 12700 w 812800"/>
              <a:gd name="connsiteY7" fmla="*/ 282575 h 381000"/>
              <a:gd name="connsiteX8" fmla="*/ 0 w 812800"/>
              <a:gd name="connsiteY8" fmla="*/ 0 h 381000"/>
              <a:gd name="connsiteX0" fmla="*/ 0 w 812800"/>
              <a:gd name="connsiteY0" fmla="*/ 0 h 381000"/>
              <a:gd name="connsiteX1" fmla="*/ 812800 w 812800"/>
              <a:gd name="connsiteY1" fmla="*/ 0 h 381000"/>
              <a:gd name="connsiteX2" fmla="*/ 812800 w 812800"/>
              <a:gd name="connsiteY2" fmla="*/ 276225 h 381000"/>
              <a:gd name="connsiteX3" fmla="*/ 733425 w 812800"/>
              <a:gd name="connsiteY3" fmla="*/ 276225 h 381000"/>
              <a:gd name="connsiteX4" fmla="*/ 733425 w 812800"/>
              <a:gd name="connsiteY4" fmla="*/ 381000 h 381000"/>
              <a:gd name="connsiteX5" fmla="*/ 88900 w 812800"/>
              <a:gd name="connsiteY5" fmla="*/ 381000 h 381000"/>
              <a:gd name="connsiteX6" fmla="*/ 88900 w 812800"/>
              <a:gd name="connsiteY6" fmla="*/ 282575 h 381000"/>
              <a:gd name="connsiteX7" fmla="*/ 0 w 812800"/>
              <a:gd name="connsiteY7" fmla="*/ 276225 h 381000"/>
              <a:gd name="connsiteX8" fmla="*/ 0 w 812800"/>
              <a:gd name="connsiteY8" fmla="*/ 0 h 381000"/>
              <a:gd name="connsiteX0" fmla="*/ 0 w 812800"/>
              <a:gd name="connsiteY0" fmla="*/ 0 h 381000"/>
              <a:gd name="connsiteX1" fmla="*/ 812800 w 812800"/>
              <a:gd name="connsiteY1" fmla="*/ 0 h 381000"/>
              <a:gd name="connsiteX2" fmla="*/ 812800 w 812800"/>
              <a:gd name="connsiteY2" fmla="*/ 276225 h 381000"/>
              <a:gd name="connsiteX3" fmla="*/ 733425 w 812800"/>
              <a:gd name="connsiteY3" fmla="*/ 276225 h 381000"/>
              <a:gd name="connsiteX4" fmla="*/ 733425 w 812800"/>
              <a:gd name="connsiteY4" fmla="*/ 381000 h 381000"/>
              <a:gd name="connsiteX5" fmla="*/ 88900 w 812800"/>
              <a:gd name="connsiteY5" fmla="*/ 381000 h 381000"/>
              <a:gd name="connsiteX6" fmla="*/ 88900 w 812800"/>
              <a:gd name="connsiteY6" fmla="*/ 282575 h 381000"/>
              <a:gd name="connsiteX7" fmla="*/ 0 w 812800"/>
              <a:gd name="connsiteY7" fmla="*/ 283369 h 381000"/>
              <a:gd name="connsiteX8" fmla="*/ 0 w 812800"/>
              <a:gd name="connsiteY8" fmla="*/ 0 h 381000"/>
              <a:gd name="connsiteX0" fmla="*/ 0 w 812800"/>
              <a:gd name="connsiteY0" fmla="*/ 0 h 420688"/>
              <a:gd name="connsiteX1" fmla="*/ 812800 w 812800"/>
              <a:gd name="connsiteY1" fmla="*/ 0 h 420688"/>
              <a:gd name="connsiteX2" fmla="*/ 812800 w 812800"/>
              <a:gd name="connsiteY2" fmla="*/ 276225 h 420688"/>
              <a:gd name="connsiteX3" fmla="*/ 733425 w 812800"/>
              <a:gd name="connsiteY3" fmla="*/ 276225 h 420688"/>
              <a:gd name="connsiteX4" fmla="*/ 733425 w 812800"/>
              <a:gd name="connsiteY4" fmla="*/ 381000 h 420688"/>
              <a:gd name="connsiteX5" fmla="*/ 88900 w 812800"/>
              <a:gd name="connsiteY5" fmla="*/ 420688 h 420688"/>
              <a:gd name="connsiteX6" fmla="*/ 88900 w 812800"/>
              <a:gd name="connsiteY6" fmla="*/ 282575 h 420688"/>
              <a:gd name="connsiteX7" fmla="*/ 0 w 812800"/>
              <a:gd name="connsiteY7" fmla="*/ 283369 h 420688"/>
              <a:gd name="connsiteX8" fmla="*/ 0 w 812800"/>
              <a:gd name="connsiteY8" fmla="*/ 0 h 420688"/>
              <a:gd name="connsiteX0" fmla="*/ 0 w 812800"/>
              <a:gd name="connsiteY0" fmla="*/ 0 h 420688"/>
              <a:gd name="connsiteX1" fmla="*/ 812800 w 812800"/>
              <a:gd name="connsiteY1" fmla="*/ 0 h 420688"/>
              <a:gd name="connsiteX2" fmla="*/ 812800 w 812800"/>
              <a:gd name="connsiteY2" fmla="*/ 276225 h 420688"/>
              <a:gd name="connsiteX3" fmla="*/ 733425 w 812800"/>
              <a:gd name="connsiteY3" fmla="*/ 276225 h 420688"/>
              <a:gd name="connsiteX4" fmla="*/ 747537 w 812800"/>
              <a:gd name="connsiteY4" fmla="*/ 416719 h 420688"/>
              <a:gd name="connsiteX5" fmla="*/ 88900 w 812800"/>
              <a:gd name="connsiteY5" fmla="*/ 420688 h 420688"/>
              <a:gd name="connsiteX6" fmla="*/ 88900 w 812800"/>
              <a:gd name="connsiteY6" fmla="*/ 282575 h 420688"/>
              <a:gd name="connsiteX7" fmla="*/ 0 w 812800"/>
              <a:gd name="connsiteY7" fmla="*/ 283369 h 420688"/>
              <a:gd name="connsiteX8" fmla="*/ 0 w 812800"/>
              <a:gd name="connsiteY8" fmla="*/ 0 h 420688"/>
              <a:gd name="connsiteX0" fmla="*/ 0 w 812800"/>
              <a:gd name="connsiteY0" fmla="*/ 0 h 432594"/>
              <a:gd name="connsiteX1" fmla="*/ 812800 w 812800"/>
              <a:gd name="connsiteY1" fmla="*/ 0 h 432594"/>
              <a:gd name="connsiteX2" fmla="*/ 812800 w 812800"/>
              <a:gd name="connsiteY2" fmla="*/ 276225 h 432594"/>
              <a:gd name="connsiteX3" fmla="*/ 733425 w 812800"/>
              <a:gd name="connsiteY3" fmla="*/ 276225 h 432594"/>
              <a:gd name="connsiteX4" fmla="*/ 726370 w 812800"/>
              <a:gd name="connsiteY4" fmla="*/ 432594 h 432594"/>
              <a:gd name="connsiteX5" fmla="*/ 88900 w 812800"/>
              <a:gd name="connsiteY5" fmla="*/ 420688 h 432594"/>
              <a:gd name="connsiteX6" fmla="*/ 88900 w 812800"/>
              <a:gd name="connsiteY6" fmla="*/ 282575 h 432594"/>
              <a:gd name="connsiteX7" fmla="*/ 0 w 812800"/>
              <a:gd name="connsiteY7" fmla="*/ 283369 h 432594"/>
              <a:gd name="connsiteX8" fmla="*/ 0 w 812800"/>
              <a:gd name="connsiteY8" fmla="*/ 0 h 432594"/>
              <a:gd name="connsiteX0" fmla="*/ 0 w 812800"/>
              <a:gd name="connsiteY0" fmla="*/ 0 h 432594"/>
              <a:gd name="connsiteX1" fmla="*/ 812800 w 812800"/>
              <a:gd name="connsiteY1" fmla="*/ 0 h 432594"/>
              <a:gd name="connsiteX2" fmla="*/ 812800 w 812800"/>
              <a:gd name="connsiteY2" fmla="*/ 276225 h 432594"/>
              <a:gd name="connsiteX3" fmla="*/ 733425 w 812800"/>
              <a:gd name="connsiteY3" fmla="*/ 276225 h 432594"/>
              <a:gd name="connsiteX4" fmla="*/ 726370 w 812800"/>
              <a:gd name="connsiteY4" fmla="*/ 432594 h 432594"/>
              <a:gd name="connsiteX5" fmla="*/ 88900 w 812800"/>
              <a:gd name="connsiteY5" fmla="*/ 420688 h 432594"/>
              <a:gd name="connsiteX6" fmla="*/ 88900 w 812800"/>
              <a:gd name="connsiteY6" fmla="*/ 282575 h 432594"/>
              <a:gd name="connsiteX7" fmla="*/ 7056 w 812800"/>
              <a:gd name="connsiteY7" fmla="*/ 338931 h 432594"/>
              <a:gd name="connsiteX8" fmla="*/ 0 w 812800"/>
              <a:gd name="connsiteY8" fmla="*/ 0 h 432594"/>
              <a:gd name="connsiteX0" fmla="*/ 0 w 812800"/>
              <a:gd name="connsiteY0" fmla="*/ 0 h 432594"/>
              <a:gd name="connsiteX1" fmla="*/ 812800 w 812800"/>
              <a:gd name="connsiteY1" fmla="*/ 0 h 432594"/>
              <a:gd name="connsiteX2" fmla="*/ 812800 w 812800"/>
              <a:gd name="connsiteY2" fmla="*/ 276225 h 432594"/>
              <a:gd name="connsiteX3" fmla="*/ 733425 w 812800"/>
              <a:gd name="connsiteY3" fmla="*/ 276225 h 432594"/>
              <a:gd name="connsiteX4" fmla="*/ 726370 w 812800"/>
              <a:gd name="connsiteY4" fmla="*/ 432594 h 432594"/>
              <a:gd name="connsiteX5" fmla="*/ 88900 w 812800"/>
              <a:gd name="connsiteY5" fmla="*/ 420688 h 432594"/>
              <a:gd name="connsiteX6" fmla="*/ 85372 w 812800"/>
              <a:gd name="connsiteY6" fmla="*/ 326231 h 432594"/>
              <a:gd name="connsiteX7" fmla="*/ 7056 w 812800"/>
              <a:gd name="connsiteY7" fmla="*/ 338931 h 432594"/>
              <a:gd name="connsiteX8" fmla="*/ 0 w 812800"/>
              <a:gd name="connsiteY8" fmla="*/ 0 h 432594"/>
              <a:gd name="connsiteX0" fmla="*/ 0 w 812800"/>
              <a:gd name="connsiteY0" fmla="*/ 0 h 432594"/>
              <a:gd name="connsiteX1" fmla="*/ 812800 w 812800"/>
              <a:gd name="connsiteY1" fmla="*/ 0 h 432594"/>
              <a:gd name="connsiteX2" fmla="*/ 812800 w 812800"/>
              <a:gd name="connsiteY2" fmla="*/ 276225 h 432594"/>
              <a:gd name="connsiteX3" fmla="*/ 726370 w 812800"/>
              <a:gd name="connsiteY3" fmla="*/ 339725 h 432594"/>
              <a:gd name="connsiteX4" fmla="*/ 726370 w 812800"/>
              <a:gd name="connsiteY4" fmla="*/ 432594 h 432594"/>
              <a:gd name="connsiteX5" fmla="*/ 88900 w 812800"/>
              <a:gd name="connsiteY5" fmla="*/ 420688 h 432594"/>
              <a:gd name="connsiteX6" fmla="*/ 85372 w 812800"/>
              <a:gd name="connsiteY6" fmla="*/ 326231 h 432594"/>
              <a:gd name="connsiteX7" fmla="*/ 7056 w 812800"/>
              <a:gd name="connsiteY7" fmla="*/ 338931 h 432594"/>
              <a:gd name="connsiteX8" fmla="*/ 0 w 812800"/>
              <a:gd name="connsiteY8" fmla="*/ 0 h 432594"/>
              <a:gd name="connsiteX0" fmla="*/ 0 w 816328"/>
              <a:gd name="connsiteY0" fmla="*/ 0 h 432594"/>
              <a:gd name="connsiteX1" fmla="*/ 812800 w 816328"/>
              <a:gd name="connsiteY1" fmla="*/ 0 h 432594"/>
              <a:gd name="connsiteX2" fmla="*/ 816328 w 816328"/>
              <a:gd name="connsiteY2" fmla="*/ 327819 h 432594"/>
              <a:gd name="connsiteX3" fmla="*/ 726370 w 816328"/>
              <a:gd name="connsiteY3" fmla="*/ 339725 h 432594"/>
              <a:gd name="connsiteX4" fmla="*/ 726370 w 816328"/>
              <a:gd name="connsiteY4" fmla="*/ 432594 h 432594"/>
              <a:gd name="connsiteX5" fmla="*/ 88900 w 816328"/>
              <a:gd name="connsiteY5" fmla="*/ 420688 h 432594"/>
              <a:gd name="connsiteX6" fmla="*/ 85372 w 816328"/>
              <a:gd name="connsiteY6" fmla="*/ 326231 h 432594"/>
              <a:gd name="connsiteX7" fmla="*/ 7056 w 816328"/>
              <a:gd name="connsiteY7" fmla="*/ 338931 h 432594"/>
              <a:gd name="connsiteX8" fmla="*/ 0 w 816328"/>
              <a:gd name="connsiteY8" fmla="*/ 0 h 432594"/>
              <a:gd name="connsiteX0" fmla="*/ 233 w 816561"/>
              <a:gd name="connsiteY0" fmla="*/ 0 h 432594"/>
              <a:gd name="connsiteX1" fmla="*/ 813033 w 816561"/>
              <a:gd name="connsiteY1" fmla="*/ 0 h 432594"/>
              <a:gd name="connsiteX2" fmla="*/ 816561 w 816561"/>
              <a:gd name="connsiteY2" fmla="*/ 327819 h 432594"/>
              <a:gd name="connsiteX3" fmla="*/ 726603 w 816561"/>
              <a:gd name="connsiteY3" fmla="*/ 339725 h 432594"/>
              <a:gd name="connsiteX4" fmla="*/ 726603 w 816561"/>
              <a:gd name="connsiteY4" fmla="*/ 432594 h 432594"/>
              <a:gd name="connsiteX5" fmla="*/ 89133 w 816561"/>
              <a:gd name="connsiteY5" fmla="*/ 420688 h 432594"/>
              <a:gd name="connsiteX6" fmla="*/ 85605 w 816561"/>
              <a:gd name="connsiteY6" fmla="*/ 326231 h 432594"/>
              <a:gd name="connsiteX7" fmla="*/ 0 w 816561"/>
              <a:gd name="connsiteY7" fmla="*/ 337564 h 432594"/>
              <a:gd name="connsiteX8" fmla="*/ 233 w 816561"/>
              <a:gd name="connsiteY8" fmla="*/ 0 h 432594"/>
              <a:gd name="connsiteX0" fmla="*/ 233 w 816561"/>
              <a:gd name="connsiteY0" fmla="*/ 0 h 432594"/>
              <a:gd name="connsiteX1" fmla="*/ 813033 w 816561"/>
              <a:gd name="connsiteY1" fmla="*/ 0 h 432594"/>
              <a:gd name="connsiteX2" fmla="*/ 816561 w 816561"/>
              <a:gd name="connsiteY2" fmla="*/ 327819 h 432594"/>
              <a:gd name="connsiteX3" fmla="*/ 726603 w 816561"/>
              <a:gd name="connsiteY3" fmla="*/ 339725 h 432594"/>
              <a:gd name="connsiteX4" fmla="*/ 726603 w 816561"/>
              <a:gd name="connsiteY4" fmla="*/ 432594 h 432594"/>
              <a:gd name="connsiteX5" fmla="*/ 89133 w 816561"/>
              <a:gd name="connsiteY5" fmla="*/ 420688 h 432594"/>
              <a:gd name="connsiteX6" fmla="*/ 89249 w 816561"/>
              <a:gd name="connsiteY6" fmla="*/ 339897 h 432594"/>
              <a:gd name="connsiteX7" fmla="*/ 0 w 816561"/>
              <a:gd name="connsiteY7" fmla="*/ 337564 h 432594"/>
              <a:gd name="connsiteX8" fmla="*/ 233 w 816561"/>
              <a:gd name="connsiteY8" fmla="*/ 0 h 432594"/>
              <a:gd name="connsiteX0" fmla="*/ 233 w 816561"/>
              <a:gd name="connsiteY0" fmla="*/ 0 h 432594"/>
              <a:gd name="connsiteX1" fmla="*/ 813033 w 816561"/>
              <a:gd name="connsiteY1" fmla="*/ 0 h 432594"/>
              <a:gd name="connsiteX2" fmla="*/ 816561 w 816561"/>
              <a:gd name="connsiteY2" fmla="*/ 327819 h 432594"/>
              <a:gd name="connsiteX3" fmla="*/ 726603 w 816561"/>
              <a:gd name="connsiteY3" fmla="*/ 339725 h 432594"/>
              <a:gd name="connsiteX4" fmla="*/ 726603 w 816561"/>
              <a:gd name="connsiteY4" fmla="*/ 432594 h 432594"/>
              <a:gd name="connsiteX5" fmla="*/ 89133 w 816561"/>
              <a:gd name="connsiteY5" fmla="*/ 428888 h 432594"/>
              <a:gd name="connsiteX6" fmla="*/ 89249 w 816561"/>
              <a:gd name="connsiteY6" fmla="*/ 339897 h 432594"/>
              <a:gd name="connsiteX7" fmla="*/ 0 w 816561"/>
              <a:gd name="connsiteY7" fmla="*/ 337564 h 432594"/>
              <a:gd name="connsiteX8" fmla="*/ 233 w 816561"/>
              <a:gd name="connsiteY8" fmla="*/ 0 h 432594"/>
              <a:gd name="connsiteX0" fmla="*/ 233 w 813033"/>
              <a:gd name="connsiteY0" fmla="*/ 0 h 432594"/>
              <a:gd name="connsiteX1" fmla="*/ 813033 w 813033"/>
              <a:gd name="connsiteY1" fmla="*/ 0 h 432594"/>
              <a:gd name="connsiteX2" fmla="*/ 812917 w 813033"/>
              <a:gd name="connsiteY2" fmla="*/ 338752 h 432594"/>
              <a:gd name="connsiteX3" fmla="*/ 726603 w 813033"/>
              <a:gd name="connsiteY3" fmla="*/ 339725 h 432594"/>
              <a:gd name="connsiteX4" fmla="*/ 726603 w 813033"/>
              <a:gd name="connsiteY4" fmla="*/ 432594 h 432594"/>
              <a:gd name="connsiteX5" fmla="*/ 89133 w 813033"/>
              <a:gd name="connsiteY5" fmla="*/ 428888 h 432594"/>
              <a:gd name="connsiteX6" fmla="*/ 89249 w 813033"/>
              <a:gd name="connsiteY6" fmla="*/ 339897 h 432594"/>
              <a:gd name="connsiteX7" fmla="*/ 0 w 813033"/>
              <a:gd name="connsiteY7" fmla="*/ 337564 h 432594"/>
              <a:gd name="connsiteX8" fmla="*/ 233 w 813033"/>
              <a:gd name="connsiteY8" fmla="*/ 0 h 432594"/>
              <a:gd name="connsiteX0" fmla="*/ 233 w 813033"/>
              <a:gd name="connsiteY0" fmla="*/ 0 h 434354"/>
              <a:gd name="connsiteX1" fmla="*/ 813033 w 813033"/>
              <a:gd name="connsiteY1" fmla="*/ 0 h 434354"/>
              <a:gd name="connsiteX2" fmla="*/ 812917 w 813033"/>
              <a:gd name="connsiteY2" fmla="*/ 338752 h 434354"/>
              <a:gd name="connsiteX3" fmla="*/ 726603 w 813033"/>
              <a:gd name="connsiteY3" fmla="*/ 339725 h 434354"/>
              <a:gd name="connsiteX4" fmla="*/ 726603 w 813033"/>
              <a:gd name="connsiteY4" fmla="*/ 432594 h 434354"/>
              <a:gd name="connsiteX5" fmla="*/ 89133 w 813033"/>
              <a:gd name="connsiteY5" fmla="*/ 434354 h 434354"/>
              <a:gd name="connsiteX6" fmla="*/ 89249 w 813033"/>
              <a:gd name="connsiteY6" fmla="*/ 339897 h 434354"/>
              <a:gd name="connsiteX7" fmla="*/ 0 w 813033"/>
              <a:gd name="connsiteY7" fmla="*/ 337564 h 434354"/>
              <a:gd name="connsiteX8" fmla="*/ 233 w 813033"/>
              <a:gd name="connsiteY8" fmla="*/ 0 h 434354"/>
              <a:gd name="connsiteX0" fmla="*/ 233 w 813033"/>
              <a:gd name="connsiteY0" fmla="*/ 0 h 432594"/>
              <a:gd name="connsiteX1" fmla="*/ 813033 w 813033"/>
              <a:gd name="connsiteY1" fmla="*/ 0 h 432594"/>
              <a:gd name="connsiteX2" fmla="*/ 812917 w 813033"/>
              <a:gd name="connsiteY2" fmla="*/ 338752 h 432594"/>
              <a:gd name="connsiteX3" fmla="*/ 726603 w 813033"/>
              <a:gd name="connsiteY3" fmla="*/ 339725 h 432594"/>
              <a:gd name="connsiteX4" fmla="*/ 726603 w 813033"/>
              <a:gd name="connsiteY4" fmla="*/ 432594 h 432594"/>
              <a:gd name="connsiteX5" fmla="*/ 89133 w 813033"/>
              <a:gd name="connsiteY5" fmla="*/ 428887 h 432594"/>
              <a:gd name="connsiteX6" fmla="*/ 89249 w 813033"/>
              <a:gd name="connsiteY6" fmla="*/ 339897 h 432594"/>
              <a:gd name="connsiteX7" fmla="*/ 0 w 813033"/>
              <a:gd name="connsiteY7" fmla="*/ 337564 h 432594"/>
              <a:gd name="connsiteX8" fmla="*/ 233 w 813033"/>
              <a:gd name="connsiteY8" fmla="*/ 0 h 432594"/>
              <a:gd name="connsiteX0" fmla="*/ 233 w 813033"/>
              <a:gd name="connsiteY0" fmla="*/ 0 h 492143"/>
              <a:gd name="connsiteX1" fmla="*/ 813033 w 813033"/>
              <a:gd name="connsiteY1" fmla="*/ 59549 h 492143"/>
              <a:gd name="connsiteX2" fmla="*/ 812917 w 813033"/>
              <a:gd name="connsiteY2" fmla="*/ 398301 h 492143"/>
              <a:gd name="connsiteX3" fmla="*/ 726603 w 813033"/>
              <a:gd name="connsiteY3" fmla="*/ 399274 h 492143"/>
              <a:gd name="connsiteX4" fmla="*/ 726603 w 813033"/>
              <a:gd name="connsiteY4" fmla="*/ 492143 h 492143"/>
              <a:gd name="connsiteX5" fmla="*/ 89133 w 813033"/>
              <a:gd name="connsiteY5" fmla="*/ 488436 h 492143"/>
              <a:gd name="connsiteX6" fmla="*/ 89249 w 813033"/>
              <a:gd name="connsiteY6" fmla="*/ 399446 h 492143"/>
              <a:gd name="connsiteX7" fmla="*/ 0 w 813033"/>
              <a:gd name="connsiteY7" fmla="*/ 397113 h 492143"/>
              <a:gd name="connsiteX8" fmla="*/ 233 w 813033"/>
              <a:gd name="connsiteY8" fmla="*/ 0 h 492143"/>
              <a:gd name="connsiteX0" fmla="*/ 233 w 813033"/>
              <a:gd name="connsiteY0" fmla="*/ 0 h 492143"/>
              <a:gd name="connsiteX1" fmla="*/ 813033 w 813033"/>
              <a:gd name="connsiteY1" fmla="*/ 0 h 492143"/>
              <a:gd name="connsiteX2" fmla="*/ 812917 w 813033"/>
              <a:gd name="connsiteY2" fmla="*/ 398301 h 492143"/>
              <a:gd name="connsiteX3" fmla="*/ 726603 w 813033"/>
              <a:gd name="connsiteY3" fmla="*/ 399274 h 492143"/>
              <a:gd name="connsiteX4" fmla="*/ 726603 w 813033"/>
              <a:gd name="connsiteY4" fmla="*/ 492143 h 492143"/>
              <a:gd name="connsiteX5" fmla="*/ 89133 w 813033"/>
              <a:gd name="connsiteY5" fmla="*/ 488436 h 492143"/>
              <a:gd name="connsiteX6" fmla="*/ 89249 w 813033"/>
              <a:gd name="connsiteY6" fmla="*/ 399446 h 492143"/>
              <a:gd name="connsiteX7" fmla="*/ 0 w 813033"/>
              <a:gd name="connsiteY7" fmla="*/ 397113 h 492143"/>
              <a:gd name="connsiteX8" fmla="*/ 233 w 813033"/>
              <a:gd name="connsiteY8" fmla="*/ 0 h 492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13033" h="492143">
                <a:moveTo>
                  <a:pt x="233" y="0"/>
                </a:moveTo>
                <a:lnTo>
                  <a:pt x="813033" y="0"/>
                </a:lnTo>
                <a:cubicBezTo>
                  <a:pt x="812994" y="112917"/>
                  <a:pt x="812956" y="285384"/>
                  <a:pt x="812917" y="398301"/>
                </a:cubicBezTo>
                <a:lnTo>
                  <a:pt x="726603" y="399274"/>
                </a:lnTo>
                <a:lnTo>
                  <a:pt x="726603" y="492143"/>
                </a:lnTo>
                <a:lnTo>
                  <a:pt x="89133" y="488436"/>
                </a:lnTo>
                <a:cubicBezTo>
                  <a:pt x="89172" y="461506"/>
                  <a:pt x="89210" y="426376"/>
                  <a:pt x="89249" y="399446"/>
                </a:cubicBezTo>
                <a:lnTo>
                  <a:pt x="0" y="397113"/>
                </a:lnTo>
                <a:cubicBezTo>
                  <a:pt x="78" y="284592"/>
                  <a:pt x="155" y="112521"/>
                  <a:pt x="233" y="0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i="0">
              <a:latin typeface="Arial Narrow" panose="020B0606020202030204" pitchFamily="34" charset="0"/>
            </a:endParaRPr>
          </a:p>
        </p:txBody>
      </p:sp>
      <p:sp>
        <p:nvSpPr>
          <p:cNvPr id="292" name="Freeform 188">
            <a:extLst>
              <a:ext uri="{FF2B5EF4-FFF2-40B4-BE49-F238E27FC236}">
                <a16:creationId xmlns:a16="http://schemas.microsoft.com/office/drawing/2014/main" id="{17E62ED2-8A41-4DD4-9800-0341F83668AB}"/>
              </a:ext>
            </a:extLst>
          </p:cNvPr>
          <p:cNvSpPr>
            <a:spLocks/>
          </p:cNvSpPr>
          <p:nvPr/>
        </p:nvSpPr>
        <p:spPr bwMode="auto">
          <a:xfrm>
            <a:off x="9437464" y="3320486"/>
            <a:ext cx="347472" cy="201168"/>
          </a:xfrm>
          <a:custGeom>
            <a:avLst/>
            <a:gdLst>
              <a:gd name="connsiteX0" fmla="*/ 0 w 812800"/>
              <a:gd name="connsiteY0" fmla="*/ 0 h 381000"/>
              <a:gd name="connsiteX1" fmla="*/ 812800 w 812800"/>
              <a:gd name="connsiteY1" fmla="*/ 0 h 381000"/>
              <a:gd name="connsiteX2" fmla="*/ 812800 w 812800"/>
              <a:gd name="connsiteY2" fmla="*/ 276225 h 381000"/>
              <a:gd name="connsiteX3" fmla="*/ 733425 w 812800"/>
              <a:gd name="connsiteY3" fmla="*/ 276225 h 381000"/>
              <a:gd name="connsiteX4" fmla="*/ 733425 w 812800"/>
              <a:gd name="connsiteY4" fmla="*/ 381000 h 381000"/>
              <a:gd name="connsiteX5" fmla="*/ 88900 w 812800"/>
              <a:gd name="connsiteY5" fmla="*/ 381000 h 381000"/>
              <a:gd name="connsiteX6" fmla="*/ 88900 w 812800"/>
              <a:gd name="connsiteY6" fmla="*/ 282575 h 381000"/>
              <a:gd name="connsiteX7" fmla="*/ 12700 w 812800"/>
              <a:gd name="connsiteY7" fmla="*/ 282575 h 381000"/>
              <a:gd name="connsiteX8" fmla="*/ 0 w 812800"/>
              <a:gd name="connsiteY8" fmla="*/ 0 h 381000"/>
              <a:gd name="connsiteX0" fmla="*/ 0 w 812800"/>
              <a:gd name="connsiteY0" fmla="*/ 0 h 381000"/>
              <a:gd name="connsiteX1" fmla="*/ 812800 w 812800"/>
              <a:gd name="connsiteY1" fmla="*/ 0 h 381000"/>
              <a:gd name="connsiteX2" fmla="*/ 812800 w 812800"/>
              <a:gd name="connsiteY2" fmla="*/ 276225 h 381000"/>
              <a:gd name="connsiteX3" fmla="*/ 733425 w 812800"/>
              <a:gd name="connsiteY3" fmla="*/ 276225 h 381000"/>
              <a:gd name="connsiteX4" fmla="*/ 733425 w 812800"/>
              <a:gd name="connsiteY4" fmla="*/ 381000 h 381000"/>
              <a:gd name="connsiteX5" fmla="*/ 88900 w 812800"/>
              <a:gd name="connsiteY5" fmla="*/ 381000 h 381000"/>
              <a:gd name="connsiteX6" fmla="*/ 88900 w 812800"/>
              <a:gd name="connsiteY6" fmla="*/ 282575 h 381000"/>
              <a:gd name="connsiteX7" fmla="*/ 0 w 812800"/>
              <a:gd name="connsiteY7" fmla="*/ 276225 h 381000"/>
              <a:gd name="connsiteX8" fmla="*/ 0 w 812800"/>
              <a:gd name="connsiteY8" fmla="*/ 0 h 381000"/>
              <a:gd name="connsiteX0" fmla="*/ 0 w 812800"/>
              <a:gd name="connsiteY0" fmla="*/ 0 h 381000"/>
              <a:gd name="connsiteX1" fmla="*/ 812800 w 812800"/>
              <a:gd name="connsiteY1" fmla="*/ 0 h 381000"/>
              <a:gd name="connsiteX2" fmla="*/ 812800 w 812800"/>
              <a:gd name="connsiteY2" fmla="*/ 276225 h 381000"/>
              <a:gd name="connsiteX3" fmla="*/ 733425 w 812800"/>
              <a:gd name="connsiteY3" fmla="*/ 276225 h 381000"/>
              <a:gd name="connsiteX4" fmla="*/ 733425 w 812800"/>
              <a:gd name="connsiteY4" fmla="*/ 381000 h 381000"/>
              <a:gd name="connsiteX5" fmla="*/ 88900 w 812800"/>
              <a:gd name="connsiteY5" fmla="*/ 381000 h 381000"/>
              <a:gd name="connsiteX6" fmla="*/ 88900 w 812800"/>
              <a:gd name="connsiteY6" fmla="*/ 282575 h 381000"/>
              <a:gd name="connsiteX7" fmla="*/ 0 w 812800"/>
              <a:gd name="connsiteY7" fmla="*/ 283369 h 381000"/>
              <a:gd name="connsiteX8" fmla="*/ 0 w 812800"/>
              <a:gd name="connsiteY8" fmla="*/ 0 h 381000"/>
              <a:gd name="connsiteX0" fmla="*/ 0 w 812800"/>
              <a:gd name="connsiteY0" fmla="*/ 0 h 420688"/>
              <a:gd name="connsiteX1" fmla="*/ 812800 w 812800"/>
              <a:gd name="connsiteY1" fmla="*/ 0 h 420688"/>
              <a:gd name="connsiteX2" fmla="*/ 812800 w 812800"/>
              <a:gd name="connsiteY2" fmla="*/ 276225 h 420688"/>
              <a:gd name="connsiteX3" fmla="*/ 733425 w 812800"/>
              <a:gd name="connsiteY3" fmla="*/ 276225 h 420688"/>
              <a:gd name="connsiteX4" fmla="*/ 733425 w 812800"/>
              <a:gd name="connsiteY4" fmla="*/ 381000 h 420688"/>
              <a:gd name="connsiteX5" fmla="*/ 88900 w 812800"/>
              <a:gd name="connsiteY5" fmla="*/ 420688 h 420688"/>
              <a:gd name="connsiteX6" fmla="*/ 88900 w 812800"/>
              <a:gd name="connsiteY6" fmla="*/ 282575 h 420688"/>
              <a:gd name="connsiteX7" fmla="*/ 0 w 812800"/>
              <a:gd name="connsiteY7" fmla="*/ 283369 h 420688"/>
              <a:gd name="connsiteX8" fmla="*/ 0 w 812800"/>
              <a:gd name="connsiteY8" fmla="*/ 0 h 420688"/>
              <a:gd name="connsiteX0" fmla="*/ 0 w 812800"/>
              <a:gd name="connsiteY0" fmla="*/ 0 h 420688"/>
              <a:gd name="connsiteX1" fmla="*/ 812800 w 812800"/>
              <a:gd name="connsiteY1" fmla="*/ 0 h 420688"/>
              <a:gd name="connsiteX2" fmla="*/ 812800 w 812800"/>
              <a:gd name="connsiteY2" fmla="*/ 276225 h 420688"/>
              <a:gd name="connsiteX3" fmla="*/ 733425 w 812800"/>
              <a:gd name="connsiteY3" fmla="*/ 276225 h 420688"/>
              <a:gd name="connsiteX4" fmla="*/ 747537 w 812800"/>
              <a:gd name="connsiteY4" fmla="*/ 416719 h 420688"/>
              <a:gd name="connsiteX5" fmla="*/ 88900 w 812800"/>
              <a:gd name="connsiteY5" fmla="*/ 420688 h 420688"/>
              <a:gd name="connsiteX6" fmla="*/ 88900 w 812800"/>
              <a:gd name="connsiteY6" fmla="*/ 282575 h 420688"/>
              <a:gd name="connsiteX7" fmla="*/ 0 w 812800"/>
              <a:gd name="connsiteY7" fmla="*/ 283369 h 420688"/>
              <a:gd name="connsiteX8" fmla="*/ 0 w 812800"/>
              <a:gd name="connsiteY8" fmla="*/ 0 h 420688"/>
              <a:gd name="connsiteX0" fmla="*/ 0 w 812800"/>
              <a:gd name="connsiteY0" fmla="*/ 0 h 432594"/>
              <a:gd name="connsiteX1" fmla="*/ 812800 w 812800"/>
              <a:gd name="connsiteY1" fmla="*/ 0 h 432594"/>
              <a:gd name="connsiteX2" fmla="*/ 812800 w 812800"/>
              <a:gd name="connsiteY2" fmla="*/ 276225 h 432594"/>
              <a:gd name="connsiteX3" fmla="*/ 733425 w 812800"/>
              <a:gd name="connsiteY3" fmla="*/ 276225 h 432594"/>
              <a:gd name="connsiteX4" fmla="*/ 726370 w 812800"/>
              <a:gd name="connsiteY4" fmla="*/ 432594 h 432594"/>
              <a:gd name="connsiteX5" fmla="*/ 88900 w 812800"/>
              <a:gd name="connsiteY5" fmla="*/ 420688 h 432594"/>
              <a:gd name="connsiteX6" fmla="*/ 88900 w 812800"/>
              <a:gd name="connsiteY6" fmla="*/ 282575 h 432594"/>
              <a:gd name="connsiteX7" fmla="*/ 0 w 812800"/>
              <a:gd name="connsiteY7" fmla="*/ 283369 h 432594"/>
              <a:gd name="connsiteX8" fmla="*/ 0 w 812800"/>
              <a:gd name="connsiteY8" fmla="*/ 0 h 432594"/>
              <a:gd name="connsiteX0" fmla="*/ 0 w 812800"/>
              <a:gd name="connsiteY0" fmla="*/ 0 h 432594"/>
              <a:gd name="connsiteX1" fmla="*/ 812800 w 812800"/>
              <a:gd name="connsiteY1" fmla="*/ 0 h 432594"/>
              <a:gd name="connsiteX2" fmla="*/ 812800 w 812800"/>
              <a:gd name="connsiteY2" fmla="*/ 276225 h 432594"/>
              <a:gd name="connsiteX3" fmla="*/ 733425 w 812800"/>
              <a:gd name="connsiteY3" fmla="*/ 276225 h 432594"/>
              <a:gd name="connsiteX4" fmla="*/ 726370 w 812800"/>
              <a:gd name="connsiteY4" fmla="*/ 432594 h 432594"/>
              <a:gd name="connsiteX5" fmla="*/ 88900 w 812800"/>
              <a:gd name="connsiteY5" fmla="*/ 420688 h 432594"/>
              <a:gd name="connsiteX6" fmla="*/ 88900 w 812800"/>
              <a:gd name="connsiteY6" fmla="*/ 282575 h 432594"/>
              <a:gd name="connsiteX7" fmla="*/ 7056 w 812800"/>
              <a:gd name="connsiteY7" fmla="*/ 338931 h 432594"/>
              <a:gd name="connsiteX8" fmla="*/ 0 w 812800"/>
              <a:gd name="connsiteY8" fmla="*/ 0 h 432594"/>
              <a:gd name="connsiteX0" fmla="*/ 0 w 812800"/>
              <a:gd name="connsiteY0" fmla="*/ 0 h 432594"/>
              <a:gd name="connsiteX1" fmla="*/ 812800 w 812800"/>
              <a:gd name="connsiteY1" fmla="*/ 0 h 432594"/>
              <a:gd name="connsiteX2" fmla="*/ 812800 w 812800"/>
              <a:gd name="connsiteY2" fmla="*/ 276225 h 432594"/>
              <a:gd name="connsiteX3" fmla="*/ 733425 w 812800"/>
              <a:gd name="connsiteY3" fmla="*/ 276225 h 432594"/>
              <a:gd name="connsiteX4" fmla="*/ 726370 w 812800"/>
              <a:gd name="connsiteY4" fmla="*/ 432594 h 432594"/>
              <a:gd name="connsiteX5" fmla="*/ 88900 w 812800"/>
              <a:gd name="connsiteY5" fmla="*/ 420688 h 432594"/>
              <a:gd name="connsiteX6" fmla="*/ 85372 w 812800"/>
              <a:gd name="connsiteY6" fmla="*/ 326231 h 432594"/>
              <a:gd name="connsiteX7" fmla="*/ 7056 w 812800"/>
              <a:gd name="connsiteY7" fmla="*/ 338931 h 432594"/>
              <a:gd name="connsiteX8" fmla="*/ 0 w 812800"/>
              <a:gd name="connsiteY8" fmla="*/ 0 h 432594"/>
              <a:gd name="connsiteX0" fmla="*/ 0 w 812800"/>
              <a:gd name="connsiteY0" fmla="*/ 0 h 432594"/>
              <a:gd name="connsiteX1" fmla="*/ 812800 w 812800"/>
              <a:gd name="connsiteY1" fmla="*/ 0 h 432594"/>
              <a:gd name="connsiteX2" fmla="*/ 812800 w 812800"/>
              <a:gd name="connsiteY2" fmla="*/ 276225 h 432594"/>
              <a:gd name="connsiteX3" fmla="*/ 726370 w 812800"/>
              <a:gd name="connsiteY3" fmla="*/ 339725 h 432594"/>
              <a:gd name="connsiteX4" fmla="*/ 726370 w 812800"/>
              <a:gd name="connsiteY4" fmla="*/ 432594 h 432594"/>
              <a:gd name="connsiteX5" fmla="*/ 88900 w 812800"/>
              <a:gd name="connsiteY5" fmla="*/ 420688 h 432594"/>
              <a:gd name="connsiteX6" fmla="*/ 85372 w 812800"/>
              <a:gd name="connsiteY6" fmla="*/ 326231 h 432594"/>
              <a:gd name="connsiteX7" fmla="*/ 7056 w 812800"/>
              <a:gd name="connsiteY7" fmla="*/ 338931 h 432594"/>
              <a:gd name="connsiteX8" fmla="*/ 0 w 812800"/>
              <a:gd name="connsiteY8" fmla="*/ 0 h 432594"/>
              <a:gd name="connsiteX0" fmla="*/ 0 w 816328"/>
              <a:gd name="connsiteY0" fmla="*/ 0 h 432594"/>
              <a:gd name="connsiteX1" fmla="*/ 812800 w 816328"/>
              <a:gd name="connsiteY1" fmla="*/ 0 h 432594"/>
              <a:gd name="connsiteX2" fmla="*/ 816328 w 816328"/>
              <a:gd name="connsiteY2" fmla="*/ 327819 h 432594"/>
              <a:gd name="connsiteX3" fmla="*/ 726370 w 816328"/>
              <a:gd name="connsiteY3" fmla="*/ 339725 h 432594"/>
              <a:gd name="connsiteX4" fmla="*/ 726370 w 816328"/>
              <a:gd name="connsiteY4" fmla="*/ 432594 h 432594"/>
              <a:gd name="connsiteX5" fmla="*/ 88900 w 816328"/>
              <a:gd name="connsiteY5" fmla="*/ 420688 h 432594"/>
              <a:gd name="connsiteX6" fmla="*/ 85372 w 816328"/>
              <a:gd name="connsiteY6" fmla="*/ 326231 h 432594"/>
              <a:gd name="connsiteX7" fmla="*/ 7056 w 816328"/>
              <a:gd name="connsiteY7" fmla="*/ 338931 h 432594"/>
              <a:gd name="connsiteX8" fmla="*/ 0 w 816328"/>
              <a:gd name="connsiteY8" fmla="*/ 0 h 432594"/>
              <a:gd name="connsiteX0" fmla="*/ 233 w 816561"/>
              <a:gd name="connsiteY0" fmla="*/ 0 h 432594"/>
              <a:gd name="connsiteX1" fmla="*/ 813033 w 816561"/>
              <a:gd name="connsiteY1" fmla="*/ 0 h 432594"/>
              <a:gd name="connsiteX2" fmla="*/ 816561 w 816561"/>
              <a:gd name="connsiteY2" fmla="*/ 327819 h 432594"/>
              <a:gd name="connsiteX3" fmla="*/ 726603 w 816561"/>
              <a:gd name="connsiteY3" fmla="*/ 339725 h 432594"/>
              <a:gd name="connsiteX4" fmla="*/ 726603 w 816561"/>
              <a:gd name="connsiteY4" fmla="*/ 432594 h 432594"/>
              <a:gd name="connsiteX5" fmla="*/ 89133 w 816561"/>
              <a:gd name="connsiteY5" fmla="*/ 420688 h 432594"/>
              <a:gd name="connsiteX6" fmla="*/ 85605 w 816561"/>
              <a:gd name="connsiteY6" fmla="*/ 326231 h 432594"/>
              <a:gd name="connsiteX7" fmla="*/ 0 w 816561"/>
              <a:gd name="connsiteY7" fmla="*/ 337564 h 432594"/>
              <a:gd name="connsiteX8" fmla="*/ 233 w 816561"/>
              <a:gd name="connsiteY8" fmla="*/ 0 h 432594"/>
              <a:gd name="connsiteX0" fmla="*/ 233 w 816561"/>
              <a:gd name="connsiteY0" fmla="*/ 0 h 432594"/>
              <a:gd name="connsiteX1" fmla="*/ 813033 w 816561"/>
              <a:gd name="connsiteY1" fmla="*/ 0 h 432594"/>
              <a:gd name="connsiteX2" fmla="*/ 816561 w 816561"/>
              <a:gd name="connsiteY2" fmla="*/ 327819 h 432594"/>
              <a:gd name="connsiteX3" fmla="*/ 726603 w 816561"/>
              <a:gd name="connsiteY3" fmla="*/ 339725 h 432594"/>
              <a:gd name="connsiteX4" fmla="*/ 726603 w 816561"/>
              <a:gd name="connsiteY4" fmla="*/ 432594 h 432594"/>
              <a:gd name="connsiteX5" fmla="*/ 89133 w 816561"/>
              <a:gd name="connsiteY5" fmla="*/ 420688 h 432594"/>
              <a:gd name="connsiteX6" fmla="*/ 89249 w 816561"/>
              <a:gd name="connsiteY6" fmla="*/ 339897 h 432594"/>
              <a:gd name="connsiteX7" fmla="*/ 0 w 816561"/>
              <a:gd name="connsiteY7" fmla="*/ 337564 h 432594"/>
              <a:gd name="connsiteX8" fmla="*/ 233 w 816561"/>
              <a:gd name="connsiteY8" fmla="*/ 0 h 432594"/>
              <a:gd name="connsiteX0" fmla="*/ 233 w 816561"/>
              <a:gd name="connsiteY0" fmla="*/ 0 h 432594"/>
              <a:gd name="connsiteX1" fmla="*/ 813033 w 816561"/>
              <a:gd name="connsiteY1" fmla="*/ 0 h 432594"/>
              <a:gd name="connsiteX2" fmla="*/ 816561 w 816561"/>
              <a:gd name="connsiteY2" fmla="*/ 327819 h 432594"/>
              <a:gd name="connsiteX3" fmla="*/ 726603 w 816561"/>
              <a:gd name="connsiteY3" fmla="*/ 339725 h 432594"/>
              <a:gd name="connsiteX4" fmla="*/ 726603 w 816561"/>
              <a:gd name="connsiteY4" fmla="*/ 432594 h 432594"/>
              <a:gd name="connsiteX5" fmla="*/ 89133 w 816561"/>
              <a:gd name="connsiteY5" fmla="*/ 428888 h 432594"/>
              <a:gd name="connsiteX6" fmla="*/ 89249 w 816561"/>
              <a:gd name="connsiteY6" fmla="*/ 339897 h 432594"/>
              <a:gd name="connsiteX7" fmla="*/ 0 w 816561"/>
              <a:gd name="connsiteY7" fmla="*/ 337564 h 432594"/>
              <a:gd name="connsiteX8" fmla="*/ 233 w 816561"/>
              <a:gd name="connsiteY8" fmla="*/ 0 h 432594"/>
              <a:gd name="connsiteX0" fmla="*/ 233 w 813033"/>
              <a:gd name="connsiteY0" fmla="*/ 0 h 432594"/>
              <a:gd name="connsiteX1" fmla="*/ 813033 w 813033"/>
              <a:gd name="connsiteY1" fmla="*/ 0 h 432594"/>
              <a:gd name="connsiteX2" fmla="*/ 812917 w 813033"/>
              <a:gd name="connsiteY2" fmla="*/ 338752 h 432594"/>
              <a:gd name="connsiteX3" fmla="*/ 726603 w 813033"/>
              <a:gd name="connsiteY3" fmla="*/ 339725 h 432594"/>
              <a:gd name="connsiteX4" fmla="*/ 726603 w 813033"/>
              <a:gd name="connsiteY4" fmla="*/ 432594 h 432594"/>
              <a:gd name="connsiteX5" fmla="*/ 89133 w 813033"/>
              <a:gd name="connsiteY5" fmla="*/ 428888 h 432594"/>
              <a:gd name="connsiteX6" fmla="*/ 89249 w 813033"/>
              <a:gd name="connsiteY6" fmla="*/ 339897 h 432594"/>
              <a:gd name="connsiteX7" fmla="*/ 0 w 813033"/>
              <a:gd name="connsiteY7" fmla="*/ 337564 h 432594"/>
              <a:gd name="connsiteX8" fmla="*/ 233 w 813033"/>
              <a:gd name="connsiteY8" fmla="*/ 0 h 432594"/>
              <a:gd name="connsiteX0" fmla="*/ 233 w 813033"/>
              <a:gd name="connsiteY0" fmla="*/ 0 h 434354"/>
              <a:gd name="connsiteX1" fmla="*/ 813033 w 813033"/>
              <a:gd name="connsiteY1" fmla="*/ 0 h 434354"/>
              <a:gd name="connsiteX2" fmla="*/ 812917 w 813033"/>
              <a:gd name="connsiteY2" fmla="*/ 338752 h 434354"/>
              <a:gd name="connsiteX3" fmla="*/ 726603 w 813033"/>
              <a:gd name="connsiteY3" fmla="*/ 339725 h 434354"/>
              <a:gd name="connsiteX4" fmla="*/ 726603 w 813033"/>
              <a:gd name="connsiteY4" fmla="*/ 432594 h 434354"/>
              <a:gd name="connsiteX5" fmla="*/ 89133 w 813033"/>
              <a:gd name="connsiteY5" fmla="*/ 434354 h 434354"/>
              <a:gd name="connsiteX6" fmla="*/ 89249 w 813033"/>
              <a:gd name="connsiteY6" fmla="*/ 339897 h 434354"/>
              <a:gd name="connsiteX7" fmla="*/ 0 w 813033"/>
              <a:gd name="connsiteY7" fmla="*/ 337564 h 434354"/>
              <a:gd name="connsiteX8" fmla="*/ 233 w 813033"/>
              <a:gd name="connsiteY8" fmla="*/ 0 h 434354"/>
              <a:gd name="connsiteX0" fmla="*/ 233 w 813033"/>
              <a:gd name="connsiteY0" fmla="*/ 0 h 432594"/>
              <a:gd name="connsiteX1" fmla="*/ 813033 w 813033"/>
              <a:gd name="connsiteY1" fmla="*/ 0 h 432594"/>
              <a:gd name="connsiteX2" fmla="*/ 812917 w 813033"/>
              <a:gd name="connsiteY2" fmla="*/ 338752 h 432594"/>
              <a:gd name="connsiteX3" fmla="*/ 726603 w 813033"/>
              <a:gd name="connsiteY3" fmla="*/ 339725 h 432594"/>
              <a:gd name="connsiteX4" fmla="*/ 726603 w 813033"/>
              <a:gd name="connsiteY4" fmla="*/ 432594 h 432594"/>
              <a:gd name="connsiteX5" fmla="*/ 89133 w 813033"/>
              <a:gd name="connsiteY5" fmla="*/ 428887 h 432594"/>
              <a:gd name="connsiteX6" fmla="*/ 89249 w 813033"/>
              <a:gd name="connsiteY6" fmla="*/ 339897 h 432594"/>
              <a:gd name="connsiteX7" fmla="*/ 0 w 813033"/>
              <a:gd name="connsiteY7" fmla="*/ 337564 h 432594"/>
              <a:gd name="connsiteX8" fmla="*/ 233 w 813033"/>
              <a:gd name="connsiteY8" fmla="*/ 0 h 432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13033" h="432594">
                <a:moveTo>
                  <a:pt x="233" y="0"/>
                </a:moveTo>
                <a:lnTo>
                  <a:pt x="813033" y="0"/>
                </a:lnTo>
                <a:cubicBezTo>
                  <a:pt x="812994" y="112917"/>
                  <a:pt x="812956" y="225835"/>
                  <a:pt x="812917" y="338752"/>
                </a:cubicBezTo>
                <a:lnTo>
                  <a:pt x="726603" y="339725"/>
                </a:lnTo>
                <a:lnTo>
                  <a:pt x="726603" y="432594"/>
                </a:lnTo>
                <a:lnTo>
                  <a:pt x="89133" y="428887"/>
                </a:lnTo>
                <a:cubicBezTo>
                  <a:pt x="89172" y="401957"/>
                  <a:pt x="89210" y="366827"/>
                  <a:pt x="89249" y="339897"/>
                </a:cubicBezTo>
                <a:lnTo>
                  <a:pt x="0" y="337564"/>
                </a:lnTo>
                <a:cubicBezTo>
                  <a:pt x="78" y="225043"/>
                  <a:pt x="155" y="112521"/>
                  <a:pt x="233" y="0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i="0">
              <a:latin typeface="Arial Narrow" panose="020B0606020202030204" pitchFamily="34" charset="0"/>
            </a:endParaRPr>
          </a:p>
        </p:txBody>
      </p:sp>
      <p:sp>
        <p:nvSpPr>
          <p:cNvPr id="293" name="TextBox 292">
            <a:extLst>
              <a:ext uri="{FF2B5EF4-FFF2-40B4-BE49-F238E27FC236}">
                <a16:creationId xmlns:a16="http://schemas.microsoft.com/office/drawing/2014/main" id="{C30FBDC3-7FB4-4908-B0A8-90EED83A9517}"/>
              </a:ext>
            </a:extLst>
          </p:cNvPr>
          <p:cNvSpPr txBox="1"/>
          <p:nvPr/>
        </p:nvSpPr>
        <p:spPr>
          <a:xfrm>
            <a:off x="2425777" y="1568503"/>
            <a:ext cx="2023311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b="1" i="0" dirty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</a:rPr>
              <a:t>Early Containerships (1956-)</a:t>
            </a:r>
          </a:p>
        </p:txBody>
      </p:sp>
      <p:sp>
        <p:nvSpPr>
          <p:cNvPr id="294" name="TextBox 293">
            <a:extLst>
              <a:ext uri="{FF2B5EF4-FFF2-40B4-BE49-F238E27FC236}">
                <a16:creationId xmlns:a16="http://schemas.microsoft.com/office/drawing/2014/main" id="{BF908372-A093-4961-9FAC-39DF7B920C6E}"/>
              </a:ext>
            </a:extLst>
          </p:cNvPr>
          <p:cNvSpPr txBox="1"/>
          <p:nvPr/>
        </p:nvSpPr>
        <p:spPr>
          <a:xfrm>
            <a:off x="2419513" y="3037022"/>
            <a:ext cx="13484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i="0" dirty="0" err="1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</a:rPr>
              <a:t>Panamax</a:t>
            </a:r>
            <a:r>
              <a:rPr lang="en-US" sz="1400" b="1" i="0" dirty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</a:rPr>
              <a:t> (1980-)</a:t>
            </a:r>
          </a:p>
        </p:txBody>
      </p:sp>
      <p:sp>
        <p:nvSpPr>
          <p:cNvPr id="295" name="TextBox 294">
            <a:extLst>
              <a:ext uri="{FF2B5EF4-FFF2-40B4-BE49-F238E27FC236}">
                <a16:creationId xmlns:a16="http://schemas.microsoft.com/office/drawing/2014/main" id="{58B735D7-4049-47F9-B83D-F4F4A7AFD638}"/>
              </a:ext>
            </a:extLst>
          </p:cNvPr>
          <p:cNvSpPr txBox="1"/>
          <p:nvPr/>
        </p:nvSpPr>
        <p:spPr>
          <a:xfrm>
            <a:off x="2419513" y="4367043"/>
            <a:ext cx="17924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i="0" dirty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</a:rPr>
              <a:t>Post Panamax I (1988-)</a:t>
            </a:r>
          </a:p>
        </p:txBody>
      </p:sp>
      <p:sp>
        <p:nvSpPr>
          <p:cNvPr id="296" name="TextBox 295">
            <a:extLst>
              <a:ext uri="{FF2B5EF4-FFF2-40B4-BE49-F238E27FC236}">
                <a16:creationId xmlns:a16="http://schemas.microsoft.com/office/drawing/2014/main" id="{8F1787AE-8C9C-41DB-8C40-AC7EEC63C960}"/>
              </a:ext>
            </a:extLst>
          </p:cNvPr>
          <p:cNvSpPr txBox="1"/>
          <p:nvPr/>
        </p:nvSpPr>
        <p:spPr>
          <a:xfrm>
            <a:off x="2419514" y="2226830"/>
            <a:ext cx="16305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i="0" dirty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</a:rPr>
              <a:t>Fully Cellular (1970-)</a:t>
            </a:r>
          </a:p>
        </p:txBody>
      </p:sp>
      <p:sp>
        <p:nvSpPr>
          <p:cNvPr id="297" name="TextBox 296">
            <a:extLst>
              <a:ext uri="{FF2B5EF4-FFF2-40B4-BE49-F238E27FC236}">
                <a16:creationId xmlns:a16="http://schemas.microsoft.com/office/drawing/2014/main" id="{458D5925-EBAE-4584-A933-062E26820D83}"/>
              </a:ext>
            </a:extLst>
          </p:cNvPr>
          <p:cNvSpPr txBox="1"/>
          <p:nvPr/>
        </p:nvSpPr>
        <p:spPr>
          <a:xfrm>
            <a:off x="2419513" y="3634969"/>
            <a:ext cx="16770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i="0" dirty="0" err="1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</a:rPr>
              <a:t>Panamax</a:t>
            </a:r>
            <a:r>
              <a:rPr lang="en-US" sz="1400" b="1" i="0" dirty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</a:rPr>
              <a:t> Max (1985-)</a:t>
            </a:r>
          </a:p>
        </p:txBody>
      </p:sp>
      <p:sp>
        <p:nvSpPr>
          <p:cNvPr id="298" name="TextBox 297">
            <a:extLst>
              <a:ext uri="{FF2B5EF4-FFF2-40B4-BE49-F238E27FC236}">
                <a16:creationId xmlns:a16="http://schemas.microsoft.com/office/drawing/2014/main" id="{7847318E-E266-4E9F-A218-847D71131BCD}"/>
              </a:ext>
            </a:extLst>
          </p:cNvPr>
          <p:cNvSpPr txBox="1"/>
          <p:nvPr/>
        </p:nvSpPr>
        <p:spPr>
          <a:xfrm>
            <a:off x="2419513" y="5149088"/>
            <a:ext cx="18341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i="0" dirty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</a:rPr>
              <a:t>Post Panamax II (2000-)</a:t>
            </a:r>
          </a:p>
        </p:txBody>
      </p:sp>
      <p:grpSp>
        <p:nvGrpSpPr>
          <p:cNvPr id="299" name="Group 298">
            <a:extLst>
              <a:ext uri="{FF2B5EF4-FFF2-40B4-BE49-F238E27FC236}">
                <a16:creationId xmlns:a16="http://schemas.microsoft.com/office/drawing/2014/main" id="{33982925-DBDE-4232-B387-7625A445BF00}"/>
              </a:ext>
            </a:extLst>
          </p:cNvPr>
          <p:cNvGrpSpPr/>
          <p:nvPr/>
        </p:nvGrpSpPr>
        <p:grpSpPr>
          <a:xfrm>
            <a:off x="4375453" y="1672219"/>
            <a:ext cx="1383898" cy="170006"/>
            <a:chOff x="2688650" y="1331595"/>
            <a:chExt cx="1590675" cy="233363"/>
          </a:xfrm>
        </p:grpSpPr>
        <p:sp>
          <p:nvSpPr>
            <p:cNvPr id="300" name="Freeform 105">
              <a:extLst>
                <a:ext uri="{FF2B5EF4-FFF2-40B4-BE49-F238E27FC236}">
                  <a16:creationId xmlns:a16="http://schemas.microsoft.com/office/drawing/2014/main" id="{AD114283-139C-4D4A-833A-F27073FD539D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8650" y="1331595"/>
              <a:ext cx="1590675" cy="233363"/>
            </a:xfrm>
            <a:custGeom>
              <a:avLst/>
              <a:gdLst>
                <a:gd name="T0" fmla="*/ 0 w 1002"/>
                <a:gd name="T1" fmla="*/ 2147483647 h 147"/>
                <a:gd name="T2" fmla="*/ 2147483647 w 1002"/>
                <a:gd name="T3" fmla="*/ 2147483647 h 147"/>
                <a:gd name="T4" fmla="*/ 2147483647 w 1002"/>
                <a:gd name="T5" fmla="*/ 2147483647 h 147"/>
                <a:gd name="T6" fmla="*/ 2147483647 w 1002"/>
                <a:gd name="T7" fmla="*/ 2147483647 h 147"/>
                <a:gd name="T8" fmla="*/ 2147483647 w 1002"/>
                <a:gd name="T9" fmla="*/ 2147483647 h 147"/>
                <a:gd name="T10" fmla="*/ 2147483647 w 1002"/>
                <a:gd name="T11" fmla="*/ 0 h 147"/>
                <a:gd name="T12" fmla="*/ 2147483647 w 1002"/>
                <a:gd name="T13" fmla="*/ 0 h 147"/>
                <a:gd name="T14" fmla="*/ 2147483647 w 1002"/>
                <a:gd name="T15" fmla="*/ 2147483647 h 147"/>
                <a:gd name="T16" fmla="*/ 2147483647 w 1002"/>
                <a:gd name="T17" fmla="*/ 2147483647 h 147"/>
                <a:gd name="T18" fmla="*/ 2147483647 w 1002"/>
                <a:gd name="T19" fmla="*/ 2147483647 h 147"/>
                <a:gd name="T20" fmla="*/ 2147483647 w 1002"/>
                <a:gd name="T21" fmla="*/ 2147483647 h 147"/>
                <a:gd name="T22" fmla="*/ 2147483647 w 1002"/>
                <a:gd name="T23" fmla="*/ 2147483647 h 147"/>
                <a:gd name="T24" fmla="*/ 2147483647 w 1002"/>
                <a:gd name="T25" fmla="*/ 2147483647 h 147"/>
                <a:gd name="T26" fmla="*/ 2147483647 w 1002"/>
                <a:gd name="T27" fmla="*/ 2147483647 h 147"/>
                <a:gd name="T28" fmla="*/ 2147483647 w 1002"/>
                <a:gd name="T29" fmla="*/ 2147483647 h 147"/>
                <a:gd name="T30" fmla="*/ 0 w 1002"/>
                <a:gd name="T31" fmla="*/ 2147483647 h 147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02"/>
                <a:gd name="T49" fmla="*/ 0 h 147"/>
                <a:gd name="T50" fmla="*/ 1002 w 1002"/>
                <a:gd name="T51" fmla="*/ 147 h 147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02" h="147">
                  <a:moveTo>
                    <a:pt x="0" y="84"/>
                  </a:moveTo>
                  <a:lnTo>
                    <a:pt x="354" y="84"/>
                  </a:lnTo>
                  <a:lnTo>
                    <a:pt x="354" y="54"/>
                  </a:lnTo>
                  <a:lnTo>
                    <a:pt x="375" y="42"/>
                  </a:lnTo>
                  <a:lnTo>
                    <a:pt x="372" y="18"/>
                  </a:lnTo>
                  <a:lnTo>
                    <a:pt x="390" y="0"/>
                  </a:lnTo>
                  <a:lnTo>
                    <a:pt x="417" y="0"/>
                  </a:lnTo>
                  <a:lnTo>
                    <a:pt x="420" y="39"/>
                  </a:lnTo>
                  <a:lnTo>
                    <a:pt x="471" y="42"/>
                  </a:lnTo>
                  <a:lnTo>
                    <a:pt x="477" y="84"/>
                  </a:lnTo>
                  <a:lnTo>
                    <a:pt x="864" y="87"/>
                  </a:lnTo>
                  <a:lnTo>
                    <a:pt x="882" y="66"/>
                  </a:lnTo>
                  <a:lnTo>
                    <a:pt x="1002" y="54"/>
                  </a:lnTo>
                  <a:lnTo>
                    <a:pt x="960" y="147"/>
                  </a:lnTo>
                  <a:lnTo>
                    <a:pt x="27" y="147"/>
                  </a:lnTo>
                  <a:lnTo>
                    <a:pt x="0" y="84"/>
                  </a:lnTo>
                  <a:close/>
                </a:path>
              </a:pathLst>
            </a:custGeom>
            <a:solidFill>
              <a:schemeClr val="tx1"/>
            </a:solidFill>
            <a:ln w="12700">
              <a:noFill/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i="0">
                <a:latin typeface="Arial Narrow" panose="020B0606020202030204" pitchFamily="34" charset="0"/>
                <a:cs typeface="Calibri" pitchFamily="34" charset="0"/>
              </a:endParaRPr>
            </a:p>
          </p:txBody>
        </p:sp>
        <p:sp>
          <p:nvSpPr>
            <p:cNvPr id="301" name="Freeform 106">
              <a:extLst>
                <a:ext uri="{FF2B5EF4-FFF2-40B4-BE49-F238E27FC236}">
                  <a16:creationId xmlns:a16="http://schemas.microsoft.com/office/drawing/2014/main" id="{607F3315-E66C-4532-9CE4-291C70CEC3FB}"/>
                </a:ext>
              </a:extLst>
            </p:cNvPr>
            <p:cNvSpPr>
              <a:spLocks/>
            </p:cNvSpPr>
            <p:nvPr/>
          </p:nvSpPr>
          <p:spPr bwMode="auto">
            <a:xfrm>
              <a:off x="2783900" y="1407795"/>
              <a:ext cx="461962" cy="57150"/>
            </a:xfrm>
            <a:custGeom>
              <a:avLst/>
              <a:gdLst>
                <a:gd name="T0" fmla="*/ 0 w 291"/>
                <a:gd name="T1" fmla="*/ 0 h 36"/>
                <a:gd name="T2" fmla="*/ 2147483647 w 291"/>
                <a:gd name="T3" fmla="*/ 0 h 36"/>
                <a:gd name="T4" fmla="*/ 2147483647 w 291"/>
                <a:gd name="T5" fmla="*/ 2147483647 h 36"/>
                <a:gd name="T6" fmla="*/ 0 w 291"/>
                <a:gd name="T7" fmla="*/ 2147483647 h 36"/>
                <a:gd name="T8" fmla="*/ 0 w 291"/>
                <a:gd name="T9" fmla="*/ 0 h 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36"/>
                <a:gd name="T17" fmla="*/ 291 w 291"/>
                <a:gd name="T18" fmla="*/ 36 h 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36">
                  <a:moveTo>
                    <a:pt x="0" y="0"/>
                  </a:moveTo>
                  <a:lnTo>
                    <a:pt x="291" y="0"/>
                  </a:lnTo>
                  <a:lnTo>
                    <a:pt x="288" y="36"/>
                  </a:lnTo>
                  <a:lnTo>
                    <a:pt x="0" y="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12700">
              <a:noFill/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i="0">
                <a:latin typeface="Arial Narrow" panose="020B0606020202030204" pitchFamily="34" charset="0"/>
                <a:cs typeface="Calibri" pitchFamily="34" charset="0"/>
              </a:endParaRPr>
            </a:p>
          </p:txBody>
        </p:sp>
        <p:sp>
          <p:nvSpPr>
            <p:cNvPr id="302" name="Freeform 107">
              <a:extLst>
                <a:ext uri="{FF2B5EF4-FFF2-40B4-BE49-F238E27FC236}">
                  <a16:creationId xmlns:a16="http://schemas.microsoft.com/office/drawing/2014/main" id="{80AAE722-4094-4F36-9BF1-569A3DE95FFC}"/>
                </a:ext>
              </a:extLst>
            </p:cNvPr>
            <p:cNvSpPr>
              <a:spLocks/>
            </p:cNvSpPr>
            <p:nvPr/>
          </p:nvSpPr>
          <p:spPr bwMode="auto">
            <a:xfrm>
              <a:off x="3445887" y="1417320"/>
              <a:ext cx="619125" cy="52388"/>
            </a:xfrm>
            <a:custGeom>
              <a:avLst/>
              <a:gdLst>
                <a:gd name="T0" fmla="*/ 0 w 390"/>
                <a:gd name="T1" fmla="*/ 0 h 33"/>
                <a:gd name="T2" fmla="*/ 2147483647 w 390"/>
                <a:gd name="T3" fmla="*/ 0 h 33"/>
                <a:gd name="T4" fmla="*/ 2147483647 w 390"/>
                <a:gd name="T5" fmla="*/ 2147483647 h 33"/>
                <a:gd name="T6" fmla="*/ 0 w 390"/>
                <a:gd name="T7" fmla="*/ 2147483647 h 33"/>
                <a:gd name="T8" fmla="*/ 0 w 390"/>
                <a:gd name="T9" fmla="*/ 0 h 3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90"/>
                <a:gd name="T16" fmla="*/ 0 h 33"/>
                <a:gd name="T17" fmla="*/ 390 w 390"/>
                <a:gd name="T18" fmla="*/ 33 h 3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90" h="33">
                  <a:moveTo>
                    <a:pt x="0" y="0"/>
                  </a:moveTo>
                  <a:lnTo>
                    <a:pt x="390" y="0"/>
                  </a:lnTo>
                  <a:lnTo>
                    <a:pt x="390" y="33"/>
                  </a:lnTo>
                  <a:lnTo>
                    <a:pt x="0" y="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12700">
              <a:noFill/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i="0">
                <a:latin typeface="Arial Narrow" panose="020B0606020202030204" pitchFamily="34" charset="0"/>
                <a:cs typeface="Calibri" pitchFamily="34" charset="0"/>
              </a:endParaRPr>
            </a:p>
          </p:txBody>
        </p:sp>
      </p:grpSp>
      <p:grpSp>
        <p:nvGrpSpPr>
          <p:cNvPr id="303" name="Group 302">
            <a:extLst>
              <a:ext uri="{FF2B5EF4-FFF2-40B4-BE49-F238E27FC236}">
                <a16:creationId xmlns:a16="http://schemas.microsoft.com/office/drawing/2014/main" id="{D6BCC8A9-C2BD-40F8-8A23-F307B2E11CFF}"/>
              </a:ext>
            </a:extLst>
          </p:cNvPr>
          <p:cNvGrpSpPr/>
          <p:nvPr/>
        </p:nvGrpSpPr>
        <p:grpSpPr>
          <a:xfrm>
            <a:off x="4375454" y="1945269"/>
            <a:ext cx="1934972" cy="208171"/>
            <a:chOff x="2674362" y="1604645"/>
            <a:chExt cx="2224088" cy="285750"/>
          </a:xfrm>
        </p:grpSpPr>
        <p:sp>
          <p:nvSpPr>
            <p:cNvPr id="304" name="Freeform 108">
              <a:extLst>
                <a:ext uri="{FF2B5EF4-FFF2-40B4-BE49-F238E27FC236}">
                  <a16:creationId xmlns:a16="http://schemas.microsoft.com/office/drawing/2014/main" id="{7D978FBF-50D5-44B1-9353-48C1A7009472}"/>
                </a:ext>
              </a:extLst>
            </p:cNvPr>
            <p:cNvSpPr>
              <a:spLocks/>
            </p:cNvSpPr>
            <p:nvPr/>
          </p:nvSpPr>
          <p:spPr bwMode="auto">
            <a:xfrm>
              <a:off x="2674362" y="1604645"/>
              <a:ext cx="2224088" cy="285750"/>
            </a:xfrm>
            <a:custGeom>
              <a:avLst/>
              <a:gdLst>
                <a:gd name="T0" fmla="*/ 0 w 1401"/>
                <a:gd name="T1" fmla="*/ 2147483647 h 180"/>
                <a:gd name="T2" fmla="*/ 2147483647 w 1401"/>
                <a:gd name="T3" fmla="*/ 2147483647 h 180"/>
                <a:gd name="T4" fmla="*/ 2147483647 w 1401"/>
                <a:gd name="T5" fmla="*/ 2147483647 h 180"/>
                <a:gd name="T6" fmla="*/ 2147483647 w 1401"/>
                <a:gd name="T7" fmla="*/ 0 h 180"/>
                <a:gd name="T8" fmla="*/ 2147483647 w 1401"/>
                <a:gd name="T9" fmla="*/ 0 h 180"/>
                <a:gd name="T10" fmla="*/ 2147483647 w 1401"/>
                <a:gd name="T11" fmla="*/ 2147483647 h 180"/>
                <a:gd name="T12" fmla="*/ 2147483647 w 1401"/>
                <a:gd name="T13" fmla="*/ 2147483647 h 180"/>
                <a:gd name="T14" fmla="*/ 2147483647 w 1401"/>
                <a:gd name="T15" fmla="*/ 2147483647 h 180"/>
                <a:gd name="T16" fmla="*/ 2147483647 w 1401"/>
                <a:gd name="T17" fmla="*/ 2147483647 h 180"/>
                <a:gd name="T18" fmla="*/ 2147483647 w 1401"/>
                <a:gd name="T19" fmla="*/ 2147483647 h 180"/>
                <a:gd name="T20" fmla="*/ 2147483647 w 1401"/>
                <a:gd name="T21" fmla="*/ 2147483647 h 180"/>
                <a:gd name="T22" fmla="*/ 2147483647 w 1401"/>
                <a:gd name="T23" fmla="*/ 2147483647 h 180"/>
                <a:gd name="T24" fmla="*/ 2147483647 w 1401"/>
                <a:gd name="T25" fmla="*/ 2147483647 h 180"/>
                <a:gd name="T26" fmla="*/ 2147483647 w 1401"/>
                <a:gd name="T27" fmla="*/ 2147483647 h 180"/>
                <a:gd name="T28" fmla="*/ 2147483647 w 1401"/>
                <a:gd name="T29" fmla="*/ 2147483647 h 180"/>
                <a:gd name="T30" fmla="*/ 2147483647 w 1401"/>
                <a:gd name="T31" fmla="*/ 2147483647 h 180"/>
                <a:gd name="T32" fmla="*/ 2147483647 w 1401"/>
                <a:gd name="T33" fmla="*/ 2147483647 h 180"/>
                <a:gd name="T34" fmla="*/ 0 w 1401"/>
                <a:gd name="T35" fmla="*/ 2147483647 h 180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401"/>
                <a:gd name="T55" fmla="*/ 0 h 180"/>
                <a:gd name="T56" fmla="*/ 1401 w 1401"/>
                <a:gd name="T57" fmla="*/ 180 h 180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401" h="180">
                  <a:moveTo>
                    <a:pt x="0" y="96"/>
                  </a:moveTo>
                  <a:lnTo>
                    <a:pt x="111" y="96"/>
                  </a:lnTo>
                  <a:lnTo>
                    <a:pt x="138" y="84"/>
                  </a:lnTo>
                  <a:lnTo>
                    <a:pt x="156" y="0"/>
                  </a:lnTo>
                  <a:lnTo>
                    <a:pt x="228" y="0"/>
                  </a:lnTo>
                  <a:lnTo>
                    <a:pt x="231" y="57"/>
                  </a:lnTo>
                  <a:lnTo>
                    <a:pt x="252" y="27"/>
                  </a:lnTo>
                  <a:lnTo>
                    <a:pt x="345" y="27"/>
                  </a:lnTo>
                  <a:lnTo>
                    <a:pt x="345" y="75"/>
                  </a:lnTo>
                  <a:lnTo>
                    <a:pt x="369" y="72"/>
                  </a:lnTo>
                  <a:lnTo>
                    <a:pt x="369" y="105"/>
                  </a:lnTo>
                  <a:lnTo>
                    <a:pt x="1233" y="108"/>
                  </a:lnTo>
                  <a:lnTo>
                    <a:pt x="1350" y="90"/>
                  </a:lnTo>
                  <a:lnTo>
                    <a:pt x="1401" y="75"/>
                  </a:lnTo>
                  <a:lnTo>
                    <a:pt x="1359" y="180"/>
                  </a:lnTo>
                  <a:lnTo>
                    <a:pt x="42" y="180"/>
                  </a:lnTo>
                  <a:lnTo>
                    <a:pt x="15" y="147"/>
                  </a:lnTo>
                  <a:lnTo>
                    <a:pt x="0" y="96"/>
                  </a:lnTo>
                  <a:close/>
                </a:path>
              </a:pathLst>
            </a:custGeom>
            <a:solidFill>
              <a:schemeClr val="tx1"/>
            </a:solidFill>
            <a:ln w="12700">
              <a:noFill/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i="0">
                <a:latin typeface="Arial Narrow" panose="020B0606020202030204" pitchFamily="34" charset="0"/>
                <a:cs typeface="Calibri" pitchFamily="34" charset="0"/>
              </a:endParaRPr>
            </a:p>
          </p:txBody>
        </p:sp>
        <p:sp>
          <p:nvSpPr>
            <p:cNvPr id="305" name="Freeform 109">
              <a:extLst>
                <a:ext uri="{FF2B5EF4-FFF2-40B4-BE49-F238E27FC236}">
                  <a16:creationId xmlns:a16="http://schemas.microsoft.com/office/drawing/2014/main" id="{A045C7BD-7D39-4183-88E4-C49894592045}"/>
                </a:ext>
              </a:extLst>
            </p:cNvPr>
            <p:cNvSpPr>
              <a:spLocks/>
            </p:cNvSpPr>
            <p:nvPr/>
          </p:nvSpPr>
          <p:spPr bwMode="auto">
            <a:xfrm>
              <a:off x="3398262" y="1718945"/>
              <a:ext cx="1233488" cy="57150"/>
            </a:xfrm>
            <a:custGeom>
              <a:avLst/>
              <a:gdLst>
                <a:gd name="T0" fmla="*/ 0 w 777"/>
                <a:gd name="T1" fmla="*/ 0 h 36"/>
                <a:gd name="T2" fmla="*/ 2147483647 w 777"/>
                <a:gd name="T3" fmla="*/ 0 h 36"/>
                <a:gd name="T4" fmla="*/ 2147483647 w 777"/>
                <a:gd name="T5" fmla="*/ 2147483647 h 36"/>
                <a:gd name="T6" fmla="*/ 2147483647 w 777"/>
                <a:gd name="T7" fmla="*/ 2147483647 h 36"/>
                <a:gd name="T8" fmla="*/ 0 w 777"/>
                <a:gd name="T9" fmla="*/ 0 h 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77"/>
                <a:gd name="T16" fmla="*/ 0 h 36"/>
                <a:gd name="T17" fmla="*/ 777 w 777"/>
                <a:gd name="T18" fmla="*/ 36 h 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77" h="36">
                  <a:moveTo>
                    <a:pt x="0" y="0"/>
                  </a:moveTo>
                  <a:lnTo>
                    <a:pt x="777" y="0"/>
                  </a:lnTo>
                  <a:lnTo>
                    <a:pt x="777" y="36"/>
                  </a:lnTo>
                  <a:lnTo>
                    <a:pt x="3" y="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12700">
              <a:noFill/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i="0">
                <a:latin typeface="Arial Narrow" panose="020B0606020202030204" pitchFamily="34" charset="0"/>
                <a:cs typeface="Calibri" pitchFamily="34" charset="0"/>
              </a:endParaRPr>
            </a:p>
          </p:txBody>
        </p:sp>
      </p:grpSp>
      <p:grpSp>
        <p:nvGrpSpPr>
          <p:cNvPr id="306" name="Group 305">
            <a:extLst>
              <a:ext uri="{FF2B5EF4-FFF2-40B4-BE49-F238E27FC236}">
                <a16:creationId xmlns:a16="http://schemas.microsoft.com/office/drawing/2014/main" id="{155CB0A7-731E-4EE8-BA2C-9A01847A2899}"/>
              </a:ext>
            </a:extLst>
          </p:cNvPr>
          <p:cNvGrpSpPr/>
          <p:nvPr/>
        </p:nvGrpSpPr>
        <p:grpSpPr>
          <a:xfrm>
            <a:off x="4375454" y="2980073"/>
            <a:ext cx="2664211" cy="422894"/>
            <a:chOff x="2690078" y="2374899"/>
            <a:chExt cx="3062287" cy="580495"/>
          </a:xfrm>
        </p:grpSpPr>
        <p:sp>
          <p:nvSpPr>
            <p:cNvPr id="307" name="Freeform 114">
              <a:extLst>
                <a:ext uri="{FF2B5EF4-FFF2-40B4-BE49-F238E27FC236}">
                  <a16:creationId xmlns:a16="http://schemas.microsoft.com/office/drawing/2014/main" id="{B7A50370-3A89-47CE-B879-3C84A06E7211}"/>
                </a:ext>
              </a:extLst>
            </p:cNvPr>
            <p:cNvSpPr>
              <a:spLocks/>
            </p:cNvSpPr>
            <p:nvPr/>
          </p:nvSpPr>
          <p:spPr bwMode="auto">
            <a:xfrm>
              <a:off x="2732940" y="2531628"/>
              <a:ext cx="935224" cy="278990"/>
            </a:xfrm>
            <a:custGeom>
              <a:avLst/>
              <a:gdLst>
                <a:gd name="T0" fmla="*/ 0 w 588"/>
                <a:gd name="T1" fmla="*/ 0 h 54"/>
                <a:gd name="T2" fmla="*/ 2147483647 w 588"/>
                <a:gd name="T3" fmla="*/ 0 h 54"/>
                <a:gd name="T4" fmla="*/ 2147483647 w 588"/>
                <a:gd name="T5" fmla="*/ 2147483647 h 54"/>
                <a:gd name="T6" fmla="*/ 2147483647 w 588"/>
                <a:gd name="T7" fmla="*/ 2147483647 h 54"/>
                <a:gd name="T8" fmla="*/ 0 w 588"/>
                <a:gd name="T9" fmla="*/ 0 h 5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88"/>
                <a:gd name="T16" fmla="*/ 0 h 54"/>
                <a:gd name="T17" fmla="*/ 588 w 588"/>
                <a:gd name="T18" fmla="*/ 54 h 54"/>
                <a:gd name="connsiteX0" fmla="*/ 0 w 10019"/>
                <a:gd name="connsiteY0" fmla="*/ 0 h 9907"/>
                <a:gd name="connsiteX1" fmla="*/ 10000 w 10019"/>
                <a:gd name="connsiteY1" fmla="*/ 0 h 9907"/>
                <a:gd name="connsiteX2" fmla="*/ 10019 w 10019"/>
                <a:gd name="connsiteY2" fmla="*/ 9907 h 9907"/>
                <a:gd name="connsiteX3" fmla="*/ 51 w 10019"/>
                <a:gd name="connsiteY3" fmla="*/ 9444 h 9907"/>
                <a:gd name="connsiteX4" fmla="*/ 0 w 10019"/>
                <a:gd name="connsiteY4" fmla="*/ 0 h 9907"/>
                <a:gd name="connsiteX0" fmla="*/ 0 w 10000"/>
                <a:gd name="connsiteY0" fmla="*/ 0 h 10000"/>
                <a:gd name="connsiteX1" fmla="*/ 9981 w 10000"/>
                <a:gd name="connsiteY1" fmla="*/ 0 h 10000"/>
                <a:gd name="connsiteX2" fmla="*/ 10000 w 10000"/>
                <a:gd name="connsiteY2" fmla="*/ 10000 h 10000"/>
                <a:gd name="connsiteX3" fmla="*/ 28 w 10000"/>
                <a:gd name="connsiteY3" fmla="*/ 9627 h 10000"/>
                <a:gd name="connsiteX4" fmla="*/ 0 w 10000"/>
                <a:gd name="connsiteY4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00" h="10000">
                  <a:moveTo>
                    <a:pt x="0" y="0"/>
                  </a:moveTo>
                  <a:lnTo>
                    <a:pt x="9981" y="0"/>
                  </a:lnTo>
                  <a:cubicBezTo>
                    <a:pt x="9987" y="3333"/>
                    <a:pt x="9994" y="6667"/>
                    <a:pt x="10000" y="10000"/>
                  </a:cubicBezTo>
                  <a:lnTo>
                    <a:pt x="28" y="9627"/>
                  </a:lnTo>
                  <a:cubicBezTo>
                    <a:pt x="19" y="6418"/>
                    <a:pt x="9" y="3209"/>
                    <a:pt x="0" y="0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12700">
              <a:noFill/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i="0">
                <a:latin typeface="Arial Narrow" panose="020B0606020202030204" pitchFamily="34" charset="0"/>
                <a:cs typeface="Calibri" pitchFamily="34" charset="0"/>
              </a:endParaRPr>
            </a:p>
          </p:txBody>
        </p:sp>
        <p:sp>
          <p:nvSpPr>
            <p:cNvPr id="308" name="Freeform 115">
              <a:extLst>
                <a:ext uri="{FF2B5EF4-FFF2-40B4-BE49-F238E27FC236}">
                  <a16:creationId xmlns:a16="http://schemas.microsoft.com/office/drawing/2014/main" id="{80439F59-C371-4307-8503-338C11AD6A99}"/>
                </a:ext>
              </a:extLst>
            </p:cNvPr>
            <p:cNvSpPr>
              <a:spLocks/>
            </p:cNvSpPr>
            <p:nvPr/>
          </p:nvSpPr>
          <p:spPr bwMode="auto">
            <a:xfrm>
              <a:off x="3721734" y="2532550"/>
              <a:ext cx="1433512" cy="218590"/>
            </a:xfrm>
            <a:custGeom>
              <a:avLst/>
              <a:gdLst>
                <a:gd name="T0" fmla="*/ 0 w 903"/>
                <a:gd name="T1" fmla="*/ 0 h 52"/>
                <a:gd name="T2" fmla="*/ 2147483647 w 903"/>
                <a:gd name="T3" fmla="*/ 2147483647 h 52"/>
                <a:gd name="T4" fmla="*/ 2147483647 w 903"/>
                <a:gd name="T5" fmla="*/ 2147483647 h 52"/>
                <a:gd name="T6" fmla="*/ 0 w 903"/>
                <a:gd name="T7" fmla="*/ 2147483647 h 52"/>
                <a:gd name="T8" fmla="*/ 0 w 903"/>
                <a:gd name="T9" fmla="*/ 0 h 5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03"/>
                <a:gd name="T16" fmla="*/ 0 h 52"/>
                <a:gd name="T17" fmla="*/ 903 w 903"/>
                <a:gd name="T18" fmla="*/ 52 h 5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03" h="52">
                  <a:moveTo>
                    <a:pt x="0" y="0"/>
                  </a:moveTo>
                  <a:lnTo>
                    <a:pt x="903" y="1"/>
                  </a:lnTo>
                  <a:lnTo>
                    <a:pt x="903" y="52"/>
                  </a:lnTo>
                  <a:lnTo>
                    <a:pt x="0" y="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12700">
              <a:noFill/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i="0">
                <a:latin typeface="Arial Narrow" panose="020B0606020202030204" pitchFamily="34" charset="0"/>
                <a:cs typeface="Calibri" pitchFamily="34" charset="0"/>
              </a:endParaRPr>
            </a:p>
          </p:txBody>
        </p:sp>
        <p:sp>
          <p:nvSpPr>
            <p:cNvPr id="309" name="Freeform 113">
              <a:extLst>
                <a:ext uri="{FF2B5EF4-FFF2-40B4-BE49-F238E27FC236}">
                  <a16:creationId xmlns:a16="http://schemas.microsoft.com/office/drawing/2014/main" id="{AF3D220D-6C70-4D48-9BA6-22273664BE91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0078" y="2374899"/>
              <a:ext cx="3062287" cy="580495"/>
            </a:xfrm>
            <a:custGeom>
              <a:avLst/>
              <a:gdLst>
                <a:gd name="T0" fmla="*/ 0 w 1929"/>
                <a:gd name="T1" fmla="*/ 2147483647 h 342"/>
                <a:gd name="T2" fmla="*/ 2147483647 w 1929"/>
                <a:gd name="T3" fmla="*/ 2147483647 h 342"/>
                <a:gd name="T4" fmla="*/ 2147483647 w 1929"/>
                <a:gd name="T5" fmla="*/ 2147483647 h 342"/>
                <a:gd name="T6" fmla="*/ 2147483647 w 1929"/>
                <a:gd name="T7" fmla="*/ 2147483647 h 342"/>
                <a:gd name="T8" fmla="*/ 2147483647 w 1929"/>
                <a:gd name="T9" fmla="*/ 2147483647 h 342"/>
                <a:gd name="T10" fmla="*/ 2147483647 w 1929"/>
                <a:gd name="T11" fmla="*/ 2147483647 h 342"/>
                <a:gd name="T12" fmla="*/ 2147483647 w 1929"/>
                <a:gd name="T13" fmla="*/ 2147483647 h 342"/>
                <a:gd name="T14" fmla="*/ 2147483647 w 1929"/>
                <a:gd name="T15" fmla="*/ 2147483647 h 342"/>
                <a:gd name="T16" fmla="*/ 2147483647 w 1929"/>
                <a:gd name="T17" fmla="*/ 2147483647 h 342"/>
                <a:gd name="T18" fmla="*/ 2147483647 w 1929"/>
                <a:gd name="T19" fmla="*/ 2147483647 h 342"/>
                <a:gd name="T20" fmla="*/ 2147483647 w 1929"/>
                <a:gd name="T21" fmla="*/ 2147483647 h 342"/>
                <a:gd name="T22" fmla="*/ 2147483647 w 1929"/>
                <a:gd name="T23" fmla="*/ 2147483647 h 342"/>
                <a:gd name="T24" fmla="*/ 2147483647 w 1929"/>
                <a:gd name="T25" fmla="*/ 0 h 342"/>
                <a:gd name="T26" fmla="*/ 2147483647 w 1929"/>
                <a:gd name="T27" fmla="*/ 0 h 342"/>
                <a:gd name="T28" fmla="*/ 2147483647 w 1929"/>
                <a:gd name="T29" fmla="*/ 2147483647 h 342"/>
                <a:gd name="T30" fmla="*/ 2147483647 w 1929"/>
                <a:gd name="T31" fmla="*/ 2147483647 h 342"/>
                <a:gd name="T32" fmla="*/ 2147483647 w 1929"/>
                <a:gd name="T33" fmla="*/ 2147483647 h 342"/>
                <a:gd name="T34" fmla="*/ 2147483647 w 1929"/>
                <a:gd name="T35" fmla="*/ 2147483647 h 342"/>
                <a:gd name="T36" fmla="*/ 2147483647 w 1929"/>
                <a:gd name="T37" fmla="*/ 2147483647 h 342"/>
                <a:gd name="T38" fmla="*/ 2147483647 w 1929"/>
                <a:gd name="T39" fmla="*/ 2147483647 h 342"/>
                <a:gd name="T40" fmla="*/ 2147483647 w 1929"/>
                <a:gd name="T41" fmla="*/ 2147483647 h 342"/>
                <a:gd name="T42" fmla="*/ 2147483647 w 1929"/>
                <a:gd name="T43" fmla="*/ 2147483647 h 342"/>
                <a:gd name="T44" fmla="*/ 2147483647 w 1929"/>
                <a:gd name="T45" fmla="*/ 2147483647 h 342"/>
                <a:gd name="T46" fmla="*/ 2147483647 w 1929"/>
                <a:gd name="T47" fmla="*/ 2147483647 h 342"/>
                <a:gd name="T48" fmla="*/ 2147483647 w 1929"/>
                <a:gd name="T49" fmla="*/ 2147483647 h 342"/>
                <a:gd name="T50" fmla="*/ 2147483647 w 1929"/>
                <a:gd name="T51" fmla="*/ 2147483647 h 342"/>
                <a:gd name="T52" fmla="*/ 2147483647 w 1929"/>
                <a:gd name="T53" fmla="*/ 2147483647 h 342"/>
                <a:gd name="T54" fmla="*/ 0 w 1929"/>
                <a:gd name="T55" fmla="*/ 2147483647 h 342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1929"/>
                <a:gd name="T85" fmla="*/ 0 h 342"/>
                <a:gd name="T86" fmla="*/ 1929 w 1929"/>
                <a:gd name="T87" fmla="*/ 342 h 342"/>
                <a:gd name="connsiteX0" fmla="*/ 0 w 10000"/>
                <a:gd name="connsiteY0" fmla="*/ 6842 h 10692"/>
                <a:gd name="connsiteX1" fmla="*/ 3204 w 10000"/>
                <a:gd name="connsiteY1" fmla="*/ 6842 h 10692"/>
                <a:gd name="connsiteX2" fmla="*/ 3219 w 10000"/>
                <a:gd name="connsiteY2" fmla="*/ 4298 h 10692"/>
                <a:gd name="connsiteX3" fmla="*/ 3359 w 10000"/>
                <a:gd name="connsiteY3" fmla="*/ 4298 h 10692"/>
                <a:gd name="connsiteX4" fmla="*/ 3359 w 10000"/>
                <a:gd name="connsiteY4" fmla="*/ 6842 h 10692"/>
                <a:gd name="connsiteX5" fmla="*/ 8072 w 10000"/>
                <a:gd name="connsiteY5" fmla="*/ 6842 h 10692"/>
                <a:gd name="connsiteX6" fmla="*/ 8072 w 10000"/>
                <a:gd name="connsiteY6" fmla="*/ 4298 h 10692"/>
                <a:gd name="connsiteX7" fmla="*/ 8180 w 10000"/>
                <a:gd name="connsiteY7" fmla="*/ 3772 h 10692"/>
                <a:gd name="connsiteX8" fmla="*/ 8180 w 10000"/>
                <a:gd name="connsiteY8" fmla="*/ 2193 h 10692"/>
                <a:gd name="connsiteX9" fmla="*/ 8383 w 10000"/>
                <a:gd name="connsiteY9" fmla="*/ 2193 h 10692"/>
                <a:gd name="connsiteX10" fmla="*/ 8383 w 10000"/>
                <a:gd name="connsiteY10" fmla="*/ 3772 h 10692"/>
                <a:gd name="connsiteX11" fmla="*/ 8476 w 10000"/>
                <a:gd name="connsiteY11" fmla="*/ 3772 h 10692"/>
                <a:gd name="connsiteX12" fmla="*/ 8491 w 10000"/>
                <a:gd name="connsiteY12" fmla="*/ 0 h 10692"/>
                <a:gd name="connsiteX13" fmla="*/ 8647 w 10000"/>
                <a:gd name="connsiteY13" fmla="*/ 0 h 10692"/>
                <a:gd name="connsiteX14" fmla="*/ 8678 w 10000"/>
                <a:gd name="connsiteY14" fmla="*/ 1053 h 10692"/>
                <a:gd name="connsiteX15" fmla="*/ 8880 w 10000"/>
                <a:gd name="connsiteY15" fmla="*/ 1053 h 10692"/>
                <a:gd name="connsiteX16" fmla="*/ 8942 w 10000"/>
                <a:gd name="connsiteY16" fmla="*/ 1667 h 10692"/>
                <a:gd name="connsiteX17" fmla="*/ 8958 w 10000"/>
                <a:gd name="connsiteY17" fmla="*/ 3070 h 10692"/>
                <a:gd name="connsiteX18" fmla="*/ 8896 w 10000"/>
                <a:gd name="connsiteY18" fmla="*/ 4123 h 10692"/>
                <a:gd name="connsiteX19" fmla="*/ 8911 w 10000"/>
                <a:gd name="connsiteY19" fmla="*/ 6491 h 10692"/>
                <a:gd name="connsiteX20" fmla="*/ 9005 w 10000"/>
                <a:gd name="connsiteY20" fmla="*/ 6491 h 10692"/>
                <a:gd name="connsiteX21" fmla="*/ 9129 w 10000"/>
                <a:gd name="connsiteY21" fmla="*/ 6316 h 10692"/>
                <a:gd name="connsiteX22" fmla="*/ 10000 w 10000"/>
                <a:gd name="connsiteY22" fmla="*/ 6316 h 10692"/>
                <a:gd name="connsiteX23" fmla="*/ 9689 w 10000"/>
                <a:gd name="connsiteY23" fmla="*/ 8596 h 10692"/>
                <a:gd name="connsiteX24" fmla="*/ 9689 w 10000"/>
                <a:gd name="connsiteY24" fmla="*/ 10000 h 10692"/>
                <a:gd name="connsiteX25" fmla="*/ 199 w 10000"/>
                <a:gd name="connsiteY25" fmla="*/ 10692 h 10692"/>
                <a:gd name="connsiteX26" fmla="*/ 109 w 10000"/>
                <a:gd name="connsiteY26" fmla="*/ 8246 h 10692"/>
                <a:gd name="connsiteX27" fmla="*/ 0 w 10000"/>
                <a:gd name="connsiteY27" fmla="*/ 6842 h 10692"/>
                <a:gd name="connsiteX0" fmla="*/ 0 w 10000"/>
                <a:gd name="connsiteY0" fmla="*/ 6842 h 10692"/>
                <a:gd name="connsiteX1" fmla="*/ 3204 w 10000"/>
                <a:gd name="connsiteY1" fmla="*/ 6842 h 10692"/>
                <a:gd name="connsiteX2" fmla="*/ 3219 w 10000"/>
                <a:gd name="connsiteY2" fmla="*/ 4298 h 10692"/>
                <a:gd name="connsiteX3" fmla="*/ 3359 w 10000"/>
                <a:gd name="connsiteY3" fmla="*/ 4298 h 10692"/>
                <a:gd name="connsiteX4" fmla="*/ 3359 w 10000"/>
                <a:gd name="connsiteY4" fmla="*/ 6842 h 10692"/>
                <a:gd name="connsiteX5" fmla="*/ 8072 w 10000"/>
                <a:gd name="connsiteY5" fmla="*/ 6842 h 10692"/>
                <a:gd name="connsiteX6" fmla="*/ 8072 w 10000"/>
                <a:gd name="connsiteY6" fmla="*/ 4298 h 10692"/>
                <a:gd name="connsiteX7" fmla="*/ 8180 w 10000"/>
                <a:gd name="connsiteY7" fmla="*/ 3772 h 10692"/>
                <a:gd name="connsiteX8" fmla="*/ 8180 w 10000"/>
                <a:gd name="connsiteY8" fmla="*/ 2193 h 10692"/>
                <a:gd name="connsiteX9" fmla="*/ 8383 w 10000"/>
                <a:gd name="connsiteY9" fmla="*/ 2193 h 10692"/>
                <a:gd name="connsiteX10" fmla="*/ 8383 w 10000"/>
                <a:gd name="connsiteY10" fmla="*/ 3772 h 10692"/>
                <a:gd name="connsiteX11" fmla="*/ 8476 w 10000"/>
                <a:gd name="connsiteY11" fmla="*/ 3772 h 10692"/>
                <a:gd name="connsiteX12" fmla="*/ 8491 w 10000"/>
                <a:gd name="connsiteY12" fmla="*/ 0 h 10692"/>
                <a:gd name="connsiteX13" fmla="*/ 8647 w 10000"/>
                <a:gd name="connsiteY13" fmla="*/ 0 h 10692"/>
                <a:gd name="connsiteX14" fmla="*/ 8678 w 10000"/>
                <a:gd name="connsiteY14" fmla="*/ 1053 h 10692"/>
                <a:gd name="connsiteX15" fmla="*/ 8880 w 10000"/>
                <a:gd name="connsiteY15" fmla="*/ 1053 h 10692"/>
                <a:gd name="connsiteX16" fmla="*/ 8942 w 10000"/>
                <a:gd name="connsiteY16" fmla="*/ 1667 h 10692"/>
                <a:gd name="connsiteX17" fmla="*/ 8958 w 10000"/>
                <a:gd name="connsiteY17" fmla="*/ 3070 h 10692"/>
                <a:gd name="connsiteX18" fmla="*/ 8896 w 10000"/>
                <a:gd name="connsiteY18" fmla="*/ 4123 h 10692"/>
                <a:gd name="connsiteX19" fmla="*/ 8911 w 10000"/>
                <a:gd name="connsiteY19" fmla="*/ 6491 h 10692"/>
                <a:gd name="connsiteX20" fmla="*/ 9005 w 10000"/>
                <a:gd name="connsiteY20" fmla="*/ 6491 h 10692"/>
                <a:gd name="connsiteX21" fmla="*/ 9129 w 10000"/>
                <a:gd name="connsiteY21" fmla="*/ 6316 h 10692"/>
                <a:gd name="connsiteX22" fmla="*/ 10000 w 10000"/>
                <a:gd name="connsiteY22" fmla="*/ 6316 h 10692"/>
                <a:gd name="connsiteX23" fmla="*/ 9689 w 10000"/>
                <a:gd name="connsiteY23" fmla="*/ 8596 h 10692"/>
                <a:gd name="connsiteX24" fmla="*/ 9696 w 10000"/>
                <a:gd name="connsiteY24" fmla="*/ 10674 h 10692"/>
                <a:gd name="connsiteX25" fmla="*/ 199 w 10000"/>
                <a:gd name="connsiteY25" fmla="*/ 10692 h 10692"/>
                <a:gd name="connsiteX26" fmla="*/ 109 w 10000"/>
                <a:gd name="connsiteY26" fmla="*/ 8246 h 10692"/>
                <a:gd name="connsiteX27" fmla="*/ 0 w 10000"/>
                <a:gd name="connsiteY27" fmla="*/ 6842 h 10692"/>
                <a:gd name="connsiteX0" fmla="*/ 0 w 10000"/>
                <a:gd name="connsiteY0" fmla="*/ 6842 h 10692"/>
                <a:gd name="connsiteX1" fmla="*/ 3204 w 10000"/>
                <a:gd name="connsiteY1" fmla="*/ 6842 h 10692"/>
                <a:gd name="connsiteX2" fmla="*/ 3219 w 10000"/>
                <a:gd name="connsiteY2" fmla="*/ 4298 h 10692"/>
                <a:gd name="connsiteX3" fmla="*/ 3359 w 10000"/>
                <a:gd name="connsiteY3" fmla="*/ 4298 h 10692"/>
                <a:gd name="connsiteX4" fmla="*/ 3359 w 10000"/>
                <a:gd name="connsiteY4" fmla="*/ 6842 h 10692"/>
                <a:gd name="connsiteX5" fmla="*/ 8072 w 10000"/>
                <a:gd name="connsiteY5" fmla="*/ 6842 h 10692"/>
                <a:gd name="connsiteX6" fmla="*/ 8072 w 10000"/>
                <a:gd name="connsiteY6" fmla="*/ 4298 h 10692"/>
                <a:gd name="connsiteX7" fmla="*/ 8180 w 10000"/>
                <a:gd name="connsiteY7" fmla="*/ 3772 h 10692"/>
                <a:gd name="connsiteX8" fmla="*/ 8180 w 10000"/>
                <a:gd name="connsiteY8" fmla="*/ 2193 h 10692"/>
                <a:gd name="connsiteX9" fmla="*/ 8383 w 10000"/>
                <a:gd name="connsiteY9" fmla="*/ 2193 h 10692"/>
                <a:gd name="connsiteX10" fmla="*/ 8383 w 10000"/>
                <a:gd name="connsiteY10" fmla="*/ 3772 h 10692"/>
                <a:gd name="connsiteX11" fmla="*/ 8476 w 10000"/>
                <a:gd name="connsiteY11" fmla="*/ 3772 h 10692"/>
                <a:gd name="connsiteX12" fmla="*/ 8491 w 10000"/>
                <a:gd name="connsiteY12" fmla="*/ 0 h 10692"/>
                <a:gd name="connsiteX13" fmla="*/ 8647 w 10000"/>
                <a:gd name="connsiteY13" fmla="*/ 0 h 10692"/>
                <a:gd name="connsiteX14" fmla="*/ 8678 w 10000"/>
                <a:gd name="connsiteY14" fmla="*/ 1053 h 10692"/>
                <a:gd name="connsiteX15" fmla="*/ 8880 w 10000"/>
                <a:gd name="connsiteY15" fmla="*/ 1053 h 10692"/>
                <a:gd name="connsiteX16" fmla="*/ 8942 w 10000"/>
                <a:gd name="connsiteY16" fmla="*/ 1667 h 10692"/>
                <a:gd name="connsiteX17" fmla="*/ 8958 w 10000"/>
                <a:gd name="connsiteY17" fmla="*/ 3070 h 10692"/>
                <a:gd name="connsiteX18" fmla="*/ 8896 w 10000"/>
                <a:gd name="connsiteY18" fmla="*/ 4123 h 10692"/>
                <a:gd name="connsiteX19" fmla="*/ 8911 w 10000"/>
                <a:gd name="connsiteY19" fmla="*/ 6491 h 10692"/>
                <a:gd name="connsiteX20" fmla="*/ 9005 w 10000"/>
                <a:gd name="connsiteY20" fmla="*/ 6491 h 10692"/>
                <a:gd name="connsiteX21" fmla="*/ 9129 w 10000"/>
                <a:gd name="connsiteY21" fmla="*/ 6316 h 10692"/>
                <a:gd name="connsiteX22" fmla="*/ 10000 w 10000"/>
                <a:gd name="connsiteY22" fmla="*/ 6316 h 10692"/>
                <a:gd name="connsiteX23" fmla="*/ 9768 w 10000"/>
                <a:gd name="connsiteY23" fmla="*/ 8500 h 10692"/>
                <a:gd name="connsiteX24" fmla="*/ 9696 w 10000"/>
                <a:gd name="connsiteY24" fmla="*/ 10674 h 10692"/>
                <a:gd name="connsiteX25" fmla="*/ 199 w 10000"/>
                <a:gd name="connsiteY25" fmla="*/ 10692 h 10692"/>
                <a:gd name="connsiteX26" fmla="*/ 109 w 10000"/>
                <a:gd name="connsiteY26" fmla="*/ 8246 h 10692"/>
                <a:gd name="connsiteX27" fmla="*/ 0 w 10000"/>
                <a:gd name="connsiteY27" fmla="*/ 6842 h 10692"/>
                <a:gd name="connsiteX0" fmla="*/ 0 w 10000"/>
                <a:gd name="connsiteY0" fmla="*/ 6842 h 10692"/>
                <a:gd name="connsiteX1" fmla="*/ 3204 w 10000"/>
                <a:gd name="connsiteY1" fmla="*/ 6842 h 10692"/>
                <a:gd name="connsiteX2" fmla="*/ 3219 w 10000"/>
                <a:gd name="connsiteY2" fmla="*/ 4298 h 10692"/>
                <a:gd name="connsiteX3" fmla="*/ 3359 w 10000"/>
                <a:gd name="connsiteY3" fmla="*/ 4298 h 10692"/>
                <a:gd name="connsiteX4" fmla="*/ 3359 w 10000"/>
                <a:gd name="connsiteY4" fmla="*/ 6842 h 10692"/>
                <a:gd name="connsiteX5" fmla="*/ 8072 w 10000"/>
                <a:gd name="connsiteY5" fmla="*/ 6842 h 10692"/>
                <a:gd name="connsiteX6" fmla="*/ 8072 w 10000"/>
                <a:gd name="connsiteY6" fmla="*/ 4298 h 10692"/>
                <a:gd name="connsiteX7" fmla="*/ 8180 w 10000"/>
                <a:gd name="connsiteY7" fmla="*/ 3772 h 10692"/>
                <a:gd name="connsiteX8" fmla="*/ 8180 w 10000"/>
                <a:gd name="connsiteY8" fmla="*/ 2193 h 10692"/>
                <a:gd name="connsiteX9" fmla="*/ 8383 w 10000"/>
                <a:gd name="connsiteY9" fmla="*/ 2193 h 10692"/>
                <a:gd name="connsiteX10" fmla="*/ 8383 w 10000"/>
                <a:gd name="connsiteY10" fmla="*/ 3772 h 10692"/>
                <a:gd name="connsiteX11" fmla="*/ 8476 w 10000"/>
                <a:gd name="connsiteY11" fmla="*/ 3772 h 10692"/>
                <a:gd name="connsiteX12" fmla="*/ 8491 w 10000"/>
                <a:gd name="connsiteY12" fmla="*/ 0 h 10692"/>
                <a:gd name="connsiteX13" fmla="*/ 8647 w 10000"/>
                <a:gd name="connsiteY13" fmla="*/ 0 h 10692"/>
                <a:gd name="connsiteX14" fmla="*/ 8678 w 10000"/>
                <a:gd name="connsiteY14" fmla="*/ 1053 h 10692"/>
                <a:gd name="connsiteX15" fmla="*/ 8880 w 10000"/>
                <a:gd name="connsiteY15" fmla="*/ 1053 h 10692"/>
                <a:gd name="connsiteX16" fmla="*/ 8942 w 10000"/>
                <a:gd name="connsiteY16" fmla="*/ 1667 h 10692"/>
                <a:gd name="connsiteX17" fmla="*/ 8896 w 10000"/>
                <a:gd name="connsiteY17" fmla="*/ 4123 h 10692"/>
                <a:gd name="connsiteX18" fmla="*/ 8911 w 10000"/>
                <a:gd name="connsiteY18" fmla="*/ 6491 h 10692"/>
                <a:gd name="connsiteX19" fmla="*/ 9005 w 10000"/>
                <a:gd name="connsiteY19" fmla="*/ 6491 h 10692"/>
                <a:gd name="connsiteX20" fmla="*/ 9129 w 10000"/>
                <a:gd name="connsiteY20" fmla="*/ 6316 h 10692"/>
                <a:gd name="connsiteX21" fmla="*/ 10000 w 10000"/>
                <a:gd name="connsiteY21" fmla="*/ 6316 h 10692"/>
                <a:gd name="connsiteX22" fmla="*/ 9768 w 10000"/>
                <a:gd name="connsiteY22" fmla="*/ 8500 h 10692"/>
                <a:gd name="connsiteX23" fmla="*/ 9696 w 10000"/>
                <a:gd name="connsiteY23" fmla="*/ 10674 h 10692"/>
                <a:gd name="connsiteX24" fmla="*/ 199 w 10000"/>
                <a:gd name="connsiteY24" fmla="*/ 10692 h 10692"/>
                <a:gd name="connsiteX25" fmla="*/ 109 w 10000"/>
                <a:gd name="connsiteY25" fmla="*/ 8246 h 10692"/>
                <a:gd name="connsiteX26" fmla="*/ 0 w 10000"/>
                <a:gd name="connsiteY26" fmla="*/ 6842 h 10692"/>
                <a:gd name="connsiteX0" fmla="*/ 0 w 10000"/>
                <a:gd name="connsiteY0" fmla="*/ 6842 h 10692"/>
                <a:gd name="connsiteX1" fmla="*/ 3204 w 10000"/>
                <a:gd name="connsiteY1" fmla="*/ 6842 h 10692"/>
                <a:gd name="connsiteX2" fmla="*/ 3219 w 10000"/>
                <a:gd name="connsiteY2" fmla="*/ 4298 h 10692"/>
                <a:gd name="connsiteX3" fmla="*/ 3359 w 10000"/>
                <a:gd name="connsiteY3" fmla="*/ 4298 h 10692"/>
                <a:gd name="connsiteX4" fmla="*/ 3359 w 10000"/>
                <a:gd name="connsiteY4" fmla="*/ 6842 h 10692"/>
                <a:gd name="connsiteX5" fmla="*/ 8072 w 10000"/>
                <a:gd name="connsiteY5" fmla="*/ 6842 h 10692"/>
                <a:gd name="connsiteX6" fmla="*/ 8072 w 10000"/>
                <a:gd name="connsiteY6" fmla="*/ 4298 h 10692"/>
                <a:gd name="connsiteX7" fmla="*/ 8180 w 10000"/>
                <a:gd name="connsiteY7" fmla="*/ 3772 h 10692"/>
                <a:gd name="connsiteX8" fmla="*/ 8180 w 10000"/>
                <a:gd name="connsiteY8" fmla="*/ 2193 h 10692"/>
                <a:gd name="connsiteX9" fmla="*/ 8383 w 10000"/>
                <a:gd name="connsiteY9" fmla="*/ 2193 h 10692"/>
                <a:gd name="connsiteX10" fmla="*/ 8383 w 10000"/>
                <a:gd name="connsiteY10" fmla="*/ 3772 h 10692"/>
                <a:gd name="connsiteX11" fmla="*/ 8476 w 10000"/>
                <a:gd name="connsiteY11" fmla="*/ 3772 h 10692"/>
                <a:gd name="connsiteX12" fmla="*/ 8491 w 10000"/>
                <a:gd name="connsiteY12" fmla="*/ 0 h 10692"/>
                <a:gd name="connsiteX13" fmla="*/ 8647 w 10000"/>
                <a:gd name="connsiteY13" fmla="*/ 0 h 10692"/>
                <a:gd name="connsiteX14" fmla="*/ 8678 w 10000"/>
                <a:gd name="connsiteY14" fmla="*/ 1053 h 10692"/>
                <a:gd name="connsiteX15" fmla="*/ 8880 w 10000"/>
                <a:gd name="connsiteY15" fmla="*/ 1053 h 10692"/>
                <a:gd name="connsiteX16" fmla="*/ 8896 w 10000"/>
                <a:gd name="connsiteY16" fmla="*/ 4123 h 10692"/>
                <a:gd name="connsiteX17" fmla="*/ 8911 w 10000"/>
                <a:gd name="connsiteY17" fmla="*/ 6491 h 10692"/>
                <a:gd name="connsiteX18" fmla="*/ 9005 w 10000"/>
                <a:gd name="connsiteY18" fmla="*/ 6491 h 10692"/>
                <a:gd name="connsiteX19" fmla="*/ 9129 w 10000"/>
                <a:gd name="connsiteY19" fmla="*/ 6316 h 10692"/>
                <a:gd name="connsiteX20" fmla="*/ 10000 w 10000"/>
                <a:gd name="connsiteY20" fmla="*/ 6316 h 10692"/>
                <a:gd name="connsiteX21" fmla="*/ 9768 w 10000"/>
                <a:gd name="connsiteY21" fmla="*/ 8500 h 10692"/>
                <a:gd name="connsiteX22" fmla="*/ 9696 w 10000"/>
                <a:gd name="connsiteY22" fmla="*/ 10674 h 10692"/>
                <a:gd name="connsiteX23" fmla="*/ 199 w 10000"/>
                <a:gd name="connsiteY23" fmla="*/ 10692 h 10692"/>
                <a:gd name="connsiteX24" fmla="*/ 109 w 10000"/>
                <a:gd name="connsiteY24" fmla="*/ 8246 h 10692"/>
                <a:gd name="connsiteX25" fmla="*/ 0 w 10000"/>
                <a:gd name="connsiteY25" fmla="*/ 6842 h 10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0000" h="10692">
                  <a:moveTo>
                    <a:pt x="0" y="6842"/>
                  </a:moveTo>
                  <a:lnTo>
                    <a:pt x="3204" y="6842"/>
                  </a:lnTo>
                  <a:lnTo>
                    <a:pt x="3219" y="4298"/>
                  </a:lnTo>
                  <a:lnTo>
                    <a:pt x="3359" y="4298"/>
                  </a:lnTo>
                  <a:lnTo>
                    <a:pt x="3359" y="6842"/>
                  </a:lnTo>
                  <a:lnTo>
                    <a:pt x="8072" y="6842"/>
                  </a:lnTo>
                  <a:lnTo>
                    <a:pt x="8072" y="4298"/>
                  </a:lnTo>
                  <a:lnTo>
                    <a:pt x="8180" y="3772"/>
                  </a:lnTo>
                  <a:lnTo>
                    <a:pt x="8180" y="2193"/>
                  </a:lnTo>
                  <a:lnTo>
                    <a:pt x="8383" y="2193"/>
                  </a:lnTo>
                  <a:lnTo>
                    <a:pt x="8383" y="3772"/>
                  </a:lnTo>
                  <a:lnTo>
                    <a:pt x="8476" y="3772"/>
                  </a:lnTo>
                  <a:cubicBezTo>
                    <a:pt x="8481" y="2515"/>
                    <a:pt x="8486" y="1257"/>
                    <a:pt x="8491" y="0"/>
                  </a:cubicBezTo>
                  <a:lnTo>
                    <a:pt x="8647" y="0"/>
                  </a:lnTo>
                  <a:cubicBezTo>
                    <a:pt x="8657" y="351"/>
                    <a:pt x="8668" y="702"/>
                    <a:pt x="8678" y="1053"/>
                  </a:cubicBezTo>
                  <a:lnTo>
                    <a:pt x="8880" y="1053"/>
                  </a:lnTo>
                  <a:cubicBezTo>
                    <a:pt x="8916" y="1565"/>
                    <a:pt x="8891" y="3217"/>
                    <a:pt x="8896" y="4123"/>
                  </a:cubicBezTo>
                  <a:cubicBezTo>
                    <a:pt x="8901" y="4912"/>
                    <a:pt x="8906" y="5702"/>
                    <a:pt x="8911" y="6491"/>
                  </a:cubicBezTo>
                  <a:lnTo>
                    <a:pt x="9005" y="6491"/>
                  </a:lnTo>
                  <a:lnTo>
                    <a:pt x="9129" y="6316"/>
                  </a:lnTo>
                  <a:lnTo>
                    <a:pt x="10000" y="6316"/>
                  </a:lnTo>
                  <a:cubicBezTo>
                    <a:pt x="9896" y="7076"/>
                    <a:pt x="9872" y="7740"/>
                    <a:pt x="9768" y="8500"/>
                  </a:cubicBezTo>
                  <a:cubicBezTo>
                    <a:pt x="9770" y="9193"/>
                    <a:pt x="9694" y="9981"/>
                    <a:pt x="9696" y="10674"/>
                  </a:cubicBezTo>
                  <a:lnTo>
                    <a:pt x="199" y="10692"/>
                  </a:lnTo>
                  <a:cubicBezTo>
                    <a:pt x="169" y="9877"/>
                    <a:pt x="139" y="9061"/>
                    <a:pt x="109" y="8246"/>
                  </a:cubicBezTo>
                  <a:cubicBezTo>
                    <a:pt x="73" y="7778"/>
                    <a:pt x="36" y="7310"/>
                    <a:pt x="0" y="6842"/>
                  </a:cubicBezTo>
                  <a:close/>
                </a:path>
              </a:pathLst>
            </a:custGeom>
            <a:solidFill>
              <a:schemeClr val="tx1"/>
            </a:solidFill>
            <a:ln w="12700">
              <a:noFill/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i="0">
                <a:latin typeface="Arial Narrow" panose="020B0606020202030204" pitchFamily="34" charset="0"/>
                <a:cs typeface="Calibri" pitchFamily="34" charset="0"/>
              </a:endParaRPr>
            </a:p>
          </p:txBody>
        </p:sp>
      </p:grpSp>
      <p:sp>
        <p:nvSpPr>
          <p:cNvPr id="310" name="TextBox 309">
            <a:extLst>
              <a:ext uri="{FF2B5EF4-FFF2-40B4-BE49-F238E27FC236}">
                <a16:creationId xmlns:a16="http://schemas.microsoft.com/office/drawing/2014/main" id="{C2926923-A34F-4AF8-AEBC-B99BE66674A9}"/>
              </a:ext>
            </a:extLst>
          </p:cNvPr>
          <p:cNvSpPr txBox="1"/>
          <p:nvPr/>
        </p:nvSpPr>
        <p:spPr>
          <a:xfrm>
            <a:off x="2561729" y="1790060"/>
            <a:ext cx="103746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i="0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500 – 800 TEU</a:t>
            </a:r>
          </a:p>
        </p:txBody>
      </p:sp>
      <p:sp>
        <p:nvSpPr>
          <p:cNvPr id="311" name="TextBox 310">
            <a:extLst>
              <a:ext uri="{FF2B5EF4-FFF2-40B4-BE49-F238E27FC236}">
                <a16:creationId xmlns:a16="http://schemas.microsoft.com/office/drawing/2014/main" id="{7694BFAB-EB80-47C1-90F5-37C0B1B7A352}"/>
              </a:ext>
            </a:extLst>
          </p:cNvPr>
          <p:cNvSpPr txBox="1"/>
          <p:nvPr/>
        </p:nvSpPr>
        <p:spPr>
          <a:xfrm>
            <a:off x="2561728" y="2456749"/>
            <a:ext cx="12490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i="0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1,000 – 2,500 TEU</a:t>
            </a:r>
          </a:p>
        </p:txBody>
      </p:sp>
      <p:sp>
        <p:nvSpPr>
          <p:cNvPr id="312" name="TextBox 311">
            <a:extLst>
              <a:ext uri="{FF2B5EF4-FFF2-40B4-BE49-F238E27FC236}">
                <a16:creationId xmlns:a16="http://schemas.microsoft.com/office/drawing/2014/main" id="{BD1F460F-E5B3-4C70-94A9-F58996C7F3C5}"/>
              </a:ext>
            </a:extLst>
          </p:cNvPr>
          <p:cNvSpPr txBox="1"/>
          <p:nvPr/>
        </p:nvSpPr>
        <p:spPr>
          <a:xfrm>
            <a:off x="2561728" y="3264129"/>
            <a:ext cx="12490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i="0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3,000 – 3,400 TEU</a:t>
            </a:r>
          </a:p>
        </p:txBody>
      </p:sp>
      <p:sp>
        <p:nvSpPr>
          <p:cNvPr id="313" name="TextBox 312">
            <a:extLst>
              <a:ext uri="{FF2B5EF4-FFF2-40B4-BE49-F238E27FC236}">
                <a16:creationId xmlns:a16="http://schemas.microsoft.com/office/drawing/2014/main" id="{70F8F7C1-FF9B-4353-B7D6-25B77CCD2219}"/>
              </a:ext>
            </a:extLst>
          </p:cNvPr>
          <p:cNvSpPr txBox="1"/>
          <p:nvPr/>
        </p:nvSpPr>
        <p:spPr>
          <a:xfrm>
            <a:off x="2561728" y="3863050"/>
            <a:ext cx="12490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i="0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3,400 – 4,500 TEU</a:t>
            </a:r>
          </a:p>
        </p:txBody>
      </p:sp>
      <p:sp>
        <p:nvSpPr>
          <p:cNvPr id="314" name="TextBox 313">
            <a:extLst>
              <a:ext uri="{FF2B5EF4-FFF2-40B4-BE49-F238E27FC236}">
                <a16:creationId xmlns:a16="http://schemas.microsoft.com/office/drawing/2014/main" id="{51E775D8-2B0D-4965-885E-1CFBFFA5213D}"/>
              </a:ext>
            </a:extLst>
          </p:cNvPr>
          <p:cNvSpPr txBox="1"/>
          <p:nvPr/>
        </p:nvSpPr>
        <p:spPr>
          <a:xfrm>
            <a:off x="2561728" y="4598620"/>
            <a:ext cx="12490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i="0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4,000 – 6,000 TEU</a:t>
            </a:r>
          </a:p>
        </p:txBody>
      </p:sp>
      <p:sp>
        <p:nvSpPr>
          <p:cNvPr id="315" name="TextBox 314">
            <a:extLst>
              <a:ext uri="{FF2B5EF4-FFF2-40B4-BE49-F238E27FC236}">
                <a16:creationId xmlns:a16="http://schemas.microsoft.com/office/drawing/2014/main" id="{E24D890A-655F-4DDE-98D1-BD573C2D165F}"/>
              </a:ext>
            </a:extLst>
          </p:cNvPr>
          <p:cNvSpPr txBox="1"/>
          <p:nvPr/>
        </p:nvSpPr>
        <p:spPr>
          <a:xfrm>
            <a:off x="2561728" y="5363043"/>
            <a:ext cx="12490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i="0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6,000 – 8,500 TEU</a:t>
            </a:r>
          </a:p>
        </p:txBody>
      </p:sp>
      <p:sp>
        <p:nvSpPr>
          <p:cNvPr id="316" name="TextBox 315">
            <a:extLst>
              <a:ext uri="{FF2B5EF4-FFF2-40B4-BE49-F238E27FC236}">
                <a16:creationId xmlns:a16="http://schemas.microsoft.com/office/drawing/2014/main" id="{ED0B0BCC-EE6B-4339-9FD5-AC8584479031}"/>
              </a:ext>
            </a:extLst>
          </p:cNvPr>
          <p:cNvSpPr txBox="1"/>
          <p:nvPr/>
        </p:nvSpPr>
        <p:spPr>
          <a:xfrm>
            <a:off x="6346946" y="1952984"/>
            <a:ext cx="7489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i="0" dirty="0">
                <a:latin typeface="Arial Narrow" panose="020B0606020202030204" pitchFamily="34" charset="0"/>
              </a:rPr>
              <a:t>200x20x9</a:t>
            </a:r>
          </a:p>
        </p:txBody>
      </p:sp>
      <p:sp>
        <p:nvSpPr>
          <p:cNvPr id="317" name="TextBox 316">
            <a:extLst>
              <a:ext uri="{FF2B5EF4-FFF2-40B4-BE49-F238E27FC236}">
                <a16:creationId xmlns:a16="http://schemas.microsoft.com/office/drawing/2014/main" id="{83E7AEAE-2F05-40DA-94C8-57B3D19D96B4}"/>
              </a:ext>
            </a:extLst>
          </p:cNvPr>
          <p:cNvSpPr txBox="1"/>
          <p:nvPr/>
        </p:nvSpPr>
        <p:spPr>
          <a:xfrm>
            <a:off x="5785193" y="1629613"/>
            <a:ext cx="7489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i="0" dirty="0">
                <a:latin typeface="Arial Narrow" panose="020B0606020202030204" pitchFamily="34" charset="0"/>
              </a:rPr>
              <a:t>137x17x9</a:t>
            </a:r>
          </a:p>
        </p:txBody>
      </p:sp>
      <p:sp>
        <p:nvSpPr>
          <p:cNvPr id="318" name="TextBox 317">
            <a:extLst>
              <a:ext uri="{FF2B5EF4-FFF2-40B4-BE49-F238E27FC236}">
                <a16:creationId xmlns:a16="http://schemas.microsoft.com/office/drawing/2014/main" id="{DBD91970-CF24-4676-8CD9-1CA9EDA1F877}"/>
              </a:ext>
            </a:extLst>
          </p:cNvPr>
          <p:cNvSpPr txBox="1"/>
          <p:nvPr/>
        </p:nvSpPr>
        <p:spPr>
          <a:xfrm>
            <a:off x="6484052" y="2450895"/>
            <a:ext cx="8194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i="0" dirty="0">
                <a:latin typeface="Arial Narrow" panose="020B0606020202030204" pitchFamily="34" charset="0"/>
              </a:rPr>
              <a:t>215x20x10</a:t>
            </a:r>
          </a:p>
        </p:txBody>
      </p:sp>
      <p:sp>
        <p:nvSpPr>
          <p:cNvPr id="319" name="TextBox 318">
            <a:extLst>
              <a:ext uri="{FF2B5EF4-FFF2-40B4-BE49-F238E27FC236}">
                <a16:creationId xmlns:a16="http://schemas.microsoft.com/office/drawing/2014/main" id="{079F1BEA-AF21-4F0C-9E0A-A76B233D40E8}"/>
              </a:ext>
            </a:extLst>
          </p:cNvPr>
          <p:cNvSpPr txBox="1"/>
          <p:nvPr/>
        </p:nvSpPr>
        <p:spPr>
          <a:xfrm>
            <a:off x="6989464" y="3181868"/>
            <a:ext cx="9252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i="0" dirty="0">
                <a:latin typeface="Arial Narrow" panose="020B0606020202030204" pitchFamily="34" charset="0"/>
              </a:rPr>
              <a:t>250x32x12.5</a:t>
            </a:r>
          </a:p>
        </p:txBody>
      </p:sp>
      <p:sp>
        <p:nvSpPr>
          <p:cNvPr id="320" name="Rectangle 319">
            <a:extLst>
              <a:ext uri="{FF2B5EF4-FFF2-40B4-BE49-F238E27FC236}">
                <a16:creationId xmlns:a16="http://schemas.microsoft.com/office/drawing/2014/main" id="{25D4E4F3-7978-45AF-AA60-1ABC87220375}"/>
              </a:ext>
            </a:extLst>
          </p:cNvPr>
          <p:cNvSpPr/>
          <p:nvPr/>
        </p:nvSpPr>
        <p:spPr>
          <a:xfrm>
            <a:off x="6424011" y="1638340"/>
            <a:ext cx="137730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b="1" i="0" dirty="0">
                <a:latin typeface="Arial Narrow" panose="020B0606020202030204" pitchFamily="34" charset="0"/>
              </a:rPr>
              <a:t> (LOA – Beam – Draft)</a:t>
            </a:r>
            <a:endParaRPr lang="en-US" sz="1100" i="0" dirty="0">
              <a:latin typeface="Arial Narrow" panose="020B0606020202030204" pitchFamily="34" charset="0"/>
            </a:endParaRPr>
          </a:p>
        </p:txBody>
      </p:sp>
      <p:sp>
        <p:nvSpPr>
          <p:cNvPr id="321" name="TextBox 320">
            <a:extLst>
              <a:ext uri="{FF2B5EF4-FFF2-40B4-BE49-F238E27FC236}">
                <a16:creationId xmlns:a16="http://schemas.microsoft.com/office/drawing/2014/main" id="{DA66B76B-5E48-4C0F-8F16-3104078183FF}"/>
              </a:ext>
            </a:extLst>
          </p:cNvPr>
          <p:cNvSpPr txBox="1"/>
          <p:nvPr/>
        </p:nvSpPr>
        <p:spPr>
          <a:xfrm>
            <a:off x="9127272" y="5603753"/>
            <a:ext cx="70532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200" b="1" i="0" dirty="0">
                <a:latin typeface="Arial Narrow" panose="020B0606020202030204" pitchFamily="34" charset="0"/>
              </a:rPr>
              <a:t>6</a:t>
            </a:r>
          </a:p>
        </p:txBody>
      </p:sp>
      <p:sp>
        <p:nvSpPr>
          <p:cNvPr id="322" name="TextBox 321">
            <a:extLst>
              <a:ext uri="{FF2B5EF4-FFF2-40B4-BE49-F238E27FC236}">
                <a16:creationId xmlns:a16="http://schemas.microsoft.com/office/drawing/2014/main" id="{F7F266A5-A942-44FD-A88B-9F3C73F57C67}"/>
              </a:ext>
            </a:extLst>
          </p:cNvPr>
          <p:cNvSpPr txBox="1"/>
          <p:nvPr/>
        </p:nvSpPr>
        <p:spPr>
          <a:xfrm>
            <a:off x="9121176" y="5319134"/>
            <a:ext cx="70532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200" b="1" i="0" dirty="0">
                <a:latin typeface="Arial Narrow" panose="020B0606020202030204" pitchFamily="34" charset="0"/>
              </a:rPr>
              <a:t>9</a:t>
            </a:r>
          </a:p>
        </p:txBody>
      </p:sp>
      <p:sp>
        <p:nvSpPr>
          <p:cNvPr id="323" name="TextBox 322">
            <a:extLst>
              <a:ext uri="{FF2B5EF4-FFF2-40B4-BE49-F238E27FC236}">
                <a16:creationId xmlns:a16="http://schemas.microsoft.com/office/drawing/2014/main" id="{0A5A04B4-C1D6-4921-B80B-D9A284EF6177}"/>
              </a:ext>
            </a:extLst>
          </p:cNvPr>
          <p:cNvSpPr txBox="1"/>
          <p:nvPr/>
        </p:nvSpPr>
        <p:spPr>
          <a:xfrm>
            <a:off x="9519017" y="5044405"/>
            <a:ext cx="141064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200" b="1" i="0" dirty="0">
                <a:latin typeface="Arial Narrow" panose="020B0606020202030204" pitchFamily="34" charset="0"/>
              </a:rPr>
              <a:t>17</a:t>
            </a:r>
          </a:p>
        </p:txBody>
      </p:sp>
      <p:sp>
        <p:nvSpPr>
          <p:cNvPr id="324" name="TextBox 323">
            <a:extLst>
              <a:ext uri="{FF2B5EF4-FFF2-40B4-BE49-F238E27FC236}">
                <a16:creationId xmlns:a16="http://schemas.microsoft.com/office/drawing/2014/main" id="{0275096D-26B1-4066-B7AA-C6A2CDF59F45}"/>
              </a:ext>
            </a:extLst>
          </p:cNvPr>
          <p:cNvSpPr txBox="1"/>
          <p:nvPr/>
        </p:nvSpPr>
        <p:spPr>
          <a:xfrm>
            <a:off x="9154844" y="4725986"/>
            <a:ext cx="70532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200" b="1" i="0" dirty="0">
                <a:latin typeface="Arial Narrow" panose="020B0606020202030204" pitchFamily="34" charset="0"/>
              </a:rPr>
              <a:t>5</a:t>
            </a:r>
          </a:p>
        </p:txBody>
      </p:sp>
      <p:sp>
        <p:nvSpPr>
          <p:cNvPr id="366" name="TextBox 365">
            <a:extLst>
              <a:ext uri="{FF2B5EF4-FFF2-40B4-BE49-F238E27FC236}">
                <a16:creationId xmlns:a16="http://schemas.microsoft.com/office/drawing/2014/main" id="{AADA55EA-F631-4A21-BBA1-E1F857AEFC8E}"/>
              </a:ext>
            </a:extLst>
          </p:cNvPr>
          <p:cNvSpPr txBox="1"/>
          <p:nvPr/>
        </p:nvSpPr>
        <p:spPr>
          <a:xfrm>
            <a:off x="9154844" y="4471847"/>
            <a:ext cx="70532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200" b="1" i="0" dirty="0">
                <a:latin typeface="Arial Narrow" panose="020B0606020202030204" pitchFamily="34" charset="0"/>
              </a:rPr>
              <a:t>9</a:t>
            </a:r>
          </a:p>
        </p:txBody>
      </p:sp>
      <p:sp>
        <p:nvSpPr>
          <p:cNvPr id="367" name="TextBox 366">
            <a:extLst>
              <a:ext uri="{FF2B5EF4-FFF2-40B4-BE49-F238E27FC236}">
                <a16:creationId xmlns:a16="http://schemas.microsoft.com/office/drawing/2014/main" id="{FCCA7286-ACF9-4CB2-8EF9-FDFD25D40EE8}"/>
              </a:ext>
            </a:extLst>
          </p:cNvPr>
          <p:cNvSpPr txBox="1"/>
          <p:nvPr/>
        </p:nvSpPr>
        <p:spPr>
          <a:xfrm>
            <a:off x="9523129" y="4241706"/>
            <a:ext cx="141064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200" b="1" i="0" dirty="0">
                <a:latin typeface="Arial Narrow" panose="020B0606020202030204" pitchFamily="34" charset="0"/>
              </a:rPr>
              <a:t>15</a:t>
            </a:r>
          </a:p>
        </p:txBody>
      </p:sp>
      <p:sp>
        <p:nvSpPr>
          <p:cNvPr id="368" name="TextBox 367">
            <a:extLst>
              <a:ext uri="{FF2B5EF4-FFF2-40B4-BE49-F238E27FC236}">
                <a16:creationId xmlns:a16="http://schemas.microsoft.com/office/drawing/2014/main" id="{542884CD-DEA2-4A63-BE1F-BB292180CC56}"/>
              </a:ext>
            </a:extLst>
          </p:cNvPr>
          <p:cNvSpPr txBox="1"/>
          <p:nvPr/>
        </p:nvSpPr>
        <p:spPr>
          <a:xfrm>
            <a:off x="9290435" y="3868247"/>
            <a:ext cx="70532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200" b="1" i="0" dirty="0">
                <a:latin typeface="Arial Narrow" panose="020B0606020202030204" pitchFamily="34" charset="0"/>
              </a:rPr>
              <a:t>6</a:t>
            </a:r>
          </a:p>
        </p:txBody>
      </p:sp>
      <p:sp>
        <p:nvSpPr>
          <p:cNvPr id="369" name="TextBox 368">
            <a:extLst>
              <a:ext uri="{FF2B5EF4-FFF2-40B4-BE49-F238E27FC236}">
                <a16:creationId xmlns:a16="http://schemas.microsoft.com/office/drawing/2014/main" id="{FB1B4C2A-5607-4B48-99F1-7F5DE1C9854B}"/>
              </a:ext>
            </a:extLst>
          </p:cNvPr>
          <p:cNvSpPr txBox="1"/>
          <p:nvPr/>
        </p:nvSpPr>
        <p:spPr>
          <a:xfrm>
            <a:off x="9290435" y="3603440"/>
            <a:ext cx="70532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200" b="1" i="0" dirty="0">
                <a:latin typeface="Arial Narrow" panose="020B0606020202030204" pitchFamily="34" charset="0"/>
              </a:rPr>
              <a:t>8</a:t>
            </a:r>
          </a:p>
        </p:txBody>
      </p:sp>
      <p:sp>
        <p:nvSpPr>
          <p:cNvPr id="370" name="Rectangle 369">
            <a:extLst>
              <a:ext uri="{FF2B5EF4-FFF2-40B4-BE49-F238E27FC236}">
                <a16:creationId xmlns:a16="http://schemas.microsoft.com/office/drawing/2014/main" id="{D9632A45-18C6-46B3-B1E4-0399FBC66A9A}"/>
              </a:ext>
            </a:extLst>
          </p:cNvPr>
          <p:cNvSpPr/>
          <p:nvPr/>
        </p:nvSpPr>
        <p:spPr bwMode="auto">
          <a:xfrm>
            <a:off x="9391066" y="3070005"/>
            <a:ext cx="438912" cy="24309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i="0">
              <a:latin typeface="Arial Narrow" panose="020B0606020202030204" pitchFamily="34" charset="0"/>
            </a:endParaRPr>
          </a:p>
        </p:txBody>
      </p:sp>
      <p:sp>
        <p:nvSpPr>
          <p:cNvPr id="613" name="TextBox 612">
            <a:extLst>
              <a:ext uri="{FF2B5EF4-FFF2-40B4-BE49-F238E27FC236}">
                <a16:creationId xmlns:a16="http://schemas.microsoft.com/office/drawing/2014/main" id="{3C556FE0-8AF7-4073-8F1E-C0A806B726D1}"/>
              </a:ext>
            </a:extLst>
          </p:cNvPr>
          <p:cNvSpPr txBox="1"/>
          <p:nvPr/>
        </p:nvSpPr>
        <p:spPr>
          <a:xfrm>
            <a:off x="9280233" y="3307565"/>
            <a:ext cx="70532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200" b="1" i="0" dirty="0">
                <a:latin typeface="Arial Narrow" panose="020B0606020202030204" pitchFamily="34" charset="0"/>
              </a:rPr>
              <a:t>5</a:t>
            </a:r>
          </a:p>
        </p:txBody>
      </p:sp>
      <p:sp>
        <p:nvSpPr>
          <p:cNvPr id="614" name="TextBox 613">
            <a:extLst>
              <a:ext uri="{FF2B5EF4-FFF2-40B4-BE49-F238E27FC236}">
                <a16:creationId xmlns:a16="http://schemas.microsoft.com/office/drawing/2014/main" id="{C734516E-0295-4DDC-95F1-E4C2018B0307}"/>
              </a:ext>
            </a:extLst>
          </p:cNvPr>
          <p:cNvSpPr txBox="1"/>
          <p:nvPr/>
        </p:nvSpPr>
        <p:spPr>
          <a:xfrm>
            <a:off x="9280233" y="3076286"/>
            <a:ext cx="70532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200" b="1" i="0" dirty="0">
                <a:latin typeface="Arial Narrow" panose="020B0606020202030204" pitchFamily="34" charset="0"/>
              </a:rPr>
              <a:t>6</a:t>
            </a:r>
          </a:p>
        </p:txBody>
      </p:sp>
      <p:sp>
        <p:nvSpPr>
          <p:cNvPr id="615" name="TextBox 614">
            <a:extLst>
              <a:ext uri="{FF2B5EF4-FFF2-40B4-BE49-F238E27FC236}">
                <a16:creationId xmlns:a16="http://schemas.microsoft.com/office/drawing/2014/main" id="{70ADA200-203A-46B7-BD25-16FD9418C349}"/>
              </a:ext>
            </a:extLst>
          </p:cNvPr>
          <p:cNvSpPr txBox="1"/>
          <p:nvPr/>
        </p:nvSpPr>
        <p:spPr>
          <a:xfrm>
            <a:off x="9532490" y="2898987"/>
            <a:ext cx="141064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200" b="1" i="0" dirty="0">
                <a:latin typeface="Arial Narrow" panose="020B0606020202030204" pitchFamily="34" charset="0"/>
              </a:rPr>
              <a:t>13</a:t>
            </a:r>
          </a:p>
        </p:txBody>
      </p:sp>
      <p:sp>
        <p:nvSpPr>
          <p:cNvPr id="616" name="Rectangle 615">
            <a:extLst>
              <a:ext uri="{FF2B5EF4-FFF2-40B4-BE49-F238E27FC236}">
                <a16:creationId xmlns:a16="http://schemas.microsoft.com/office/drawing/2014/main" id="{DF522B35-3317-492D-873C-C5FA67CC9426}"/>
              </a:ext>
            </a:extLst>
          </p:cNvPr>
          <p:cNvSpPr/>
          <p:nvPr/>
        </p:nvSpPr>
        <p:spPr bwMode="auto">
          <a:xfrm>
            <a:off x="9431818" y="2385308"/>
            <a:ext cx="365974" cy="210312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i="0">
              <a:latin typeface="Arial Narrow" panose="020B0606020202030204" pitchFamily="34" charset="0"/>
            </a:endParaRPr>
          </a:p>
        </p:txBody>
      </p:sp>
      <p:sp>
        <p:nvSpPr>
          <p:cNvPr id="617" name="Freeform 119">
            <a:extLst>
              <a:ext uri="{FF2B5EF4-FFF2-40B4-BE49-F238E27FC236}">
                <a16:creationId xmlns:a16="http://schemas.microsoft.com/office/drawing/2014/main" id="{E00DC5E4-6865-49F5-AA7A-5EA4E6BA2EB8}"/>
              </a:ext>
            </a:extLst>
          </p:cNvPr>
          <p:cNvSpPr/>
          <p:nvPr/>
        </p:nvSpPr>
        <p:spPr bwMode="auto">
          <a:xfrm>
            <a:off x="9479126" y="2595369"/>
            <a:ext cx="274320" cy="168402"/>
          </a:xfrm>
          <a:custGeom>
            <a:avLst/>
            <a:gdLst>
              <a:gd name="connsiteX0" fmla="*/ 0 w 812800"/>
              <a:gd name="connsiteY0" fmla="*/ 0 h 381000"/>
              <a:gd name="connsiteX1" fmla="*/ 812800 w 812800"/>
              <a:gd name="connsiteY1" fmla="*/ 0 h 381000"/>
              <a:gd name="connsiteX2" fmla="*/ 812800 w 812800"/>
              <a:gd name="connsiteY2" fmla="*/ 276225 h 381000"/>
              <a:gd name="connsiteX3" fmla="*/ 733425 w 812800"/>
              <a:gd name="connsiteY3" fmla="*/ 276225 h 381000"/>
              <a:gd name="connsiteX4" fmla="*/ 733425 w 812800"/>
              <a:gd name="connsiteY4" fmla="*/ 381000 h 381000"/>
              <a:gd name="connsiteX5" fmla="*/ 88900 w 812800"/>
              <a:gd name="connsiteY5" fmla="*/ 381000 h 381000"/>
              <a:gd name="connsiteX6" fmla="*/ 88900 w 812800"/>
              <a:gd name="connsiteY6" fmla="*/ 282575 h 381000"/>
              <a:gd name="connsiteX7" fmla="*/ 12700 w 812800"/>
              <a:gd name="connsiteY7" fmla="*/ 282575 h 381000"/>
              <a:gd name="connsiteX8" fmla="*/ 0 w 812800"/>
              <a:gd name="connsiteY8" fmla="*/ 0 h 381000"/>
              <a:gd name="connsiteX0" fmla="*/ 0 w 812800"/>
              <a:gd name="connsiteY0" fmla="*/ 0 h 381000"/>
              <a:gd name="connsiteX1" fmla="*/ 812800 w 812800"/>
              <a:gd name="connsiteY1" fmla="*/ 0 h 381000"/>
              <a:gd name="connsiteX2" fmla="*/ 812800 w 812800"/>
              <a:gd name="connsiteY2" fmla="*/ 276225 h 381000"/>
              <a:gd name="connsiteX3" fmla="*/ 733425 w 812800"/>
              <a:gd name="connsiteY3" fmla="*/ 276225 h 381000"/>
              <a:gd name="connsiteX4" fmla="*/ 733425 w 812800"/>
              <a:gd name="connsiteY4" fmla="*/ 381000 h 381000"/>
              <a:gd name="connsiteX5" fmla="*/ 88900 w 812800"/>
              <a:gd name="connsiteY5" fmla="*/ 381000 h 381000"/>
              <a:gd name="connsiteX6" fmla="*/ 88900 w 812800"/>
              <a:gd name="connsiteY6" fmla="*/ 282575 h 381000"/>
              <a:gd name="connsiteX7" fmla="*/ 0 w 812800"/>
              <a:gd name="connsiteY7" fmla="*/ 276225 h 381000"/>
              <a:gd name="connsiteX8" fmla="*/ 0 w 812800"/>
              <a:gd name="connsiteY8" fmla="*/ 0 h 381000"/>
              <a:gd name="connsiteX0" fmla="*/ 0 w 812800"/>
              <a:gd name="connsiteY0" fmla="*/ 0 h 381000"/>
              <a:gd name="connsiteX1" fmla="*/ 812800 w 812800"/>
              <a:gd name="connsiteY1" fmla="*/ 0 h 381000"/>
              <a:gd name="connsiteX2" fmla="*/ 812800 w 812800"/>
              <a:gd name="connsiteY2" fmla="*/ 276225 h 381000"/>
              <a:gd name="connsiteX3" fmla="*/ 733425 w 812800"/>
              <a:gd name="connsiteY3" fmla="*/ 276225 h 381000"/>
              <a:gd name="connsiteX4" fmla="*/ 733425 w 812800"/>
              <a:gd name="connsiteY4" fmla="*/ 381000 h 381000"/>
              <a:gd name="connsiteX5" fmla="*/ 88900 w 812800"/>
              <a:gd name="connsiteY5" fmla="*/ 381000 h 381000"/>
              <a:gd name="connsiteX6" fmla="*/ 88900 w 812800"/>
              <a:gd name="connsiteY6" fmla="*/ 282575 h 381000"/>
              <a:gd name="connsiteX7" fmla="*/ 0 w 812800"/>
              <a:gd name="connsiteY7" fmla="*/ 283369 h 381000"/>
              <a:gd name="connsiteX8" fmla="*/ 0 w 812800"/>
              <a:gd name="connsiteY8" fmla="*/ 0 h 381000"/>
              <a:gd name="connsiteX0" fmla="*/ 0 w 812800"/>
              <a:gd name="connsiteY0" fmla="*/ 0 h 389819"/>
              <a:gd name="connsiteX1" fmla="*/ 812800 w 812800"/>
              <a:gd name="connsiteY1" fmla="*/ 0 h 389819"/>
              <a:gd name="connsiteX2" fmla="*/ 812800 w 812800"/>
              <a:gd name="connsiteY2" fmla="*/ 276225 h 389819"/>
              <a:gd name="connsiteX3" fmla="*/ 733425 w 812800"/>
              <a:gd name="connsiteY3" fmla="*/ 276225 h 389819"/>
              <a:gd name="connsiteX4" fmla="*/ 688270 w 812800"/>
              <a:gd name="connsiteY4" fmla="*/ 389819 h 389819"/>
              <a:gd name="connsiteX5" fmla="*/ 88900 w 812800"/>
              <a:gd name="connsiteY5" fmla="*/ 381000 h 389819"/>
              <a:gd name="connsiteX6" fmla="*/ 88900 w 812800"/>
              <a:gd name="connsiteY6" fmla="*/ 282575 h 389819"/>
              <a:gd name="connsiteX7" fmla="*/ 0 w 812800"/>
              <a:gd name="connsiteY7" fmla="*/ 283369 h 389819"/>
              <a:gd name="connsiteX8" fmla="*/ 0 w 812800"/>
              <a:gd name="connsiteY8" fmla="*/ 0 h 389819"/>
              <a:gd name="connsiteX0" fmla="*/ 0 w 812800"/>
              <a:gd name="connsiteY0" fmla="*/ 0 h 389819"/>
              <a:gd name="connsiteX1" fmla="*/ 812800 w 812800"/>
              <a:gd name="connsiteY1" fmla="*/ 0 h 389819"/>
              <a:gd name="connsiteX2" fmla="*/ 812800 w 812800"/>
              <a:gd name="connsiteY2" fmla="*/ 276225 h 389819"/>
              <a:gd name="connsiteX3" fmla="*/ 665692 w 812800"/>
              <a:gd name="connsiteY3" fmla="*/ 276224 h 389819"/>
              <a:gd name="connsiteX4" fmla="*/ 688270 w 812800"/>
              <a:gd name="connsiteY4" fmla="*/ 389819 h 389819"/>
              <a:gd name="connsiteX5" fmla="*/ 88900 w 812800"/>
              <a:gd name="connsiteY5" fmla="*/ 381000 h 389819"/>
              <a:gd name="connsiteX6" fmla="*/ 88900 w 812800"/>
              <a:gd name="connsiteY6" fmla="*/ 282575 h 389819"/>
              <a:gd name="connsiteX7" fmla="*/ 0 w 812800"/>
              <a:gd name="connsiteY7" fmla="*/ 283369 h 389819"/>
              <a:gd name="connsiteX8" fmla="*/ 0 w 812800"/>
              <a:gd name="connsiteY8" fmla="*/ 0 h 389819"/>
              <a:gd name="connsiteX0" fmla="*/ 0 w 812800"/>
              <a:gd name="connsiteY0" fmla="*/ 0 h 398638"/>
              <a:gd name="connsiteX1" fmla="*/ 812800 w 812800"/>
              <a:gd name="connsiteY1" fmla="*/ 0 h 398638"/>
              <a:gd name="connsiteX2" fmla="*/ 812800 w 812800"/>
              <a:gd name="connsiteY2" fmla="*/ 276225 h 398638"/>
              <a:gd name="connsiteX3" fmla="*/ 665692 w 812800"/>
              <a:gd name="connsiteY3" fmla="*/ 276224 h 398638"/>
              <a:gd name="connsiteX4" fmla="*/ 688270 w 812800"/>
              <a:gd name="connsiteY4" fmla="*/ 389819 h 398638"/>
              <a:gd name="connsiteX5" fmla="*/ 145345 w 812800"/>
              <a:gd name="connsiteY5" fmla="*/ 398638 h 398638"/>
              <a:gd name="connsiteX6" fmla="*/ 88900 w 812800"/>
              <a:gd name="connsiteY6" fmla="*/ 282575 h 398638"/>
              <a:gd name="connsiteX7" fmla="*/ 0 w 812800"/>
              <a:gd name="connsiteY7" fmla="*/ 283369 h 398638"/>
              <a:gd name="connsiteX8" fmla="*/ 0 w 812800"/>
              <a:gd name="connsiteY8" fmla="*/ 0 h 398638"/>
              <a:gd name="connsiteX0" fmla="*/ 0 w 812800"/>
              <a:gd name="connsiteY0" fmla="*/ 0 h 398638"/>
              <a:gd name="connsiteX1" fmla="*/ 812800 w 812800"/>
              <a:gd name="connsiteY1" fmla="*/ 0 h 398638"/>
              <a:gd name="connsiteX2" fmla="*/ 812800 w 812800"/>
              <a:gd name="connsiteY2" fmla="*/ 276225 h 398638"/>
              <a:gd name="connsiteX3" fmla="*/ 665692 w 812800"/>
              <a:gd name="connsiteY3" fmla="*/ 276224 h 398638"/>
              <a:gd name="connsiteX4" fmla="*/ 688270 w 812800"/>
              <a:gd name="connsiteY4" fmla="*/ 389819 h 398638"/>
              <a:gd name="connsiteX5" fmla="*/ 145345 w 812800"/>
              <a:gd name="connsiteY5" fmla="*/ 398638 h 398638"/>
              <a:gd name="connsiteX6" fmla="*/ 134056 w 812800"/>
              <a:gd name="connsiteY6" fmla="*/ 286985 h 398638"/>
              <a:gd name="connsiteX7" fmla="*/ 0 w 812800"/>
              <a:gd name="connsiteY7" fmla="*/ 283369 h 398638"/>
              <a:gd name="connsiteX8" fmla="*/ 0 w 812800"/>
              <a:gd name="connsiteY8" fmla="*/ 0 h 398638"/>
              <a:gd name="connsiteX0" fmla="*/ 0 w 812800"/>
              <a:gd name="connsiteY0" fmla="*/ 0 h 389819"/>
              <a:gd name="connsiteX1" fmla="*/ 812800 w 812800"/>
              <a:gd name="connsiteY1" fmla="*/ 0 h 389819"/>
              <a:gd name="connsiteX2" fmla="*/ 812800 w 812800"/>
              <a:gd name="connsiteY2" fmla="*/ 276225 h 389819"/>
              <a:gd name="connsiteX3" fmla="*/ 665692 w 812800"/>
              <a:gd name="connsiteY3" fmla="*/ 276224 h 389819"/>
              <a:gd name="connsiteX4" fmla="*/ 688270 w 812800"/>
              <a:gd name="connsiteY4" fmla="*/ 389819 h 389819"/>
              <a:gd name="connsiteX5" fmla="*/ 145345 w 812800"/>
              <a:gd name="connsiteY5" fmla="*/ 385409 h 389819"/>
              <a:gd name="connsiteX6" fmla="*/ 134056 w 812800"/>
              <a:gd name="connsiteY6" fmla="*/ 286985 h 389819"/>
              <a:gd name="connsiteX7" fmla="*/ 0 w 812800"/>
              <a:gd name="connsiteY7" fmla="*/ 283369 h 389819"/>
              <a:gd name="connsiteX8" fmla="*/ 0 w 812800"/>
              <a:gd name="connsiteY8" fmla="*/ 0 h 389819"/>
              <a:gd name="connsiteX0" fmla="*/ 0 w 812800"/>
              <a:gd name="connsiteY0" fmla="*/ 0 h 389819"/>
              <a:gd name="connsiteX1" fmla="*/ 812800 w 812800"/>
              <a:gd name="connsiteY1" fmla="*/ 0 h 389819"/>
              <a:gd name="connsiteX2" fmla="*/ 812800 w 812800"/>
              <a:gd name="connsiteY2" fmla="*/ 276225 h 389819"/>
              <a:gd name="connsiteX3" fmla="*/ 665692 w 812800"/>
              <a:gd name="connsiteY3" fmla="*/ 276224 h 389819"/>
              <a:gd name="connsiteX4" fmla="*/ 671336 w 812800"/>
              <a:gd name="connsiteY4" fmla="*/ 389819 h 389819"/>
              <a:gd name="connsiteX5" fmla="*/ 145345 w 812800"/>
              <a:gd name="connsiteY5" fmla="*/ 385409 h 389819"/>
              <a:gd name="connsiteX6" fmla="*/ 134056 w 812800"/>
              <a:gd name="connsiteY6" fmla="*/ 286985 h 389819"/>
              <a:gd name="connsiteX7" fmla="*/ 0 w 812800"/>
              <a:gd name="connsiteY7" fmla="*/ 283369 h 389819"/>
              <a:gd name="connsiteX8" fmla="*/ 0 w 812800"/>
              <a:gd name="connsiteY8" fmla="*/ 0 h 3898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12800" h="389819">
                <a:moveTo>
                  <a:pt x="0" y="0"/>
                </a:moveTo>
                <a:lnTo>
                  <a:pt x="812800" y="0"/>
                </a:lnTo>
                <a:lnTo>
                  <a:pt x="812800" y="276225"/>
                </a:lnTo>
                <a:lnTo>
                  <a:pt x="665692" y="276224"/>
                </a:lnTo>
                <a:lnTo>
                  <a:pt x="671336" y="389819"/>
                </a:lnTo>
                <a:lnTo>
                  <a:pt x="145345" y="385409"/>
                </a:lnTo>
                <a:lnTo>
                  <a:pt x="134056" y="286985"/>
                </a:lnTo>
                <a:lnTo>
                  <a:pt x="0" y="283369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i="0">
              <a:latin typeface="Arial Narrow" panose="020B0606020202030204" pitchFamily="34" charset="0"/>
            </a:endParaRPr>
          </a:p>
        </p:txBody>
      </p:sp>
      <p:sp>
        <p:nvSpPr>
          <p:cNvPr id="618" name="TextBox 617">
            <a:extLst>
              <a:ext uri="{FF2B5EF4-FFF2-40B4-BE49-F238E27FC236}">
                <a16:creationId xmlns:a16="http://schemas.microsoft.com/office/drawing/2014/main" id="{1DF40D54-6869-444D-A84A-E55839E8B044}"/>
              </a:ext>
            </a:extLst>
          </p:cNvPr>
          <p:cNvSpPr txBox="1"/>
          <p:nvPr/>
        </p:nvSpPr>
        <p:spPr>
          <a:xfrm>
            <a:off x="9555594" y="2197590"/>
            <a:ext cx="141064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200" b="1" i="0" dirty="0">
                <a:latin typeface="Arial Narrow" panose="020B0606020202030204" pitchFamily="34" charset="0"/>
              </a:rPr>
              <a:t>10</a:t>
            </a:r>
          </a:p>
        </p:txBody>
      </p:sp>
      <p:sp>
        <p:nvSpPr>
          <p:cNvPr id="619" name="Rectangle 618">
            <a:extLst>
              <a:ext uri="{FF2B5EF4-FFF2-40B4-BE49-F238E27FC236}">
                <a16:creationId xmlns:a16="http://schemas.microsoft.com/office/drawing/2014/main" id="{EA38348C-5706-470F-BB75-318982BAC2EC}"/>
              </a:ext>
            </a:extLst>
          </p:cNvPr>
          <p:cNvSpPr/>
          <p:nvPr/>
        </p:nvSpPr>
        <p:spPr bwMode="auto">
          <a:xfrm>
            <a:off x="9450519" y="2010734"/>
            <a:ext cx="320040" cy="164592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i="0">
              <a:latin typeface="Arial Narrow" panose="020B0606020202030204" pitchFamily="34" charset="0"/>
            </a:endParaRPr>
          </a:p>
        </p:txBody>
      </p:sp>
      <p:sp>
        <p:nvSpPr>
          <p:cNvPr id="620" name="TextBox 619">
            <a:extLst>
              <a:ext uri="{FF2B5EF4-FFF2-40B4-BE49-F238E27FC236}">
                <a16:creationId xmlns:a16="http://schemas.microsoft.com/office/drawing/2014/main" id="{528F914F-6702-4E25-88F1-4D8971D05474}"/>
              </a:ext>
            </a:extLst>
          </p:cNvPr>
          <p:cNvSpPr txBox="1"/>
          <p:nvPr/>
        </p:nvSpPr>
        <p:spPr>
          <a:xfrm>
            <a:off x="9801404" y="1930477"/>
            <a:ext cx="70532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200" b="1" i="0" dirty="0">
                <a:latin typeface="Arial Narrow" panose="020B0606020202030204" pitchFamily="34" charset="0"/>
              </a:rPr>
              <a:t>8</a:t>
            </a:r>
          </a:p>
        </p:txBody>
      </p:sp>
      <p:sp>
        <p:nvSpPr>
          <p:cNvPr id="621" name="Rectangle 620">
            <a:extLst>
              <a:ext uri="{FF2B5EF4-FFF2-40B4-BE49-F238E27FC236}">
                <a16:creationId xmlns:a16="http://schemas.microsoft.com/office/drawing/2014/main" id="{25E75022-8F2B-4440-B0DA-E1F6365D2415}"/>
              </a:ext>
            </a:extLst>
          </p:cNvPr>
          <p:cNvSpPr/>
          <p:nvPr/>
        </p:nvSpPr>
        <p:spPr bwMode="auto">
          <a:xfrm>
            <a:off x="9470652" y="1750893"/>
            <a:ext cx="274320" cy="164592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i="0" dirty="0">
              <a:latin typeface="Arial Narrow" panose="020B0606020202030204" pitchFamily="34" charset="0"/>
            </a:endParaRPr>
          </a:p>
        </p:txBody>
      </p:sp>
      <p:sp>
        <p:nvSpPr>
          <p:cNvPr id="622" name="TextBox 621">
            <a:extLst>
              <a:ext uri="{FF2B5EF4-FFF2-40B4-BE49-F238E27FC236}">
                <a16:creationId xmlns:a16="http://schemas.microsoft.com/office/drawing/2014/main" id="{447B0688-F0FB-4EBD-BE7A-D65B3B1D58A4}"/>
              </a:ext>
            </a:extLst>
          </p:cNvPr>
          <p:cNvSpPr txBox="1"/>
          <p:nvPr/>
        </p:nvSpPr>
        <p:spPr>
          <a:xfrm>
            <a:off x="9581727" y="1577050"/>
            <a:ext cx="70532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200" b="1" i="0" dirty="0">
                <a:latin typeface="Arial Narrow" panose="020B0606020202030204" pitchFamily="34" charset="0"/>
              </a:rPr>
              <a:t>6</a:t>
            </a:r>
          </a:p>
        </p:txBody>
      </p:sp>
      <p:sp>
        <p:nvSpPr>
          <p:cNvPr id="623" name="TextBox 622">
            <a:extLst>
              <a:ext uri="{FF2B5EF4-FFF2-40B4-BE49-F238E27FC236}">
                <a16:creationId xmlns:a16="http://schemas.microsoft.com/office/drawing/2014/main" id="{5E36CABF-DB47-403F-8CBC-2A9D5DB2C9C9}"/>
              </a:ext>
            </a:extLst>
          </p:cNvPr>
          <p:cNvSpPr txBox="1"/>
          <p:nvPr/>
        </p:nvSpPr>
        <p:spPr>
          <a:xfrm>
            <a:off x="9359132" y="1727488"/>
            <a:ext cx="70532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200" b="1" i="0" dirty="0">
                <a:latin typeface="Arial Narrow" panose="020B0606020202030204" pitchFamily="34" charset="0"/>
              </a:rPr>
              <a:t>4</a:t>
            </a:r>
          </a:p>
        </p:txBody>
      </p:sp>
      <p:sp>
        <p:nvSpPr>
          <p:cNvPr id="624" name="TextBox 623">
            <a:extLst>
              <a:ext uri="{FF2B5EF4-FFF2-40B4-BE49-F238E27FC236}">
                <a16:creationId xmlns:a16="http://schemas.microsoft.com/office/drawing/2014/main" id="{1F4C2A61-945E-405E-B5EF-0354158213EA}"/>
              </a:ext>
            </a:extLst>
          </p:cNvPr>
          <p:cNvSpPr txBox="1"/>
          <p:nvPr/>
        </p:nvSpPr>
        <p:spPr>
          <a:xfrm>
            <a:off x="7947502" y="1548804"/>
            <a:ext cx="119135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i="0" dirty="0">
                <a:latin typeface="Arial Narrow" panose="020B0606020202030204" pitchFamily="34" charset="0"/>
              </a:rPr>
              <a:t>Containers across</a:t>
            </a:r>
          </a:p>
        </p:txBody>
      </p:sp>
      <p:sp>
        <p:nvSpPr>
          <p:cNvPr id="625" name="TextBox 624">
            <a:extLst>
              <a:ext uri="{FF2B5EF4-FFF2-40B4-BE49-F238E27FC236}">
                <a16:creationId xmlns:a16="http://schemas.microsoft.com/office/drawing/2014/main" id="{27275E3C-D794-4E81-93DC-EFEC74D40A47}"/>
              </a:ext>
            </a:extLst>
          </p:cNvPr>
          <p:cNvSpPr txBox="1"/>
          <p:nvPr/>
        </p:nvSpPr>
        <p:spPr>
          <a:xfrm>
            <a:off x="7361445" y="2553040"/>
            <a:ext cx="171713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i="0" dirty="0">
                <a:latin typeface="Arial Narrow" panose="020B0606020202030204" pitchFamily="34" charset="0"/>
              </a:rPr>
              <a:t>Containers high below deck</a:t>
            </a:r>
          </a:p>
        </p:txBody>
      </p:sp>
      <p:sp>
        <p:nvSpPr>
          <p:cNvPr id="626" name="Rounded Rectangle 12">
            <a:extLst>
              <a:ext uri="{FF2B5EF4-FFF2-40B4-BE49-F238E27FC236}">
                <a16:creationId xmlns:a16="http://schemas.microsoft.com/office/drawing/2014/main" id="{3438B037-FAB0-42C6-A035-24244FA04602}"/>
              </a:ext>
            </a:extLst>
          </p:cNvPr>
          <p:cNvSpPr/>
          <p:nvPr/>
        </p:nvSpPr>
        <p:spPr>
          <a:xfrm>
            <a:off x="2354305" y="1547333"/>
            <a:ext cx="7863840" cy="1280160"/>
          </a:xfrm>
          <a:prstGeom prst="roundRect">
            <a:avLst>
              <a:gd name="adj" fmla="val 7999"/>
            </a:avLst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627" name="Rounded Rectangle 129">
            <a:extLst>
              <a:ext uri="{FF2B5EF4-FFF2-40B4-BE49-F238E27FC236}">
                <a16:creationId xmlns:a16="http://schemas.microsoft.com/office/drawing/2014/main" id="{D2922A4D-2478-4A2B-9A41-25E2AB30AE29}"/>
              </a:ext>
            </a:extLst>
          </p:cNvPr>
          <p:cNvSpPr/>
          <p:nvPr/>
        </p:nvSpPr>
        <p:spPr>
          <a:xfrm>
            <a:off x="2354305" y="2896192"/>
            <a:ext cx="7863840" cy="1280160"/>
          </a:xfrm>
          <a:prstGeom prst="roundRect">
            <a:avLst>
              <a:gd name="adj" fmla="val 7999"/>
            </a:avLst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628" name="Rounded Rectangle 131">
            <a:extLst>
              <a:ext uri="{FF2B5EF4-FFF2-40B4-BE49-F238E27FC236}">
                <a16:creationId xmlns:a16="http://schemas.microsoft.com/office/drawing/2014/main" id="{9BC9F412-CE70-4A87-B8C7-4A2C7DED8FBF}"/>
              </a:ext>
            </a:extLst>
          </p:cNvPr>
          <p:cNvSpPr/>
          <p:nvPr/>
        </p:nvSpPr>
        <p:spPr>
          <a:xfrm>
            <a:off x="2354305" y="4238436"/>
            <a:ext cx="7863840" cy="1645920"/>
          </a:xfrm>
          <a:prstGeom prst="roundRect">
            <a:avLst>
              <a:gd name="adj" fmla="val 6857"/>
            </a:avLst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 dirty="0">
              <a:latin typeface="Arial Narrow" panose="020B0606020202030204" pitchFamily="34" charset="0"/>
            </a:endParaRPr>
          </a:p>
        </p:txBody>
      </p:sp>
      <p:sp>
        <p:nvSpPr>
          <p:cNvPr id="629" name="Rectangle 628">
            <a:extLst>
              <a:ext uri="{FF2B5EF4-FFF2-40B4-BE49-F238E27FC236}">
                <a16:creationId xmlns:a16="http://schemas.microsoft.com/office/drawing/2014/main" id="{0FFCE654-5729-4121-892D-BD5D7B9F0FB2}"/>
              </a:ext>
            </a:extLst>
          </p:cNvPr>
          <p:cNvSpPr/>
          <p:nvPr/>
        </p:nvSpPr>
        <p:spPr>
          <a:xfrm>
            <a:off x="5883891" y="1754165"/>
            <a:ext cx="52770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1" i="0" dirty="0">
                <a:latin typeface="Arial Narrow" panose="020B0606020202030204" pitchFamily="34" charset="0"/>
              </a:rPr>
              <a:t>meters</a:t>
            </a:r>
            <a:endParaRPr lang="en-US" sz="1000" i="0" dirty="0">
              <a:latin typeface="Arial Narrow" panose="020B0606020202030204" pitchFamily="34" charset="0"/>
            </a:endParaRPr>
          </a:p>
        </p:txBody>
      </p:sp>
      <p:cxnSp>
        <p:nvCxnSpPr>
          <p:cNvPr id="630" name="Straight Connector 629">
            <a:extLst>
              <a:ext uri="{FF2B5EF4-FFF2-40B4-BE49-F238E27FC236}">
                <a16:creationId xmlns:a16="http://schemas.microsoft.com/office/drawing/2014/main" id="{DE838249-623E-45ED-B50F-06A40627A204}"/>
              </a:ext>
            </a:extLst>
          </p:cNvPr>
          <p:cNvCxnSpPr>
            <a:stCxn id="623" idx="3"/>
            <a:endCxn id="623" idx="3"/>
          </p:cNvCxnSpPr>
          <p:nvPr/>
        </p:nvCxnSpPr>
        <p:spPr>
          <a:xfrm>
            <a:off x="9429664" y="1819821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1" name="Straight Connector 630">
            <a:extLst>
              <a:ext uri="{FF2B5EF4-FFF2-40B4-BE49-F238E27FC236}">
                <a16:creationId xmlns:a16="http://schemas.microsoft.com/office/drawing/2014/main" id="{A787296B-C924-49B0-A161-D11FE37E2BD4}"/>
              </a:ext>
            </a:extLst>
          </p:cNvPr>
          <p:cNvCxnSpPr/>
          <p:nvPr/>
        </p:nvCxnSpPr>
        <p:spPr>
          <a:xfrm>
            <a:off x="9516051" y="1750545"/>
            <a:ext cx="0" cy="16459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2" name="Straight Connector 631">
            <a:extLst>
              <a:ext uri="{FF2B5EF4-FFF2-40B4-BE49-F238E27FC236}">
                <a16:creationId xmlns:a16="http://schemas.microsoft.com/office/drawing/2014/main" id="{148A53B5-BA08-4E6C-B72D-97AE82736579}"/>
              </a:ext>
            </a:extLst>
          </p:cNvPr>
          <p:cNvCxnSpPr/>
          <p:nvPr/>
        </p:nvCxnSpPr>
        <p:spPr>
          <a:xfrm>
            <a:off x="9561771" y="1750545"/>
            <a:ext cx="0" cy="16459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3" name="Straight Connector 632">
            <a:extLst>
              <a:ext uri="{FF2B5EF4-FFF2-40B4-BE49-F238E27FC236}">
                <a16:creationId xmlns:a16="http://schemas.microsoft.com/office/drawing/2014/main" id="{294A4F4C-B23C-4C28-AF41-E4153A592B89}"/>
              </a:ext>
            </a:extLst>
          </p:cNvPr>
          <p:cNvCxnSpPr/>
          <p:nvPr/>
        </p:nvCxnSpPr>
        <p:spPr>
          <a:xfrm>
            <a:off x="9607491" y="1750545"/>
            <a:ext cx="0" cy="16459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4" name="Straight Connector 633">
            <a:extLst>
              <a:ext uri="{FF2B5EF4-FFF2-40B4-BE49-F238E27FC236}">
                <a16:creationId xmlns:a16="http://schemas.microsoft.com/office/drawing/2014/main" id="{51FACBDC-DA0A-462A-A7EF-782EF7E63E9D}"/>
              </a:ext>
            </a:extLst>
          </p:cNvPr>
          <p:cNvCxnSpPr/>
          <p:nvPr/>
        </p:nvCxnSpPr>
        <p:spPr>
          <a:xfrm>
            <a:off x="9653211" y="1750545"/>
            <a:ext cx="0" cy="16459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5" name="Straight Connector 634">
            <a:extLst>
              <a:ext uri="{FF2B5EF4-FFF2-40B4-BE49-F238E27FC236}">
                <a16:creationId xmlns:a16="http://schemas.microsoft.com/office/drawing/2014/main" id="{65BB58E0-F54C-4B80-BA58-B434EB36B889}"/>
              </a:ext>
            </a:extLst>
          </p:cNvPr>
          <p:cNvCxnSpPr/>
          <p:nvPr/>
        </p:nvCxnSpPr>
        <p:spPr>
          <a:xfrm>
            <a:off x="9698931" y="1750545"/>
            <a:ext cx="0" cy="16459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6" name="Straight Connector 635">
            <a:extLst>
              <a:ext uri="{FF2B5EF4-FFF2-40B4-BE49-F238E27FC236}">
                <a16:creationId xmlns:a16="http://schemas.microsoft.com/office/drawing/2014/main" id="{5823C089-818E-48E7-88A1-06DCBF24A8BC}"/>
              </a:ext>
            </a:extLst>
          </p:cNvPr>
          <p:cNvCxnSpPr/>
          <p:nvPr/>
        </p:nvCxnSpPr>
        <p:spPr>
          <a:xfrm>
            <a:off x="9470652" y="1792654"/>
            <a:ext cx="27432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7" name="Straight Connector 636">
            <a:extLst>
              <a:ext uri="{FF2B5EF4-FFF2-40B4-BE49-F238E27FC236}">
                <a16:creationId xmlns:a16="http://schemas.microsoft.com/office/drawing/2014/main" id="{6A63D82D-C57A-478D-B163-F2FE5049A160}"/>
              </a:ext>
            </a:extLst>
          </p:cNvPr>
          <p:cNvCxnSpPr/>
          <p:nvPr/>
        </p:nvCxnSpPr>
        <p:spPr>
          <a:xfrm>
            <a:off x="9470652" y="1835681"/>
            <a:ext cx="27432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8" name="Straight Connector 637">
            <a:extLst>
              <a:ext uri="{FF2B5EF4-FFF2-40B4-BE49-F238E27FC236}">
                <a16:creationId xmlns:a16="http://schemas.microsoft.com/office/drawing/2014/main" id="{8252B82E-2811-4670-9628-DA59530E997D}"/>
              </a:ext>
            </a:extLst>
          </p:cNvPr>
          <p:cNvCxnSpPr/>
          <p:nvPr/>
        </p:nvCxnSpPr>
        <p:spPr>
          <a:xfrm>
            <a:off x="9469868" y="1878709"/>
            <a:ext cx="27432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9" name="Straight Connector 638">
            <a:extLst>
              <a:ext uri="{FF2B5EF4-FFF2-40B4-BE49-F238E27FC236}">
                <a16:creationId xmlns:a16="http://schemas.microsoft.com/office/drawing/2014/main" id="{7BF730C9-C6E0-4132-9324-9313603F6BE5}"/>
              </a:ext>
            </a:extLst>
          </p:cNvPr>
          <p:cNvCxnSpPr/>
          <p:nvPr/>
        </p:nvCxnSpPr>
        <p:spPr>
          <a:xfrm>
            <a:off x="9450978" y="2049912"/>
            <a:ext cx="32004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0" name="Straight Connector 639">
            <a:extLst>
              <a:ext uri="{FF2B5EF4-FFF2-40B4-BE49-F238E27FC236}">
                <a16:creationId xmlns:a16="http://schemas.microsoft.com/office/drawing/2014/main" id="{3ACF7ABB-00A7-4D13-8548-A7EB5200D561}"/>
              </a:ext>
            </a:extLst>
          </p:cNvPr>
          <p:cNvCxnSpPr/>
          <p:nvPr/>
        </p:nvCxnSpPr>
        <p:spPr>
          <a:xfrm>
            <a:off x="9450978" y="2093611"/>
            <a:ext cx="32004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1" name="Straight Connector 640">
            <a:extLst>
              <a:ext uri="{FF2B5EF4-FFF2-40B4-BE49-F238E27FC236}">
                <a16:creationId xmlns:a16="http://schemas.microsoft.com/office/drawing/2014/main" id="{EF745821-758E-41AD-8102-6AFB137592B8}"/>
              </a:ext>
            </a:extLst>
          </p:cNvPr>
          <p:cNvCxnSpPr/>
          <p:nvPr/>
        </p:nvCxnSpPr>
        <p:spPr>
          <a:xfrm>
            <a:off x="9450194" y="2095962"/>
            <a:ext cx="32004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2" name="Straight Connector 641">
            <a:extLst>
              <a:ext uri="{FF2B5EF4-FFF2-40B4-BE49-F238E27FC236}">
                <a16:creationId xmlns:a16="http://schemas.microsoft.com/office/drawing/2014/main" id="{9CB47D31-A7E9-4B5F-97C7-D118AFA901F7}"/>
              </a:ext>
            </a:extLst>
          </p:cNvPr>
          <p:cNvCxnSpPr/>
          <p:nvPr/>
        </p:nvCxnSpPr>
        <p:spPr>
          <a:xfrm>
            <a:off x="9495096" y="2008829"/>
            <a:ext cx="0" cy="16459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3" name="Straight Connector 642">
            <a:extLst>
              <a:ext uri="{FF2B5EF4-FFF2-40B4-BE49-F238E27FC236}">
                <a16:creationId xmlns:a16="http://schemas.microsoft.com/office/drawing/2014/main" id="{4A983784-617D-4B9F-BF02-F6157258DA9C}"/>
              </a:ext>
            </a:extLst>
          </p:cNvPr>
          <p:cNvCxnSpPr/>
          <p:nvPr/>
        </p:nvCxnSpPr>
        <p:spPr>
          <a:xfrm>
            <a:off x="9540816" y="2008829"/>
            <a:ext cx="0" cy="16459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4" name="Straight Connector 643">
            <a:extLst>
              <a:ext uri="{FF2B5EF4-FFF2-40B4-BE49-F238E27FC236}">
                <a16:creationId xmlns:a16="http://schemas.microsoft.com/office/drawing/2014/main" id="{3068FC16-A2F8-4FD5-BD98-4FA0530A6EF0}"/>
              </a:ext>
            </a:extLst>
          </p:cNvPr>
          <p:cNvCxnSpPr/>
          <p:nvPr/>
        </p:nvCxnSpPr>
        <p:spPr>
          <a:xfrm>
            <a:off x="9586536" y="2008829"/>
            <a:ext cx="0" cy="16459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5" name="Straight Connector 644">
            <a:extLst>
              <a:ext uri="{FF2B5EF4-FFF2-40B4-BE49-F238E27FC236}">
                <a16:creationId xmlns:a16="http://schemas.microsoft.com/office/drawing/2014/main" id="{5AB11806-79FC-49BA-948A-0CB459B5D946}"/>
              </a:ext>
            </a:extLst>
          </p:cNvPr>
          <p:cNvCxnSpPr/>
          <p:nvPr/>
        </p:nvCxnSpPr>
        <p:spPr>
          <a:xfrm>
            <a:off x="9632256" y="2008829"/>
            <a:ext cx="0" cy="16459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6" name="Straight Connector 645">
            <a:extLst>
              <a:ext uri="{FF2B5EF4-FFF2-40B4-BE49-F238E27FC236}">
                <a16:creationId xmlns:a16="http://schemas.microsoft.com/office/drawing/2014/main" id="{36EA00A3-6A75-42FD-8DCC-62DB7586513B}"/>
              </a:ext>
            </a:extLst>
          </p:cNvPr>
          <p:cNvCxnSpPr/>
          <p:nvPr/>
        </p:nvCxnSpPr>
        <p:spPr>
          <a:xfrm>
            <a:off x="9677976" y="2008829"/>
            <a:ext cx="0" cy="16459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7" name="Straight Connector 646">
            <a:extLst>
              <a:ext uri="{FF2B5EF4-FFF2-40B4-BE49-F238E27FC236}">
                <a16:creationId xmlns:a16="http://schemas.microsoft.com/office/drawing/2014/main" id="{C3BF8460-5B47-4E15-806B-DAAA52D6119A}"/>
              </a:ext>
            </a:extLst>
          </p:cNvPr>
          <p:cNvCxnSpPr/>
          <p:nvPr/>
        </p:nvCxnSpPr>
        <p:spPr>
          <a:xfrm>
            <a:off x="9723696" y="2008829"/>
            <a:ext cx="0" cy="16459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8" name="Straight Connector 647">
            <a:extLst>
              <a:ext uri="{FF2B5EF4-FFF2-40B4-BE49-F238E27FC236}">
                <a16:creationId xmlns:a16="http://schemas.microsoft.com/office/drawing/2014/main" id="{F4E6852E-8BB3-48AC-81FC-108477695C49}"/>
              </a:ext>
            </a:extLst>
          </p:cNvPr>
          <p:cNvCxnSpPr/>
          <p:nvPr/>
        </p:nvCxnSpPr>
        <p:spPr>
          <a:xfrm>
            <a:off x="9432969" y="2428981"/>
            <a:ext cx="36576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9" name="Straight Connector 648">
            <a:extLst>
              <a:ext uri="{FF2B5EF4-FFF2-40B4-BE49-F238E27FC236}">
                <a16:creationId xmlns:a16="http://schemas.microsoft.com/office/drawing/2014/main" id="{63BBFDBD-843F-4646-B76C-DCF6034135B1}"/>
              </a:ext>
            </a:extLst>
          </p:cNvPr>
          <p:cNvCxnSpPr/>
          <p:nvPr/>
        </p:nvCxnSpPr>
        <p:spPr>
          <a:xfrm>
            <a:off x="9432969" y="2471421"/>
            <a:ext cx="36576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0" name="Straight Connector 649">
            <a:extLst>
              <a:ext uri="{FF2B5EF4-FFF2-40B4-BE49-F238E27FC236}">
                <a16:creationId xmlns:a16="http://schemas.microsoft.com/office/drawing/2014/main" id="{EC56BE3C-821F-49ED-919C-B43E3EC642DF}"/>
              </a:ext>
            </a:extLst>
          </p:cNvPr>
          <p:cNvCxnSpPr/>
          <p:nvPr/>
        </p:nvCxnSpPr>
        <p:spPr>
          <a:xfrm>
            <a:off x="9432185" y="2513861"/>
            <a:ext cx="36576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1" name="Straight Connector 650">
            <a:extLst>
              <a:ext uri="{FF2B5EF4-FFF2-40B4-BE49-F238E27FC236}">
                <a16:creationId xmlns:a16="http://schemas.microsoft.com/office/drawing/2014/main" id="{90E7E651-5623-4F03-A79C-E05C393124DF}"/>
              </a:ext>
            </a:extLst>
          </p:cNvPr>
          <p:cNvCxnSpPr/>
          <p:nvPr/>
        </p:nvCxnSpPr>
        <p:spPr>
          <a:xfrm>
            <a:off x="9475182" y="2387898"/>
            <a:ext cx="0" cy="32918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2" name="Straight Connector 651">
            <a:extLst>
              <a:ext uri="{FF2B5EF4-FFF2-40B4-BE49-F238E27FC236}">
                <a16:creationId xmlns:a16="http://schemas.microsoft.com/office/drawing/2014/main" id="{8E2911CC-69F2-45D3-90E0-AFF531DB325B}"/>
              </a:ext>
            </a:extLst>
          </p:cNvPr>
          <p:cNvCxnSpPr/>
          <p:nvPr/>
        </p:nvCxnSpPr>
        <p:spPr>
          <a:xfrm>
            <a:off x="9522807" y="2387898"/>
            <a:ext cx="0" cy="36576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3" name="Straight Connector 652">
            <a:extLst>
              <a:ext uri="{FF2B5EF4-FFF2-40B4-BE49-F238E27FC236}">
                <a16:creationId xmlns:a16="http://schemas.microsoft.com/office/drawing/2014/main" id="{8F18A4BD-01DA-4D2A-9A67-A5E6702834F8}"/>
              </a:ext>
            </a:extLst>
          </p:cNvPr>
          <p:cNvCxnSpPr/>
          <p:nvPr/>
        </p:nvCxnSpPr>
        <p:spPr>
          <a:xfrm>
            <a:off x="9568527" y="2387898"/>
            <a:ext cx="0" cy="36576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4" name="Straight Connector 653">
            <a:extLst>
              <a:ext uri="{FF2B5EF4-FFF2-40B4-BE49-F238E27FC236}">
                <a16:creationId xmlns:a16="http://schemas.microsoft.com/office/drawing/2014/main" id="{E6187657-D2CD-4AB4-9ED8-725059A1CA14}"/>
              </a:ext>
            </a:extLst>
          </p:cNvPr>
          <p:cNvCxnSpPr/>
          <p:nvPr/>
        </p:nvCxnSpPr>
        <p:spPr>
          <a:xfrm>
            <a:off x="9614247" y="2387898"/>
            <a:ext cx="0" cy="36576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5" name="Straight Connector 654">
            <a:extLst>
              <a:ext uri="{FF2B5EF4-FFF2-40B4-BE49-F238E27FC236}">
                <a16:creationId xmlns:a16="http://schemas.microsoft.com/office/drawing/2014/main" id="{7D26E6DC-80BA-4B4F-B1D3-0F7102A891BE}"/>
              </a:ext>
            </a:extLst>
          </p:cNvPr>
          <p:cNvCxnSpPr/>
          <p:nvPr/>
        </p:nvCxnSpPr>
        <p:spPr>
          <a:xfrm>
            <a:off x="9659967" y="2387898"/>
            <a:ext cx="0" cy="36576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6" name="Straight Connector 655">
            <a:extLst>
              <a:ext uri="{FF2B5EF4-FFF2-40B4-BE49-F238E27FC236}">
                <a16:creationId xmlns:a16="http://schemas.microsoft.com/office/drawing/2014/main" id="{C302C29F-F0AD-4874-916A-768D348B55C9}"/>
              </a:ext>
            </a:extLst>
          </p:cNvPr>
          <p:cNvCxnSpPr/>
          <p:nvPr/>
        </p:nvCxnSpPr>
        <p:spPr>
          <a:xfrm>
            <a:off x="9705687" y="2387898"/>
            <a:ext cx="0" cy="36576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7" name="Straight Connector 656">
            <a:extLst>
              <a:ext uri="{FF2B5EF4-FFF2-40B4-BE49-F238E27FC236}">
                <a16:creationId xmlns:a16="http://schemas.microsoft.com/office/drawing/2014/main" id="{B8BCA09A-4578-44F2-933C-E16A38037533}"/>
              </a:ext>
            </a:extLst>
          </p:cNvPr>
          <p:cNvCxnSpPr/>
          <p:nvPr/>
        </p:nvCxnSpPr>
        <p:spPr>
          <a:xfrm>
            <a:off x="9749289" y="2387898"/>
            <a:ext cx="0" cy="32918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8" name="Straight Connector 657">
            <a:extLst>
              <a:ext uri="{FF2B5EF4-FFF2-40B4-BE49-F238E27FC236}">
                <a16:creationId xmlns:a16="http://schemas.microsoft.com/office/drawing/2014/main" id="{57C06D8A-290E-4ACC-B714-DCDF8CD63241}"/>
              </a:ext>
            </a:extLst>
          </p:cNvPr>
          <p:cNvCxnSpPr/>
          <p:nvPr/>
        </p:nvCxnSpPr>
        <p:spPr>
          <a:xfrm>
            <a:off x="9431501" y="2556300"/>
            <a:ext cx="36576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9" name="Straight Connector 658">
            <a:extLst>
              <a:ext uri="{FF2B5EF4-FFF2-40B4-BE49-F238E27FC236}">
                <a16:creationId xmlns:a16="http://schemas.microsoft.com/office/drawing/2014/main" id="{470F99CA-28DE-49AA-89C7-03C88EBF45A5}"/>
              </a:ext>
            </a:extLst>
          </p:cNvPr>
          <p:cNvCxnSpPr/>
          <p:nvPr/>
        </p:nvCxnSpPr>
        <p:spPr>
          <a:xfrm>
            <a:off x="9431501" y="2595865"/>
            <a:ext cx="36576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0" name="Straight Connector 659">
            <a:extLst>
              <a:ext uri="{FF2B5EF4-FFF2-40B4-BE49-F238E27FC236}">
                <a16:creationId xmlns:a16="http://schemas.microsoft.com/office/drawing/2014/main" id="{132356AD-CBD1-477B-B6EF-A29E8884120A}"/>
              </a:ext>
            </a:extLst>
          </p:cNvPr>
          <p:cNvCxnSpPr/>
          <p:nvPr/>
        </p:nvCxnSpPr>
        <p:spPr>
          <a:xfrm>
            <a:off x="9431501" y="2639680"/>
            <a:ext cx="36576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1" name="Straight Connector 660">
            <a:extLst>
              <a:ext uri="{FF2B5EF4-FFF2-40B4-BE49-F238E27FC236}">
                <a16:creationId xmlns:a16="http://schemas.microsoft.com/office/drawing/2014/main" id="{3EEEC302-E146-40D6-A94A-061070C056FA}"/>
              </a:ext>
            </a:extLst>
          </p:cNvPr>
          <p:cNvCxnSpPr/>
          <p:nvPr/>
        </p:nvCxnSpPr>
        <p:spPr>
          <a:xfrm>
            <a:off x="9431501" y="2693861"/>
            <a:ext cx="36576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2" name="Straight Connector 661">
            <a:extLst>
              <a:ext uri="{FF2B5EF4-FFF2-40B4-BE49-F238E27FC236}">
                <a16:creationId xmlns:a16="http://schemas.microsoft.com/office/drawing/2014/main" id="{04BE6E18-E188-4870-BDE2-728F1C10D94C}"/>
              </a:ext>
            </a:extLst>
          </p:cNvPr>
          <p:cNvCxnSpPr/>
          <p:nvPr/>
        </p:nvCxnSpPr>
        <p:spPr>
          <a:xfrm>
            <a:off x="9474141" y="3003498"/>
            <a:ext cx="27432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3" name="Straight Connector 662">
            <a:extLst>
              <a:ext uri="{FF2B5EF4-FFF2-40B4-BE49-F238E27FC236}">
                <a16:creationId xmlns:a16="http://schemas.microsoft.com/office/drawing/2014/main" id="{AA786590-7533-4674-AEF1-B7B5EA50BBF0}"/>
              </a:ext>
            </a:extLst>
          </p:cNvPr>
          <p:cNvCxnSpPr/>
          <p:nvPr/>
        </p:nvCxnSpPr>
        <p:spPr>
          <a:xfrm>
            <a:off x="9391272" y="3111088"/>
            <a:ext cx="43891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4" name="Straight Connector 663">
            <a:extLst>
              <a:ext uri="{FF2B5EF4-FFF2-40B4-BE49-F238E27FC236}">
                <a16:creationId xmlns:a16="http://schemas.microsoft.com/office/drawing/2014/main" id="{7CDFD046-63FD-475A-A902-698B1D1E8C46}"/>
              </a:ext>
            </a:extLst>
          </p:cNvPr>
          <p:cNvCxnSpPr/>
          <p:nvPr/>
        </p:nvCxnSpPr>
        <p:spPr>
          <a:xfrm>
            <a:off x="9391272" y="3153528"/>
            <a:ext cx="43891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5" name="Straight Connector 664">
            <a:extLst>
              <a:ext uri="{FF2B5EF4-FFF2-40B4-BE49-F238E27FC236}">
                <a16:creationId xmlns:a16="http://schemas.microsoft.com/office/drawing/2014/main" id="{89AF8BBE-15B3-47BF-86CA-06E6650B15AF}"/>
              </a:ext>
            </a:extLst>
          </p:cNvPr>
          <p:cNvCxnSpPr/>
          <p:nvPr/>
        </p:nvCxnSpPr>
        <p:spPr>
          <a:xfrm>
            <a:off x="9390488" y="3195968"/>
            <a:ext cx="43891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6" name="Straight Connector 665">
            <a:extLst>
              <a:ext uri="{FF2B5EF4-FFF2-40B4-BE49-F238E27FC236}">
                <a16:creationId xmlns:a16="http://schemas.microsoft.com/office/drawing/2014/main" id="{764F7DD0-C16E-4BB7-8178-A70F6D13E8B9}"/>
              </a:ext>
            </a:extLst>
          </p:cNvPr>
          <p:cNvCxnSpPr/>
          <p:nvPr/>
        </p:nvCxnSpPr>
        <p:spPr>
          <a:xfrm>
            <a:off x="9431580" y="3067412"/>
            <a:ext cx="0" cy="41148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7" name="Straight Connector 666">
            <a:extLst>
              <a:ext uri="{FF2B5EF4-FFF2-40B4-BE49-F238E27FC236}">
                <a16:creationId xmlns:a16="http://schemas.microsoft.com/office/drawing/2014/main" id="{B7D98DB8-BE2E-4894-A952-C6125BB51E38}"/>
              </a:ext>
            </a:extLst>
          </p:cNvPr>
          <p:cNvCxnSpPr/>
          <p:nvPr/>
        </p:nvCxnSpPr>
        <p:spPr>
          <a:xfrm>
            <a:off x="9476339" y="3067412"/>
            <a:ext cx="0" cy="44805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8" name="Straight Connector 667">
            <a:extLst>
              <a:ext uri="{FF2B5EF4-FFF2-40B4-BE49-F238E27FC236}">
                <a16:creationId xmlns:a16="http://schemas.microsoft.com/office/drawing/2014/main" id="{168D368B-0139-409E-974B-3A9E439F9B3A}"/>
              </a:ext>
            </a:extLst>
          </p:cNvPr>
          <p:cNvCxnSpPr/>
          <p:nvPr/>
        </p:nvCxnSpPr>
        <p:spPr>
          <a:xfrm>
            <a:off x="9521098" y="3067412"/>
            <a:ext cx="0" cy="44805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9" name="Straight Connector 668">
            <a:extLst>
              <a:ext uri="{FF2B5EF4-FFF2-40B4-BE49-F238E27FC236}">
                <a16:creationId xmlns:a16="http://schemas.microsoft.com/office/drawing/2014/main" id="{69577813-DB34-4E0D-8DC6-62635BE5A8CA}"/>
              </a:ext>
            </a:extLst>
          </p:cNvPr>
          <p:cNvCxnSpPr/>
          <p:nvPr/>
        </p:nvCxnSpPr>
        <p:spPr>
          <a:xfrm>
            <a:off x="9565857" y="3067412"/>
            <a:ext cx="0" cy="44805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0" name="Straight Connector 669">
            <a:extLst>
              <a:ext uri="{FF2B5EF4-FFF2-40B4-BE49-F238E27FC236}">
                <a16:creationId xmlns:a16="http://schemas.microsoft.com/office/drawing/2014/main" id="{BB589B9A-B5F0-4E3B-B7E5-AEC5BF8DFB7C}"/>
              </a:ext>
            </a:extLst>
          </p:cNvPr>
          <p:cNvCxnSpPr/>
          <p:nvPr/>
        </p:nvCxnSpPr>
        <p:spPr>
          <a:xfrm>
            <a:off x="9610616" y="3067412"/>
            <a:ext cx="0" cy="44805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1" name="Straight Connector 670">
            <a:extLst>
              <a:ext uri="{FF2B5EF4-FFF2-40B4-BE49-F238E27FC236}">
                <a16:creationId xmlns:a16="http://schemas.microsoft.com/office/drawing/2014/main" id="{D88DA59C-87A0-4D49-AF17-14F107C94AAF}"/>
              </a:ext>
            </a:extLst>
          </p:cNvPr>
          <p:cNvCxnSpPr/>
          <p:nvPr/>
        </p:nvCxnSpPr>
        <p:spPr>
          <a:xfrm>
            <a:off x="9655375" y="3067412"/>
            <a:ext cx="0" cy="44805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2" name="Straight Connector 671">
            <a:extLst>
              <a:ext uri="{FF2B5EF4-FFF2-40B4-BE49-F238E27FC236}">
                <a16:creationId xmlns:a16="http://schemas.microsoft.com/office/drawing/2014/main" id="{869145FF-E166-4E7C-8A62-E603C014752F}"/>
              </a:ext>
            </a:extLst>
          </p:cNvPr>
          <p:cNvCxnSpPr/>
          <p:nvPr/>
        </p:nvCxnSpPr>
        <p:spPr>
          <a:xfrm>
            <a:off x="9700134" y="3067412"/>
            <a:ext cx="0" cy="44805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3" name="Straight Connector 672">
            <a:extLst>
              <a:ext uri="{FF2B5EF4-FFF2-40B4-BE49-F238E27FC236}">
                <a16:creationId xmlns:a16="http://schemas.microsoft.com/office/drawing/2014/main" id="{B66EA9D7-6652-43C1-8296-D1E7FB144A25}"/>
              </a:ext>
            </a:extLst>
          </p:cNvPr>
          <p:cNvCxnSpPr/>
          <p:nvPr/>
        </p:nvCxnSpPr>
        <p:spPr>
          <a:xfrm>
            <a:off x="9389804" y="3238407"/>
            <a:ext cx="43891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4" name="Straight Connector 673">
            <a:extLst>
              <a:ext uri="{FF2B5EF4-FFF2-40B4-BE49-F238E27FC236}">
                <a16:creationId xmlns:a16="http://schemas.microsoft.com/office/drawing/2014/main" id="{B1DD8364-85C9-4F05-B1D2-239EAFEE12B7}"/>
              </a:ext>
            </a:extLst>
          </p:cNvPr>
          <p:cNvCxnSpPr/>
          <p:nvPr/>
        </p:nvCxnSpPr>
        <p:spPr>
          <a:xfrm>
            <a:off x="9391744" y="3277085"/>
            <a:ext cx="43891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5" name="Straight Connector 674">
            <a:extLst>
              <a:ext uri="{FF2B5EF4-FFF2-40B4-BE49-F238E27FC236}">
                <a16:creationId xmlns:a16="http://schemas.microsoft.com/office/drawing/2014/main" id="{4F86E668-3CFA-41B8-B747-A9EB8C4544F9}"/>
              </a:ext>
            </a:extLst>
          </p:cNvPr>
          <p:cNvCxnSpPr/>
          <p:nvPr/>
        </p:nvCxnSpPr>
        <p:spPr>
          <a:xfrm>
            <a:off x="9744893" y="3067412"/>
            <a:ext cx="0" cy="44805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6" name="Straight Connector 675">
            <a:extLst>
              <a:ext uri="{FF2B5EF4-FFF2-40B4-BE49-F238E27FC236}">
                <a16:creationId xmlns:a16="http://schemas.microsoft.com/office/drawing/2014/main" id="{5BFB427D-52D0-4205-A556-611626DC754E}"/>
              </a:ext>
            </a:extLst>
          </p:cNvPr>
          <p:cNvCxnSpPr/>
          <p:nvPr/>
        </p:nvCxnSpPr>
        <p:spPr>
          <a:xfrm>
            <a:off x="9787750" y="3067412"/>
            <a:ext cx="0" cy="41148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7" name="Straight Connector 676">
            <a:extLst>
              <a:ext uri="{FF2B5EF4-FFF2-40B4-BE49-F238E27FC236}">
                <a16:creationId xmlns:a16="http://schemas.microsoft.com/office/drawing/2014/main" id="{DF89C1D6-4480-4034-8BCB-0D9556257788}"/>
              </a:ext>
            </a:extLst>
          </p:cNvPr>
          <p:cNvCxnSpPr/>
          <p:nvPr/>
        </p:nvCxnSpPr>
        <p:spPr>
          <a:xfrm>
            <a:off x="9390907" y="3317752"/>
            <a:ext cx="43891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8" name="Straight Connector 677">
            <a:extLst>
              <a:ext uri="{FF2B5EF4-FFF2-40B4-BE49-F238E27FC236}">
                <a16:creationId xmlns:a16="http://schemas.microsoft.com/office/drawing/2014/main" id="{D6BF827E-8634-4724-ACA6-0F3CB0FB3D51}"/>
              </a:ext>
            </a:extLst>
          </p:cNvPr>
          <p:cNvCxnSpPr/>
          <p:nvPr/>
        </p:nvCxnSpPr>
        <p:spPr>
          <a:xfrm>
            <a:off x="9389076" y="3359869"/>
            <a:ext cx="43891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9" name="Straight Connector 678">
            <a:extLst>
              <a:ext uri="{FF2B5EF4-FFF2-40B4-BE49-F238E27FC236}">
                <a16:creationId xmlns:a16="http://schemas.microsoft.com/office/drawing/2014/main" id="{F57F112D-0D5D-4565-BC27-3B08D52DB365}"/>
              </a:ext>
            </a:extLst>
          </p:cNvPr>
          <p:cNvCxnSpPr/>
          <p:nvPr/>
        </p:nvCxnSpPr>
        <p:spPr>
          <a:xfrm>
            <a:off x="9387245" y="3401986"/>
            <a:ext cx="43891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0" name="Straight Connector 679">
            <a:extLst>
              <a:ext uri="{FF2B5EF4-FFF2-40B4-BE49-F238E27FC236}">
                <a16:creationId xmlns:a16="http://schemas.microsoft.com/office/drawing/2014/main" id="{3B5A65EE-54B0-47B2-8A22-12AA257AD52A}"/>
              </a:ext>
            </a:extLst>
          </p:cNvPr>
          <p:cNvCxnSpPr/>
          <p:nvPr/>
        </p:nvCxnSpPr>
        <p:spPr>
          <a:xfrm>
            <a:off x="9391369" y="3439940"/>
            <a:ext cx="43891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1" name="Straight Connector 680">
            <a:extLst>
              <a:ext uri="{FF2B5EF4-FFF2-40B4-BE49-F238E27FC236}">
                <a16:creationId xmlns:a16="http://schemas.microsoft.com/office/drawing/2014/main" id="{9E92E0E4-03A4-475B-A69B-AA250D281E32}"/>
              </a:ext>
            </a:extLst>
          </p:cNvPr>
          <p:cNvCxnSpPr/>
          <p:nvPr/>
        </p:nvCxnSpPr>
        <p:spPr>
          <a:xfrm>
            <a:off x="9440511" y="3476987"/>
            <a:ext cx="34747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2" name="Rectangle 681">
            <a:extLst>
              <a:ext uri="{FF2B5EF4-FFF2-40B4-BE49-F238E27FC236}">
                <a16:creationId xmlns:a16="http://schemas.microsoft.com/office/drawing/2014/main" id="{8321DA22-6A4E-4510-AB5A-27206A1846B1}"/>
              </a:ext>
            </a:extLst>
          </p:cNvPr>
          <p:cNvSpPr/>
          <p:nvPr/>
        </p:nvSpPr>
        <p:spPr bwMode="auto">
          <a:xfrm>
            <a:off x="9389150" y="3583177"/>
            <a:ext cx="438912" cy="283464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i="0">
              <a:latin typeface="Arial Narrow" panose="020B0606020202030204" pitchFamily="34" charset="0"/>
            </a:endParaRPr>
          </a:p>
        </p:txBody>
      </p:sp>
      <p:cxnSp>
        <p:nvCxnSpPr>
          <p:cNvPr id="683" name="Straight Connector 682">
            <a:extLst>
              <a:ext uri="{FF2B5EF4-FFF2-40B4-BE49-F238E27FC236}">
                <a16:creationId xmlns:a16="http://schemas.microsoft.com/office/drawing/2014/main" id="{39CD5E8D-181A-4B04-B423-5094FAC142C5}"/>
              </a:ext>
            </a:extLst>
          </p:cNvPr>
          <p:cNvCxnSpPr/>
          <p:nvPr/>
        </p:nvCxnSpPr>
        <p:spPr>
          <a:xfrm>
            <a:off x="9391272" y="3623794"/>
            <a:ext cx="43891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4" name="Straight Connector 683">
            <a:extLst>
              <a:ext uri="{FF2B5EF4-FFF2-40B4-BE49-F238E27FC236}">
                <a16:creationId xmlns:a16="http://schemas.microsoft.com/office/drawing/2014/main" id="{FB607387-7140-4883-8C17-ACEED256F51A}"/>
              </a:ext>
            </a:extLst>
          </p:cNvPr>
          <p:cNvCxnSpPr/>
          <p:nvPr/>
        </p:nvCxnSpPr>
        <p:spPr>
          <a:xfrm>
            <a:off x="9391272" y="3666234"/>
            <a:ext cx="43891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5" name="Straight Connector 684">
            <a:extLst>
              <a:ext uri="{FF2B5EF4-FFF2-40B4-BE49-F238E27FC236}">
                <a16:creationId xmlns:a16="http://schemas.microsoft.com/office/drawing/2014/main" id="{4E03C434-8DDC-46C5-8A14-BECC119F515F}"/>
              </a:ext>
            </a:extLst>
          </p:cNvPr>
          <p:cNvCxnSpPr/>
          <p:nvPr/>
        </p:nvCxnSpPr>
        <p:spPr>
          <a:xfrm>
            <a:off x="9390488" y="3708674"/>
            <a:ext cx="43891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6" name="Straight Connector 685">
            <a:extLst>
              <a:ext uri="{FF2B5EF4-FFF2-40B4-BE49-F238E27FC236}">
                <a16:creationId xmlns:a16="http://schemas.microsoft.com/office/drawing/2014/main" id="{6C24CC0A-A31A-4529-A9C7-6DFEC1AFBEE4}"/>
              </a:ext>
            </a:extLst>
          </p:cNvPr>
          <p:cNvCxnSpPr/>
          <p:nvPr/>
        </p:nvCxnSpPr>
        <p:spPr>
          <a:xfrm>
            <a:off x="9431580" y="3580118"/>
            <a:ext cx="0" cy="47548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7" name="Straight Connector 686">
            <a:extLst>
              <a:ext uri="{FF2B5EF4-FFF2-40B4-BE49-F238E27FC236}">
                <a16:creationId xmlns:a16="http://schemas.microsoft.com/office/drawing/2014/main" id="{4D5DCB05-7E22-46E5-8626-490EC623CB28}"/>
              </a:ext>
            </a:extLst>
          </p:cNvPr>
          <p:cNvCxnSpPr/>
          <p:nvPr/>
        </p:nvCxnSpPr>
        <p:spPr>
          <a:xfrm>
            <a:off x="9476339" y="3580118"/>
            <a:ext cx="0" cy="52120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8" name="Straight Connector 687">
            <a:extLst>
              <a:ext uri="{FF2B5EF4-FFF2-40B4-BE49-F238E27FC236}">
                <a16:creationId xmlns:a16="http://schemas.microsoft.com/office/drawing/2014/main" id="{7C3E7428-BAF0-4541-875A-D2662351FAEB}"/>
              </a:ext>
            </a:extLst>
          </p:cNvPr>
          <p:cNvCxnSpPr/>
          <p:nvPr/>
        </p:nvCxnSpPr>
        <p:spPr>
          <a:xfrm>
            <a:off x="9521098" y="3580118"/>
            <a:ext cx="0" cy="52120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9" name="Straight Connector 688">
            <a:extLst>
              <a:ext uri="{FF2B5EF4-FFF2-40B4-BE49-F238E27FC236}">
                <a16:creationId xmlns:a16="http://schemas.microsoft.com/office/drawing/2014/main" id="{BF7B6968-30E0-4D0D-AC58-3F57BE28D85C}"/>
              </a:ext>
            </a:extLst>
          </p:cNvPr>
          <p:cNvCxnSpPr/>
          <p:nvPr/>
        </p:nvCxnSpPr>
        <p:spPr>
          <a:xfrm>
            <a:off x="9565857" y="3580118"/>
            <a:ext cx="0" cy="52120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0" name="Straight Connector 689">
            <a:extLst>
              <a:ext uri="{FF2B5EF4-FFF2-40B4-BE49-F238E27FC236}">
                <a16:creationId xmlns:a16="http://schemas.microsoft.com/office/drawing/2014/main" id="{D796FDB8-BEB9-4194-95F5-189403FC2FFE}"/>
              </a:ext>
            </a:extLst>
          </p:cNvPr>
          <p:cNvCxnSpPr/>
          <p:nvPr/>
        </p:nvCxnSpPr>
        <p:spPr>
          <a:xfrm>
            <a:off x="9610616" y="3580118"/>
            <a:ext cx="0" cy="52120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1" name="Straight Connector 690">
            <a:extLst>
              <a:ext uri="{FF2B5EF4-FFF2-40B4-BE49-F238E27FC236}">
                <a16:creationId xmlns:a16="http://schemas.microsoft.com/office/drawing/2014/main" id="{0E8B60A1-EF9B-48E3-93FE-B3D7F2B15E02}"/>
              </a:ext>
            </a:extLst>
          </p:cNvPr>
          <p:cNvCxnSpPr/>
          <p:nvPr/>
        </p:nvCxnSpPr>
        <p:spPr>
          <a:xfrm>
            <a:off x="9655375" y="3580118"/>
            <a:ext cx="0" cy="52120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2" name="Straight Connector 691">
            <a:extLst>
              <a:ext uri="{FF2B5EF4-FFF2-40B4-BE49-F238E27FC236}">
                <a16:creationId xmlns:a16="http://schemas.microsoft.com/office/drawing/2014/main" id="{3039F5AA-81E1-4B8F-AB52-53A9E8FF7CAD}"/>
              </a:ext>
            </a:extLst>
          </p:cNvPr>
          <p:cNvCxnSpPr/>
          <p:nvPr/>
        </p:nvCxnSpPr>
        <p:spPr>
          <a:xfrm>
            <a:off x="9700134" y="3580118"/>
            <a:ext cx="0" cy="52120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3" name="Straight Connector 692">
            <a:extLst>
              <a:ext uri="{FF2B5EF4-FFF2-40B4-BE49-F238E27FC236}">
                <a16:creationId xmlns:a16="http://schemas.microsoft.com/office/drawing/2014/main" id="{879BFA28-D77B-4ECA-B92F-5450FA6C7B36}"/>
              </a:ext>
            </a:extLst>
          </p:cNvPr>
          <p:cNvCxnSpPr/>
          <p:nvPr/>
        </p:nvCxnSpPr>
        <p:spPr>
          <a:xfrm>
            <a:off x="9389804" y="3751113"/>
            <a:ext cx="43891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4" name="Straight Connector 693">
            <a:extLst>
              <a:ext uri="{FF2B5EF4-FFF2-40B4-BE49-F238E27FC236}">
                <a16:creationId xmlns:a16="http://schemas.microsoft.com/office/drawing/2014/main" id="{8A19A1C2-04A0-4740-9CC7-F57A4DC6D1C2}"/>
              </a:ext>
            </a:extLst>
          </p:cNvPr>
          <p:cNvCxnSpPr/>
          <p:nvPr/>
        </p:nvCxnSpPr>
        <p:spPr>
          <a:xfrm>
            <a:off x="9391744" y="3789791"/>
            <a:ext cx="43891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5" name="Straight Connector 694">
            <a:extLst>
              <a:ext uri="{FF2B5EF4-FFF2-40B4-BE49-F238E27FC236}">
                <a16:creationId xmlns:a16="http://schemas.microsoft.com/office/drawing/2014/main" id="{5D890237-53EA-448F-A86F-A8D6CBFE9871}"/>
              </a:ext>
            </a:extLst>
          </p:cNvPr>
          <p:cNvCxnSpPr/>
          <p:nvPr/>
        </p:nvCxnSpPr>
        <p:spPr>
          <a:xfrm>
            <a:off x="9744893" y="3580118"/>
            <a:ext cx="0" cy="52120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6" name="Straight Connector 695">
            <a:extLst>
              <a:ext uri="{FF2B5EF4-FFF2-40B4-BE49-F238E27FC236}">
                <a16:creationId xmlns:a16="http://schemas.microsoft.com/office/drawing/2014/main" id="{E60918F3-17E2-43E6-89F8-376342703077}"/>
              </a:ext>
            </a:extLst>
          </p:cNvPr>
          <p:cNvCxnSpPr/>
          <p:nvPr/>
        </p:nvCxnSpPr>
        <p:spPr>
          <a:xfrm>
            <a:off x="9785845" y="3580118"/>
            <a:ext cx="0" cy="47548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7" name="Straight Connector 696">
            <a:extLst>
              <a:ext uri="{FF2B5EF4-FFF2-40B4-BE49-F238E27FC236}">
                <a16:creationId xmlns:a16="http://schemas.microsoft.com/office/drawing/2014/main" id="{99C2E4A7-110B-4D7C-BBAD-30AD0C82C299}"/>
              </a:ext>
            </a:extLst>
          </p:cNvPr>
          <p:cNvCxnSpPr/>
          <p:nvPr/>
        </p:nvCxnSpPr>
        <p:spPr>
          <a:xfrm>
            <a:off x="9390907" y="3830458"/>
            <a:ext cx="43891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8" name="Straight Connector 697">
            <a:extLst>
              <a:ext uri="{FF2B5EF4-FFF2-40B4-BE49-F238E27FC236}">
                <a16:creationId xmlns:a16="http://schemas.microsoft.com/office/drawing/2014/main" id="{BF91DA68-6F83-4A70-8D1A-D0BBBC990159}"/>
              </a:ext>
            </a:extLst>
          </p:cNvPr>
          <p:cNvCxnSpPr/>
          <p:nvPr/>
        </p:nvCxnSpPr>
        <p:spPr>
          <a:xfrm>
            <a:off x="9383864" y="4023512"/>
            <a:ext cx="43891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9" name="Straight Connector 698">
            <a:extLst>
              <a:ext uri="{FF2B5EF4-FFF2-40B4-BE49-F238E27FC236}">
                <a16:creationId xmlns:a16="http://schemas.microsoft.com/office/drawing/2014/main" id="{AE025DD4-7FC4-48C3-9E83-5170D8DEC386}"/>
              </a:ext>
            </a:extLst>
          </p:cNvPr>
          <p:cNvCxnSpPr/>
          <p:nvPr/>
        </p:nvCxnSpPr>
        <p:spPr>
          <a:xfrm>
            <a:off x="9433006" y="4060559"/>
            <a:ext cx="34747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0" name="Straight Connector 699">
            <a:extLst>
              <a:ext uri="{FF2B5EF4-FFF2-40B4-BE49-F238E27FC236}">
                <a16:creationId xmlns:a16="http://schemas.microsoft.com/office/drawing/2014/main" id="{623FAAA3-6986-4015-A8F2-BE3F13012EEC}"/>
              </a:ext>
            </a:extLst>
          </p:cNvPr>
          <p:cNvCxnSpPr/>
          <p:nvPr/>
        </p:nvCxnSpPr>
        <p:spPr>
          <a:xfrm>
            <a:off x="9385622" y="3872025"/>
            <a:ext cx="43891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1" name="Straight Connector 700">
            <a:extLst>
              <a:ext uri="{FF2B5EF4-FFF2-40B4-BE49-F238E27FC236}">
                <a16:creationId xmlns:a16="http://schemas.microsoft.com/office/drawing/2014/main" id="{BBD1F3C8-A73D-45B4-AC11-9774A4E01405}"/>
              </a:ext>
            </a:extLst>
          </p:cNvPr>
          <p:cNvCxnSpPr/>
          <p:nvPr/>
        </p:nvCxnSpPr>
        <p:spPr>
          <a:xfrm>
            <a:off x="9385006" y="3912030"/>
            <a:ext cx="43891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2" name="Straight Connector 701">
            <a:extLst>
              <a:ext uri="{FF2B5EF4-FFF2-40B4-BE49-F238E27FC236}">
                <a16:creationId xmlns:a16="http://schemas.microsoft.com/office/drawing/2014/main" id="{AE238939-4211-4107-959C-9714288CCF43}"/>
              </a:ext>
            </a:extLst>
          </p:cNvPr>
          <p:cNvCxnSpPr/>
          <p:nvPr/>
        </p:nvCxnSpPr>
        <p:spPr>
          <a:xfrm>
            <a:off x="9384390" y="3950130"/>
            <a:ext cx="43891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3" name="Straight Connector 702">
            <a:extLst>
              <a:ext uri="{FF2B5EF4-FFF2-40B4-BE49-F238E27FC236}">
                <a16:creationId xmlns:a16="http://schemas.microsoft.com/office/drawing/2014/main" id="{12E7FD18-704F-4024-9439-458199939EA1}"/>
              </a:ext>
            </a:extLst>
          </p:cNvPr>
          <p:cNvCxnSpPr/>
          <p:nvPr/>
        </p:nvCxnSpPr>
        <p:spPr>
          <a:xfrm>
            <a:off x="9383774" y="3988230"/>
            <a:ext cx="43891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4" name="Rectangle 703">
            <a:extLst>
              <a:ext uri="{FF2B5EF4-FFF2-40B4-BE49-F238E27FC236}">
                <a16:creationId xmlns:a16="http://schemas.microsoft.com/office/drawing/2014/main" id="{82882248-77CC-4FCD-A255-06C9DCAB6C8D}"/>
              </a:ext>
            </a:extLst>
          </p:cNvPr>
          <p:cNvSpPr/>
          <p:nvPr/>
        </p:nvSpPr>
        <p:spPr bwMode="auto">
          <a:xfrm>
            <a:off x="9279899" y="4417417"/>
            <a:ext cx="649224" cy="356616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i="0">
              <a:latin typeface="Arial Narrow" panose="020B0606020202030204" pitchFamily="34" charset="0"/>
            </a:endParaRPr>
          </a:p>
        </p:txBody>
      </p:sp>
      <p:cxnSp>
        <p:nvCxnSpPr>
          <p:cNvPr id="705" name="Straight Connector 704">
            <a:extLst>
              <a:ext uri="{FF2B5EF4-FFF2-40B4-BE49-F238E27FC236}">
                <a16:creationId xmlns:a16="http://schemas.microsoft.com/office/drawing/2014/main" id="{047D8A78-9286-498D-B24F-EC4D7274493E}"/>
              </a:ext>
            </a:extLst>
          </p:cNvPr>
          <p:cNvCxnSpPr/>
          <p:nvPr/>
        </p:nvCxnSpPr>
        <p:spPr>
          <a:xfrm>
            <a:off x="9280168" y="4453590"/>
            <a:ext cx="64922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6" name="Straight Connector 705">
            <a:extLst>
              <a:ext uri="{FF2B5EF4-FFF2-40B4-BE49-F238E27FC236}">
                <a16:creationId xmlns:a16="http://schemas.microsoft.com/office/drawing/2014/main" id="{205910FD-70E8-4DD8-B76E-A0075A3CEE75}"/>
              </a:ext>
            </a:extLst>
          </p:cNvPr>
          <p:cNvCxnSpPr/>
          <p:nvPr/>
        </p:nvCxnSpPr>
        <p:spPr>
          <a:xfrm>
            <a:off x="9280168" y="4494962"/>
            <a:ext cx="64922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7" name="Straight Connector 706">
            <a:extLst>
              <a:ext uri="{FF2B5EF4-FFF2-40B4-BE49-F238E27FC236}">
                <a16:creationId xmlns:a16="http://schemas.microsoft.com/office/drawing/2014/main" id="{C41A9B1D-6A35-4796-8F70-E5CF8BCCB2A0}"/>
              </a:ext>
            </a:extLst>
          </p:cNvPr>
          <p:cNvCxnSpPr/>
          <p:nvPr/>
        </p:nvCxnSpPr>
        <p:spPr>
          <a:xfrm>
            <a:off x="9280168" y="4536334"/>
            <a:ext cx="64922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8" name="Straight Connector 707">
            <a:extLst>
              <a:ext uri="{FF2B5EF4-FFF2-40B4-BE49-F238E27FC236}">
                <a16:creationId xmlns:a16="http://schemas.microsoft.com/office/drawing/2014/main" id="{6B306EFD-DA27-43FA-A442-696AB747E5DA}"/>
              </a:ext>
            </a:extLst>
          </p:cNvPr>
          <p:cNvCxnSpPr/>
          <p:nvPr/>
        </p:nvCxnSpPr>
        <p:spPr>
          <a:xfrm>
            <a:off x="9280168" y="4577706"/>
            <a:ext cx="64922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9" name="Straight Connector 708">
            <a:extLst>
              <a:ext uri="{FF2B5EF4-FFF2-40B4-BE49-F238E27FC236}">
                <a16:creationId xmlns:a16="http://schemas.microsoft.com/office/drawing/2014/main" id="{F279E24A-8FB5-468C-BBE6-687120C86DFC}"/>
              </a:ext>
            </a:extLst>
          </p:cNvPr>
          <p:cNvCxnSpPr/>
          <p:nvPr/>
        </p:nvCxnSpPr>
        <p:spPr>
          <a:xfrm>
            <a:off x="9280168" y="4619078"/>
            <a:ext cx="64922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0" name="Straight Connector 709">
            <a:extLst>
              <a:ext uri="{FF2B5EF4-FFF2-40B4-BE49-F238E27FC236}">
                <a16:creationId xmlns:a16="http://schemas.microsoft.com/office/drawing/2014/main" id="{1901672F-02A0-4766-B271-FFF467051217}"/>
              </a:ext>
            </a:extLst>
          </p:cNvPr>
          <p:cNvCxnSpPr/>
          <p:nvPr/>
        </p:nvCxnSpPr>
        <p:spPr>
          <a:xfrm>
            <a:off x="9280168" y="4660450"/>
            <a:ext cx="64922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1" name="Straight Connector 710">
            <a:extLst>
              <a:ext uri="{FF2B5EF4-FFF2-40B4-BE49-F238E27FC236}">
                <a16:creationId xmlns:a16="http://schemas.microsoft.com/office/drawing/2014/main" id="{F820007F-3E59-48DC-9BD9-7A2139030B03}"/>
              </a:ext>
            </a:extLst>
          </p:cNvPr>
          <p:cNvCxnSpPr/>
          <p:nvPr/>
        </p:nvCxnSpPr>
        <p:spPr>
          <a:xfrm>
            <a:off x="9280168" y="4701821"/>
            <a:ext cx="64922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2" name="Straight Connector 711">
            <a:extLst>
              <a:ext uri="{FF2B5EF4-FFF2-40B4-BE49-F238E27FC236}">
                <a16:creationId xmlns:a16="http://schemas.microsoft.com/office/drawing/2014/main" id="{ECF78152-49D2-456A-A632-1C7D089D5832}"/>
              </a:ext>
            </a:extLst>
          </p:cNvPr>
          <p:cNvCxnSpPr/>
          <p:nvPr/>
        </p:nvCxnSpPr>
        <p:spPr>
          <a:xfrm>
            <a:off x="9321355" y="4411450"/>
            <a:ext cx="0" cy="52120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3" name="Straight Connector 712">
            <a:extLst>
              <a:ext uri="{FF2B5EF4-FFF2-40B4-BE49-F238E27FC236}">
                <a16:creationId xmlns:a16="http://schemas.microsoft.com/office/drawing/2014/main" id="{F5AD1AFA-2416-4547-B4B1-564DD1A5CAD3}"/>
              </a:ext>
            </a:extLst>
          </p:cNvPr>
          <p:cNvCxnSpPr/>
          <p:nvPr/>
        </p:nvCxnSpPr>
        <p:spPr>
          <a:xfrm>
            <a:off x="9365264" y="4411450"/>
            <a:ext cx="0" cy="52120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4" name="Straight Connector 713">
            <a:extLst>
              <a:ext uri="{FF2B5EF4-FFF2-40B4-BE49-F238E27FC236}">
                <a16:creationId xmlns:a16="http://schemas.microsoft.com/office/drawing/2014/main" id="{57FF57EA-CC9A-4B23-8098-DB46F6816F01}"/>
              </a:ext>
            </a:extLst>
          </p:cNvPr>
          <p:cNvCxnSpPr/>
          <p:nvPr/>
        </p:nvCxnSpPr>
        <p:spPr>
          <a:xfrm>
            <a:off x="9409173" y="4411450"/>
            <a:ext cx="0" cy="56692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5" name="Straight Connector 714">
            <a:extLst>
              <a:ext uri="{FF2B5EF4-FFF2-40B4-BE49-F238E27FC236}">
                <a16:creationId xmlns:a16="http://schemas.microsoft.com/office/drawing/2014/main" id="{A2B96D5A-D04C-48E8-AB16-7D5A8AC8A9FF}"/>
              </a:ext>
            </a:extLst>
          </p:cNvPr>
          <p:cNvCxnSpPr/>
          <p:nvPr/>
        </p:nvCxnSpPr>
        <p:spPr>
          <a:xfrm>
            <a:off x="9453082" y="4411450"/>
            <a:ext cx="0" cy="56692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6" name="Freeform 5">
            <a:extLst>
              <a:ext uri="{FF2B5EF4-FFF2-40B4-BE49-F238E27FC236}">
                <a16:creationId xmlns:a16="http://schemas.microsoft.com/office/drawing/2014/main" id="{61965B90-7095-4AF9-B69A-F02AC0FE1A60}"/>
              </a:ext>
            </a:extLst>
          </p:cNvPr>
          <p:cNvSpPr/>
          <p:nvPr/>
        </p:nvSpPr>
        <p:spPr>
          <a:xfrm>
            <a:off x="9413554" y="3334923"/>
            <a:ext cx="394347" cy="207645"/>
          </a:xfrm>
          <a:custGeom>
            <a:avLst/>
            <a:gdLst>
              <a:gd name="connsiteX0" fmla="*/ 0 w 396735"/>
              <a:gd name="connsiteY0" fmla="*/ 13828 h 221830"/>
              <a:gd name="connsiteX1" fmla="*/ 43815 w 396735"/>
              <a:gd name="connsiteY1" fmla="*/ 183373 h 221830"/>
              <a:gd name="connsiteX2" fmla="*/ 200025 w 396735"/>
              <a:gd name="connsiteY2" fmla="*/ 215758 h 221830"/>
              <a:gd name="connsiteX3" fmla="*/ 354330 w 396735"/>
              <a:gd name="connsiteY3" fmla="*/ 200518 h 221830"/>
              <a:gd name="connsiteX4" fmla="*/ 394335 w 396735"/>
              <a:gd name="connsiteY4" fmla="*/ 13828 h 221830"/>
              <a:gd name="connsiteX5" fmla="*/ 392430 w 396735"/>
              <a:gd name="connsiteY5" fmla="*/ 13828 h 221830"/>
              <a:gd name="connsiteX6" fmla="*/ 392430 w 396735"/>
              <a:gd name="connsiteY6" fmla="*/ 11923 h 221830"/>
              <a:gd name="connsiteX0" fmla="*/ 0 w 396735"/>
              <a:gd name="connsiteY0" fmla="*/ 13828 h 219789"/>
              <a:gd name="connsiteX1" fmla="*/ 43815 w 396735"/>
              <a:gd name="connsiteY1" fmla="*/ 183373 h 219789"/>
              <a:gd name="connsiteX2" fmla="*/ 200025 w 396735"/>
              <a:gd name="connsiteY2" fmla="*/ 215758 h 219789"/>
              <a:gd name="connsiteX3" fmla="*/ 354330 w 396735"/>
              <a:gd name="connsiteY3" fmla="*/ 200518 h 219789"/>
              <a:gd name="connsiteX4" fmla="*/ 394335 w 396735"/>
              <a:gd name="connsiteY4" fmla="*/ 13828 h 219789"/>
              <a:gd name="connsiteX5" fmla="*/ 392430 w 396735"/>
              <a:gd name="connsiteY5" fmla="*/ 13828 h 219789"/>
              <a:gd name="connsiteX6" fmla="*/ 392430 w 396735"/>
              <a:gd name="connsiteY6" fmla="*/ 11923 h 219789"/>
              <a:gd name="connsiteX0" fmla="*/ 0 w 396735"/>
              <a:gd name="connsiteY0" fmla="*/ 13828 h 221360"/>
              <a:gd name="connsiteX1" fmla="*/ 34290 w 396735"/>
              <a:gd name="connsiteY1" fmla="*/ 190993 h 221360"/>
              <a:gd name="connsiteX2" fmla="*/ 200025 w 396735"/>
              <a:gd name="connsiteY2" fmla="*/ 215758 h 221360"/>
              <a:gd name="connsiteX3" fmla="*/ 354330 w 396735"/>
              <a:gd name="connsiteY3" fmla="*/ 200518 h 221360"/>
              <a:gd name="connsiteX4" fmla="*/ 394335 w 396735"/>
              <a:gd name="connsiteY4" fmla="*/ 13828 h 221360"/>
              <a:gd name="connsiteX5" fmla="*/ 392430 w 396735"/>
              <a:gd name="connsiteY5" fmla="*/ 13828 h 221360"/>
              <a:gd name="connsiteX6" fmla="*/ 392430 w 396735"/>
              <a:gd name="connsiteY6" fmla="*/ 11923 h 221360"/>
              <a:gd name="connsiteX0" fmla="*/ 0 w 396050"/>
              <a:gd name="connsiteY0" fmla="*/ 13406 h 217952"/>
              <a:gd name="connsiteX1" fmla="*/ 34290 w 396050"/>
              <a:gd name="connsiteY1" fmla="*/ 190571 h 217952"/>
              <a:gd name="connsiteX2" fmla="*/ 200025 w 396050"/>
              <a:gd name="connsiteY2" fmla="*/ 215336 h 217952"/>
              <a:gd name="connsiteX3" fmla="*/ 363855 w 396050"/>
              <a:gd name="connsiteY3" fmla="*/ 194381 h 217952"/>
              <a:gd name="connsiteX4" fmla="*/ 394335 w 396050"/>
              <a:gd name="connsiteY4" fmla="*/ 13406 h 217952"/>
              <a:gd name="connsiteX5" fmla="*/ 392430 w 396050"/>
              <a:gd name="connsiteY5" fmla="*/ 13406 h 217952"/>
              <a:gd name="connsiteX6" fmla="*/ 392430 w 396050"/>
              <a:gd name="connsiteY6" fmla="*/ 11501 h 217952"/>
              <a:gd name="connsiteX0" fmla="*/ 0 w 396050"/>
              <a:gd name="connsiteY0" fmla="*/ 13406 h 217952"/>
              <a:gd name="connsiteX1" fmla="*/ 34290 w 396050"/>
              <a:gd name="connsiteY1" fmla="*/ 190571 h 217952"/>
              <a:gd name="connsiteX2" fmla="*/ 200025 w 396050"/>
              <a:gd name="connsiteY2" fmla="*/ 215336 h 217952"/>
              <a:gd name="connsiteX3" fmla="*/ 363855 w 396050"/>
              <a:gd name="connsiteY3" fmla="*/ 194381 h 217952"/>
              <a:gd name="connsiteX4" fmla="*/ 394335 w 396050"/>
              <a:gd name="connsiteY4" fmla="*/ 13406 h 217952"/>
              <a:gd name="connsiteX5" fmla="*/ 392430 w 396050"/>
              <a:gd name="connsiteY5" fmla="*/ 13406 h 217952"/>
              <a:gd name="connsiteX0" fmla="*/ 0 w 394335"/>
              <a:gd name="connsiteY0" fmla="*/ 0 h 204546"/>
              <a:gd name="connsiteX1" fmla="*/ 34290 w 394335"/>
              <a:gd name="connsiteY1" fmla="*/ 177165 h 204546"/>
              <a:gd name="connsiteX2" fmla="*/ 200025 w 394335"/>
              <a:gd name="connsiteY2" fmla="*/ 201930 h 204546"/>
              <a:gd name="connsiteX3" fmla="*/ 363855 w 394335"/>
              <a:gd name="connsiteY3" fmla="*/ 180975 h 204546"/>
              <a:gd name="connsiteX4" fmla="*/ 394335 w 394335"/>
              <a:gd name="connsiteY4" fmla="*/ 0 h 204546"/>
              <a:gd name="connsiteX0" fmla="*/ 0 w 394335"/>
              <a:gd name="connsiteY0" fmla="*/ 3810 h 208556"/>
              <a:gd name="connsiteX1" fmla="*/ 34290 w 394335"/>
              <a:gd name="connsiteY1" fmla="*/ 180975 h 208556"/>
              <a:gd name="connsiteX2" fmla="*/ 200025 w 394335"/>
              <a:gd name="connsiteY2" fmla="*/ 205740 h 208556"/>
              <a:gd name="connsiteX3" fmla="*/ 363855 w 394335"/>
              <a:gd name="connsiteY3" fmla="*/ 184785 h 208556"/>
              <a:gd name="connsiteX4" fmla="*/ 394335 w 394335"/>
              <a:gd name="connsiteY4" fmla="*/ 0 h 208556"/>
              <a:gd name="connsiteX0" fmla="*/ 62 w 394397"/>
              <a:gd name="connsiteY0" fmla="*/ 3810 h 208556"/>
              <a:gd name="connsiteX1" fmla="*/ 34352 w 394397"/>
              <a:gd name="connsiteY1" fmla="*/ 180975 h 208556"/>
              <a:gd name="connsiteX2" fmla="*/ 200087 w 394397"/>
              <a:gd name="connsiteY2" fmla="*/ 205740 h 208556"/>
              <a:gd name="connsiteX3" fmla="*/ 363917 w 394397"/>
              <a:gd name="connsiteY3" fmla="*/ 184785 h 208556"/>
              <a:gd name="connsiteX4" fmla="*/ 394397 w 394397"/>
              <a:gd name="connsiteY4" fmla="*/ 0 h 208556"/>
              <a:gd name="connsiteX0" fmla="*/ 62 w 395437"/>
              <a:gd name="connsiteY0" fmla="*/ 3810 h 208556"/>
              <a:gd name="connsiteX1" fmla="*/ 34352 w 395437"/>
              <a:gd name="connsiteY1" fmla="*/ 180975 h 208556"/>
              <a:gd name="connsiteX2" fmla="*/ 200087 w 395437"/>
              <a:gd name="connsiteY2" fmla="*/ 205740 h 208556"/>
              <a:gd name="connsiteX3" fmla="*/ 363917 w 395437"/>
              <a:gd name="connsiteY3" fmla="*/ 184785 h 208556"/>
              <a:gd name="connsiteX4" fmla="*/ 394397 w 395437"/>
              <a:gd name="connsiteY4" fmla="*/ 0 h 208556"/>
              <a:gd name="connsiteX0" fmla="*/ 62 w 394397"/>
              <a:gd name="connsiteY0" fmla="*/ 3810 h 208556"/>
              <a:gd name="connsiteX1" fmla="*/ 34352 w 394397"/>
              <a:gd name="connsiteY1" fmla="*/ 180975 h 208556"/>
              <a:gd name="connsiteX2" fmla="*/ 200087 w 394397"/>
              <a:gd name="connsiteY2" fmla="*/ 205740 h 208556"/>
              <a:gd name="connsiteX3" fmla="*/ 363917 w 394397"/>
              <a:gd name="connsiteY3" fmla="*/ 184785 h 208556"/>
              <a:gd name="connsiteX4" fmla="*/ 394397 w 394397"/>
              <a:gd name="connsiteY4" fmla="*/ 0 h 208556"/>
              <a:gd name="connsiteX0" fmla="*/ 62 w 394397"/>
              <a:gd name="connsiteY0" fmla="*/ 3810 h 209839"/>
              <a:gd name="connsiteX1" fmla="*/ 34352 w 394397"/>
              <a:gd name="connsiteY1" fmla="*/ 180975 h 209839"/>
              <a:gd name="connsiteX2" fmla="*/ 200087 w 394397"/>
              <a:gd name="connsiteY2" fmla="*/ 207645 h 209839"/>
              <a:gd name="connsiteX3" fmla="*/ 363917 w 394397"/>
              <a:gd name="connsiteY3" fmla="*/ 184785 h 209839"/>
              <a:gd name="connsiteX4" fmla="*/ 394397 w 394397"/>
              <a:gd name="connsiteY4" fmla="*/ 0 h 209839"/>
              <a:gd name="connsiteX0" fmla="*/ 10 w 394345"/>
              <a:gd name="connsiteY0" fmla="*/ 3810 h 209839"/>
              <a:gd name="connsiteX1" fmla="*/ 34300 w 394345"/>
              <a:gd name="connsiteY1" fmla="*/ 180975 h 209839"/>
              <a:gd name="connsiteX2" fmla="*/ 200035 w 394345"/>
              <a:gd name="connsiteY2" fmla="*/ 207645 h 209839"/>
              <a:gd name="connsiteX3" fmla="*/ 363865 w 394345"/>
              <a:gd name="connsiteY3" fmla="*/ 184785 h 209839"/>
              <a:gd name="connsiteX4" fmla="*/ 394345 w 394345"/>
              <a:gd name="connsiteY4" fmla="*/ 0 h 209839"/>
              <a:gd name="connsiteX0" fmla="*/ 10 w 394345"/>
              <a:gd name="connsiteY0" fmla="*/ 3810 h 207796"/>
              <a:gd name="connsiteX1" fmla="*/ 34300 w 394345"/>
              <a:gd name="connsiteY1" fmla="*/ 180975 h 207796"/>
              <a:gd name="connsiteX2" fmla="*/ 200035 w 394345"/>
              <a:gd name="connsiteY2" fmla="*/ 207645 h 207796"/>
              <a:gd name="connsiteX3" fmla="*/ 363865 w 394345"/>
              <a:gd name="connsiteY3" fmla="*/ 184785 h 207796"/>
              <a:gd name="connsiteX4" fmla="*/ 394345 w 394345"/>
              <a:gd name="connsiteY4" fmla="*/ 0 h 207796"/>
              <a:gd name="connsiteX0" fmla="*/ 10 w 394345"/>
              <a:gd name="connsiteY0" fmla="*/ 3810 h 207818"/>
              <a:gd name="connsiteX1" fmla="*/ 34300 w 394345"/>
              <a:gd name="connsiteY1" fmla="*/ 180975 h 207818"/>
              <a:gd name="connsiteX2" fmla="*/ 200035 w 394345"/>
              <a:gd name="connsiteY2" fmla="*/ 207645 h 207818"/>
              <a:gd name="connsiteX3" fmla="*/ 363865 w 394345"/>
              <a:gd name="connsiteY3" fmla="*/ 184785 h 207818"/>
              <a:gd name="connsiteX4" fmla="*/ 394345 w 394345"/>
              <a:gd name="connsiteY4" fmla="*/ 0 h 207818"/>
              <a:gd name="connsiteX0" fmla="*/ 12 w 394347"/>
              <a:gd name="connsiteY0" fmla="*/ 3810 h 207645"/>
              <a:gd name="connsiteX1" fmla="*/ 30492 w 394347"/>
              <a:gd name="connsiteY1" fmla="*/ 184785 h 207645"/>
              <a:gd name="connsiteX2" fmla="*/ 200037 w 394347"/>
              <a:gd name="connsiteY2" fmla="*/ 207645 h 207645"/>
              <a:gd name="connsiteX3" fmla="*/ 363867 w 394347"/>
              <a:gd name="connsiteY3" fmla="*/ 184785 h 207645"/>
              <a:gd name="connsiteX4" fmla="*/ 394347 w 394347"/>
              <a:gd name="connsiteY4" fmla="*/ 0 h 207645"/>
              <a:gd name="connsiteX0" fmla="*/ 12 w 394347"/>
              <a:gd name="connsiteY0" fmla="*/ 3810 h 207645"/>
              <a:gd name="connsiteX1" fmla="*/ 30492 w 394347"/>
              <a:gd name="connsiteY1" fmla="*/ 184785 h 207645"/>
              <a:gd name="connsiteX2" fmla="*/ 200037 w 394347"/>
              <a:gd name="connsiteY2" fmla="*/ 207645 h 207645"/>
              <a:gd name="connsiteX3" fmla="*/ 369582 w 394347"/>
              <a:gd name="connsiteY3" fmla="*/ 184785 h 207645"/>
              <a:gd name="connsiteX4" fmla="*/ 394347 w 394347"/>
              <a:gd name="connsiteY4" fmla="*/ 0 h 207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4347" h="207645">
                <a:moveTo>
                  <a:pt x="12" y="3810"/>
                </a:moveTo>
                <a:cubicBezTo>
                  <a:pt x="-464" y="167005"/>
                  <a:pt x="12395" y="162243"/>
                  <a:pt x="30492" y="184785"/>
                </a:cubicBezTo>
                <a:cubicBezTo>
                  <a:pt x="48589" y="207327"/>
                  <a:pt x="143522" y="207645"/>
                  <a:pt x="200037" y="207645"/>
                </a:cubicBezTo>
                <a:cubicBezTo>
                  <a:pt x="256552" y="207645"/>
                  <a:pt x="344817" y="207962"/>
                  <a:pt x="369582" y="184785"/>
                </a:cubicBezTo>
                <a:cubicBezTo>
                  <a:pt x="394347" y="161608"/>
                  <a:pt x="391490" y="142558"/>
                  <a:pt x="394347" y="0"/>
                </a:cubicBezTo>
              </a:path>
            </a:pathLst>
          </a:cu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>
              <a:latin typeface="Arial Narrow" panose="020B0606020202030204" pitchFamily="34" charset="0"/>
            </a:endParaRPr>
          </a:p>
        </p:txBody>
      </p:sp>
      <p:cxnSp>
        <p:nvCxnSpPr>
          <p:cNvPr id="717" name="Straight Connector 716">
            <a:extLst>
              <a:ext uri="{FF2B5EF4-FFF2-40B4-BE49-F238E27FC236}">
                <a16:creationId xmlns:a16="http://schemas.microsoft.com/office/drawing/2014/main" id="{04727E26-FE86-404B-8D2E-DE6CCB568848}"/>
              </a:ext>
            </a:extLst>
          </p:cNvPr>
          <p:cNvCxnSpPr/>
          <p:nvPr/>
        </p:nvCxnSpPr>
        <p:spPr>
          <a:xfrm>
            <a:off x="9279899" y="4738785"/>
            <a:ext cx="64922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8" name="Straight Connector 717">
            <a:extLst>
              <a:ext uri="{FF2B5EF4-FFF2-40B4-BE49-F238E27FC236}">
                <a16:creationId xmlns:a16="http://schemas.microsoft.com/office/drawing/2014/main" id="{44E74831-4E83-4D24-A087-39F31E76E87A}"/>
              </a:ext>
            </a:extLst>
          </p:cNvPr>
          <p:cNvCxnSpPr/>
          <p:nvPr/>
        </p:nvCxnSpPr>
        <p:spPr>
          <a:xfrm>
            <a:off x="9496991" y="4411450"/>
            <a:ext cx="0" cy="56692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9" name="Straight Connector 718">
            <a:extLst>
              <a:ext uri="{FF2B5EF4-FFF2-40B4-BE49-F238E27FC236}">
                <a16:creationId xmlns:a16="http://schemas.microsoft.com/office/drawing/2014/main" id="{417C859A-F847-4C3B-85F6-CE878C50B34B}"/>
              </a:ext>
            </a:extLst>
          </p:cNvPr>
          <p:cNvCxnSpPr/>
          <p:nvPr/>
        </p:nvCxnSpPr>
        <p:spPr>
          <a:xfrm>
            <a:off x="9540900" y="4411450"/>
            <a:ext cx="0" cy="56692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0" name="Straight Connector 719">
            <a:extLst>
              <a:ext uri="{FF2B5EF4-FFF2-40B4-BE49-F238E27FC236}">
                <a16:creationId xmlns:a16="http://schemas.microsoft.com/office/drawing/2014/main" id="{87681632-5FA7-4406-94DB-D1B8B2A46B42}"/>
              </a:ext>
            </a:extLst>
          </p:cNvPr>
          <p:cNvCxnSpPr/>
          <p:nvPr/>
        </p:nvCxnSpPr>
        <p:spPr>
          <a:xfrm>
            <a:off x="9584809" y="4411450"/>
            <a:ext cx="0" cy="56692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1" name="Straight Connector 720">
            <a:extLst>
              <a:ext uri="{FF2B5EF4-FFF2-40B4-BE49-F238E27FC236}">
                <a16:creationId xmlns:a16="http://schemas.microsoft.com/office/drawing/2014/main" id="{10F0CAB6-7E65-47F5-BC58-116D635424F0}"/>
              </a:ext>
            </a:extLst>
          </p:cNvPr>
          <p:cNvCxnSpPr/>
          <p:nvPr/>
        </p:nvCxnSpPr>
        <p:spPr>
          <a:xfrm>
            <a:off x="9628718" y="4411450"/>
            <a:ext cx="0" cy="56692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2" name="Freeform 233">
            <a:extLst>
              <a:ext uri="{FF2B5EF4-FFF2-40B4-BE49-F238E27FC236}">
                <a16:creationId xmlns:a16="http://schemas.microsoft.com/office/drawing/2014/main" id="{A67D58BE-582C-4A92-B308-16DDA03A5DC0}"/>
              </a:ext>
            </a:extLst>
          </p:cNvPr>
          <p:cNvSpPr/>
          <p:nvPr/>
        </p:nvSpPr>
        <p:spPr>
          <a:xfrm>
            <a:off x="9413554" y="3881782"/>
            <a:ext cx="394347" cy="241580"/>
          </a:xfrm>
          <a:custGeom>
            <a:avLst/>
            <a:gdLst>
              <a:gd name="connsiteX0" fmla="*/ 0 w 396735"/>
              <a:gd name="connsiteY0" fmla="*/ 13828 h 221830"/>
              <a:gd name="connsiteX1" fmla="*/ 43815 w 396735"/>
              <a:gd name="connsiteY1" fmla="*/ 183373 h 221830"/>
              <a:gd name="connsiteX2" fmla="*/ 200025 w 396735"/>
              <a:gd name="connsiteY2" fmla="*/ 215758 h 221830"/>
              <a:gd name="connsiteX3" fmla="*/ 354330 w 396735"/>
              <a:gd name="connsiteY3" fmla="*/ 200518 h 221830"/>
              <a:gd name="connsiteX4" fmla="*/ 394335 w 396735"/>
              <a:gd name="connsiteY4" fmla="*/ 13828 h 221830"/>
              <a:gd name="connsiteX5" fmla="*/ 392430 w 396735"/>
              <a:gd name="connsiteY5" fmla="*/ 13828 h 221830"/>
              <a:gd name="connsiteX6" fmla="*/ 392430 w 396735"/>
              <a:gd name="connsiteY6" fmla="*/ 11923 h 221830"/>
              <a:gd name="connsiteX0" fmla="*/ 0 w 396735"/>
              <a:gd name="connsiteY0" fmla="*/ 13828 h 219789"/>
              <a:gd name="connsiteX1" fmla="*/ 43815 w 396735"/>
              <a:gd name="connsiteY1" fmla="*/ 183373 h 219789"/>
              <a:gd name="connsiteX2" fmla="*/ 200025 w 396735"/>
              <a:gd name="connsiteY2" fmla="*/ 215758 h 219789"/>
              <a:gd name="connsiteX3" fmla="*/ 354330 w 396735"/>
              <a:gd name="connsiteY3" fmla="*/ 200518 h 219789"/>
              <a:gd name="connsiteX4" fmla="*/ 394335 w 396735"/>
              <a:gd name="connsiteY4" fmla="*/ 13828 h 219789"/>
              <a:gd name="connsiteX5" fmla="*/ 392430 w 396735"/>
              <a:gd name="connsiteY5" fmla="*/ 13828 h 219789"/>
              <a:gd name="connsiteX6" fmla="*/ 392430 w 396735"/>
              <a:gd name="connsiteY6" fmla="*/ 11923 h 219789"/>
              <a:gd name="connsiteX0" fmla="*/ 0 w 396735"/>
              <a:gd name="connsiteY0" fmla="*/ 13828 h 221360"/>
              <a:gd name="connsiteX1" fmla="*/ 34290 w 396735"/>
              <a:gd name="connsiteY1" fmla="*/ 190993 h 221360"/>
              <a:gd name="connsiteX2" fmla="*/ 200025 w 396735"/>
              <a:gd name="connsiteY2" fmla="*/ 215758 h 221360"/>
              <a:gd name="connsiteX3" fmla="*/ 354330 w 396735"/>
              <a:gd name="connsiteY3" fmla="*/ 200518 h 221360"/>
              <a:gd name="connsiteX4" fmla="*/ 394335 w 396735"/>
              <a:gd name="connsiteY4" fmla="*/ 13828 h 221360"/>
              <a:gd name="connsiteX5" fmla="*/ 392430 w 396735"/>
              <a:gd name="connsiteY5" fmla="*/ 13828 h 221360"/>
              <a:gd name="connsiteX6" fmla="*/ 392430 w 396735"/>
              <a:gd name="connsiteY6" fmla="*/ 11923 h 221360"/>
              <a:gd name="connsiteX0" fmla="*/ 0 w 396050"/>
              <a:gd name="connsiteY0" fmla="*/ 13406 h 217952"/>
              <a:gd name="connsiteX1" fmla="*/ 34290 w 396050"/>
              <a:gd name="connsiteY1" fmla="*/ 190571 h 217952"/>
              <a:gd name="connsiteX2" fmla="*/ 200025 w 396050"/>
              <a:gd name="connsiteY2" fmla="*/ 215336 h 217952"/>
              <a:gd name="connsiteX3" fmla="*/ 363855 w 396050"/>
              <a:gd name="connsiteY3" fmla="*/ 194381 h 217952"/>
              <a:gd name="connsiteX4" fmla="*/ 394335 w 396050"/>
              <a:gd name="connsiteY4" fmla="*/ 13406 h 217952"/>
              <a:gd name="connsiteX5" fmla="*/ 392430 w 396050"/>
              <a:gd name="connsiteY5" fmla="*/ 13406 h 217952"/>
              <a:gd name="connsiteX6" fmla="*/ 392430 w 396050"/>
              <a:gd name="connsiteY6" fmla="*/ 11501 h 217952"/>
              <a:gd name="connsiteX0" fmla="*/ 0 w 396050"/>
              <a:gd name="connsiteY0" fmla="*/ 13406 h 217952"/>
              <a:gd name="connsiteX1" fmla="*/ 34290 w 396050"/>
              <a:gd name="connsiteY1" fmla="*/ 190571 h 217952"/>
              <a:gd name="connsiteX2" fmla="*/ 200025 w 396050"/>
              <a:gd name="connsiteY2" fmla="*/ 215336 h 217952"/>
              <a:gd name="connsiteX3" fmla="*/ 363855 w 396050"/>
              <a:gd name="connsiteY3" fmla="*/ 194381 h 217952"/>
              <a:gd name="connsiteX4" fmla="*/ 394335 w 396050"/>
              <a:gd name="connsiteY4" fmla="*/ 13406 h 217952"/>
              <a:gd name="connsiteX5" fmla="*/ 392430 w 396050"/>
              <a:gd name="connsiteY5" fmla="*/ 13406 h 217952"/>
              <a:gd name="connsiteX0" fmla="*/ 0 w 394335"/>
              <a:gd name="connsiteY0" fmla="*/ 0 h 204546"/>
              <a:gd name="connsiteX1" fmla="*/ 34290 w 394335"/>
              <a:gd name="connsiteY1" fmla="*/ 177165 h 204546"/>
              <a:gd name="connsiteX2" fmla="*/ 200025 w 394335"/>
              <a:gd name="connsiteY2" fmla="*/ 201930 h 204546"/>
              <a:gd name="connsiteX3" fmla="*/ 363855 w 394335"/>
              <a:gd name="connsiteY3" fmla="*/ 180975 h 204546"/>
              <a:gd name="connsiteX4" fmla="*/ 394335 w 394335"/>
              <a:gd name="connsiteY4" fmla="*/ 0 h 204546"/>
              <a:gd name="connsiteX0" fmla="*/ 0 w 394335"/>
              <a:gd name="connsiteY0" fmla="*/ 3810 h 208556"/>
              <a:gd name="connsiteX1" fmla="*/ 34290 w 394335"/>
              <a:gd name="connsiteY1" fmla="*/ 180975 h 208556"/>
              <a:gd name="connsiteX2" fmla="*/ 200025 w 394335"/>
              <a:gd name="connsiteY2" fmla="*/ 205740 h 208556"/>
              <a:gd name="connsiteX3" fmla="*/ 363855 w 394335"/>
              <a:gd name="connsiteY3" fmla="*/ 184785 h 208556"/>
              <a:gd name="connsiteX4" fmla="*/ 394335 w 394335"/>
              <a:gd name="connsiteY4" fmla="*/ 0 h 208556"/>
              <a:gd name="connsiteX0" fmla="*/ 62 w 394397"/>
              <a:gd name="connsiteY0" fmla="*/ 3810 h 208556"/>
              <a:gd name="connsiteX1" fmla="*/ 34352 w 394397"/>
              <a:gd name="connsiteY1" fmla="*/ 180975 h 208556"/>
              <a:gd name="connsiteX2" fmla="*/ 200087 w 394397"/>
              <a:gd name="connsiteY2" fmla="*/ 205740 h 208556"/>
              <a:gd name="connsiteX3" fmla="*/ 363917 w 394397"/>
              <a:gd name="connsiteY3" fmla="*/ 184785 h 208556"/>
              <a:gd name="connsiteX4" fmla="*/ 394397 w 394397"/>
              <a:gd name="connsiteY4" fmla="*/ 0 h 208556"/>
              <a:gd name="connsiteX0" fmla="*/ 62 w 395437"/>
              <a:gd name="connsiteY0" fmla="*/ 3810 h 208556"/>
              <a:gd name="connsiteX1" fmla="*/ 34352 w 395437"/>
              <a:gd name="connsiteY1" fmla="*/ 180975 h 208556"/>
              <a:gd name="connsiteX2" fmla="*/ 200087 w 395437"/>
              <a:gd name="connsiteY2" fmla="*/ 205740 h 208556"/>
              <a:gd name="connsiteX3" fmla="*/ 363917 w 395437"/>
              <a:gd name="connsiteY3" fmla="*/ 184785 h 208556"/>
              <a:gd name="connsiteX4" fmla="*/ 394397 w 395437"/>
              <a:gd name="connsiteY4" fmla="*/ 0 h 208556"/>
              <a:gd name="connsiteX0" fmla="*/ 62 w 394397"/>
              <a:gd name="connsiteY0" fmla="*/ 3810 h 208556"/>
              <a:gd name="connsiteX1" fmla="*/ 34352 w 394397"/>
              <a:gd name="connsiteY1" fmla="*/ 180975 h 208556"/>
              <a:gd name="connsiteX2" fmla="*/ 200087 w 394397"/>
              <a:gd name="connsiteY2" fmla="*/ 205740 h 208556"/>
              <a:gd name="connsiteX3" fmla="*/ 363917 w 394397"/>
              <a:gd name="connsiteY3" fmla="*/ 184785 h 208556"/>
              <a:gd name="connsiteX4" fmla="*/ 394397 w 394397"/>
              <a:gd name="connsiteY4" fmla="*/ 0 h 208556"/>
              <a:gd name="connsiteX0" fmla="*/ 62 w 394397"/>
              <a:gd name="connsiteY0" fmla="*/ 3810 h 209839"/>
              <a:gd name="connsiteX1" fmla="*/ 34352 w 394397"/>
              <a:gd name="connsiteY1" fmla="*/ 180975 h 209839"/>
              <a:gd name="connsiteX2" fmla="*/ 200087 w 394397"/>
              <a:gd name="connsiteY2" fmla="*/ 207645 h 209839"/>
              <a:gd name="connsiteX3" fmla="*/ 363917 w 394397"/>
              <a:gd name="connsiteY3" fmla="*/ 184785 h 209839"/>
              <a:gd name="connsiteX4" fmla="*/ 394397 w 394397"/>
              <a:gd name="connsiteY4" fmla="*/ 0 h 209839"/>
              <a:gd name="connsiteX0" fmla="*/ 10 w 394345"/>
              <a:gd name="connsiteY0" fmla="*/ 3810 h 209839"/>
              <a:gd name="connsiteX1" fmla="*/ 34300 w 394345"/>
              <a:gd name="connsiteY1" fmla="*/ 180975 h 209839"/>
              <a:gd name="connsiteX2" fmla="*/ 200035 w 394345"/>
              <a:gd name="connsiteY2" fmla="*/ 207645 h 209839"/>
              <a:gd name="connsiteX3" fmla="*/ 363865 w 394345"/>
              <a:gd name="connsiteY3" fmla="*/ 184785 h 209839"/>
              <a:gd name="connsiteX4" fmla="*/ 394345 w 394345"/>
              <a:gd name="connsiteY4" fmla="*/ 0 h 209839"/>
              <a:gd name="connsiteX0" fmla="*/ 10 w 394345"/>
              <a:gd name="connsiteY0" fmla="*/ 3810 h 207796"/>
              <a:gd name="connsiteX1" fmla="*/ 34300 w 394345"/>
              <a:gd name="connsiteY1" fmla="*/ 180975 h 207796"/>
              <a:gd name="connsiteX2" fmla="*/ 200035 w 394345"/>
              <a:gd name="connsiteY2" fmla="*/ 207645 h 207796"/>
              <a:gd name="connsiteX3" fmla="*/ 363865 w 394345"/>
              <a:gd name="connsiteY3" fmla="*/ 184785 h 207796"/>
              <a:gd name="connsiteX4" fmla="*/ 394345 w 394345"/>
              <a:gd name="connsiteY4" fmla="*/ 0 h 207796"/>
              <a:gd name="connsiteX0" fmla="*/ 10 w 394345"/>
              <a:gd name="connsiteY0" fmla="*/ 3810 h 207818"/>
              <a:gd name="connsiteX1" fmla="*/ 34300 w 394345"/>
              <a:gd name="connsiteY1" fmla="*/ 180975 h 207818"/>
              <a:gd name="connsiteX2" fmla="*/ 200035 w 394345"/>
              <a:gd name="connsiteY2" fmla="*/ 207645 h 207818"/>
              <a:gd name="connsiteX3" fmla="*/ 363865 w 394345"/>
              <a:gd name="connsiteY3" fmla="*/ 184785 h 207818"/>
              <a:gd name="connsiteX4" fmla="*/ 394345 w 394345"/>
              <a:gd name="connsiteY4" fmla="*/ 0 h 207818"/>
              <a:gd name="connsiteX0" fmla="*/ 12 w 394347"/>
              <a:gd name="connsiteY0" fmla="*/ 3810 h 207645"/>
              <a:gd name="connsiteX1" fmla="*/ 30492 w 394347"/>
              <a:gd name="connsiteY1" fmla="*/ 184785 h 207645"/>
              <a:gd name="connsiteX2" fmla="*/ 200037 w 394347"/>
              <a:gd name="connsiteY2" fmla="*/ 207645 h 207645"/>
              <a:gd name="connsiteX3" fmla="*/ 363867 w 394347"/>
              <a:gd name="connsiteY3" fmla="*/ 184785 h 207645"/>
              <a:gd name="connsiteX4" fmla="*/ 394347 w 394347"/>
              <a:gd name="connsiteY4" fmla="*/ 0 h 207645"/>
              <a:gd name="connsiteX0" fmla="*/ 12 w 394347"/>
              <a:gd name="connsiteY0" fmla="*/ 3810 h 207645"/>
              <a:gd name="connsiteX1" fmla="*/ 30492 w 394347"/>
              <a:gd name="connsiteY1" fmla="*/ 184785 h 207645"/>
              <a:gd name="connsiteX2" fmla="*/ 200037 w 394347"/>
              <a:gd name="connsiteY2" fmla="*/ 207645 h 207645"/>
              <a:gd name="connsiteX3" fmla="*/ 369582 w 394347"/>
              <a:gd name="connsiteY3" fmla="*/ 184785 h 207645"/>
              <a:gd name="connsiteX4" fmla="*/ 394347 w 394347"/>
              <a:gd name="connsiteY4" fmla="*/ 0 h 207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4347" h="207645">
                <a:moveTo>
                  <a:pt x="12" y="3810"/>
                </a:moveTo>
                <a:cubicBezTo>
                  <a:pt x="-464" y="167005"/>
                  <a:pt x="12395" y="162243"/>
                  <a:pt x="30492" y="184785"/>
                </a:cubicBezTo>
                <a:cubicBezTo>
                  <a:pt x="48589" y="207327"/>
                  <a:pt x="143522" y="207645"/>
                  <a:pt x="200037" y="207645"/>
                </a:cubicBezTo>
                <a:cubicBezTo>
                  <a:pt x="256552" y="207645"/>
                  <a:pt x="344817" y="207962"/>
                  <a:pt x="369582" y="184785"/>
                </a:cubicBezTo>
                <a:cubicBezTo>
                  <a:pt x="394347" y="161608"/>
                  <a:pt x="391490" y="142558"/>
                  <a:pt x="394347" y="0"/>
                </a:cubicBezTo>
              </a:path>
            </a:pathLst>
          </a:cu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>
              <a:latin typeface="Arial Narrow" panose="020B0606020202030204" pitchFamily="34" charset="0"/>
            </a:endParaRPr>
          </a:p>
        </p:txBody>
      </p:sp>
      <p:cxnSp>
        <p:nvCxnSpPr>
          <p:cNvPr id="723" name="Straight Connector 722">
            <a:extLst>
              <a:ext uri="{FF2B5EF4-FFF2-40B4-BE49-F238E27FC236}">
                <a16:creationId xmlns:a16="http://schemas.microsoft.com/office/drawing/2014/main" id="{173683BC-ED96-4AC2-A801-58A09CA4156E}"/>
              </a:ext>
            </a:extLst>
          </p:cNvPr>
          <p:cNvCxnSpPr/>
          <p:nvPr/>
        </p:nvCxnSpPr>
        <p:spPr>
          <a:xfrm>
            <a:off x="9672627" y="4411450"/>
            <a:ext cx="0" cy="56692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4" name="Straight Connector 723">
            <a:extLst>
              <a:ext uri="{FF2B5EF4-FFF2-40B4-BE49-F238E27FC236}">
                <a16:creationId xmlns:a16="http://schemas.microsoft.com/office/drawing/2014/main" id="{7777C258-DDC4-48A0-B544-092A0C4E1C9B}"/>
              </a:ext>
            </a:extLst>
          </p:cNvPr>
          <p:cNvCxnSpPr/>
          <p:nvPr/>
        </p:nvCxnSpPr>
        <p:spPr>
          <a:xfrm>
            <a:off x="9716536" y="4411450"/>
            <a:ext cx="0" cy="56692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5" name="Straight Connector 724">
            <a:extLst>
              <a:ext uri="{FF2B5EF4-FFF2-40B4-BE49-F238E27FC236}">
                <a16:creationId xmlns:a16="http://schemas.microsoft.com/office/drawing/2014/main" id="{E07ED0C2-CCE1-41BB-834E-B69F37B39514}"/>
              </a:ext>
            </a:extLst>
          </p:cNvPr>
          <p:cNvCxnSpPr/>
          <p:nvPr/>
        </p:nvCxnSpPr>
        <p:spPr>
          <a:xfrm>
            <a:off x="9760445" y="4411450"/>
            <a:ext cx="0" cy="56692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6" name="Straight Connector 725">
            <a:extLst>
              <a:ext uri="{FF2B5EF4-FFF2-40B4-BE49-F238E27FC236}">
                <a16:creationId xmlns:a16="http://schemas.microsoft.com/office/drawing/2014/main" id="{C37CC63F-7525-4048-9682-224F454FC273}"/>
              </a:ext>
            </a:extLst>
          </p:cNvPr>
          <p:cNvCxnSpPr/>
          <p:nvPr/>
        </p:nvCxnSpPr>
        <p:spPr>
          <a:xfrm>
            <a:off x="9804354" y="4411450"/>
            <a:ext cx="0" cy="56692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7" name="Straight Connector 726">
            <a:extLst>
              <a:ext uri="{FF2B5EF4-FFF2-40B4-BE49-F238E27FC236}">
                <a16:creationId xmlns:a16="http://schemas.microsoft.com/office/drawing/2014/main" id="{5AFDBDDB-836A-49B4-B5F4-1F4ADDB1D4FF}"/>
              </a:ext>
            </a:extLst>
          </p:cNvPr>
          <p:cNvCxnSpPr/>
          <p:nvPr/>
        </p:nvCxnSpPr>
        <p:spPr>
          <a:xfrm>
            <a:off x="9848263" y="4411450"/>
            <a:ext cx="0" cy="52120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8" name="Straight Connector 727">
            <a:extLst>
              <a:ext uri="{FF2B5EF4-FFF2-40B4-BE49-F238E27FC236}">
                <a16:creationId xmlns:a16="http://schemas.microsoft.com/office/drawing/2014/main" id="{D2D525C2-CFEC-4F4B-820B-A500755ECDB1}"/>
              </a:ext>
            </a:extLst>
          </p:cNvPr>
          <p:cNvCxnSpPr/>
          <p:nvPr/>
        </p:nvCxnSpPr>
        <p:spPr>
          <a:xfrm>
            <a:off x="9892166" y="4411450"/>
            <a:ext cx="0" cy="52120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9" name="Straight Connector 728">
            <a:extLst>
              <a:ext uri="{FF2B5EF4-FFF2-40B4-BE49-F238E27FC236}">
                <a16:creationId xmlns:a16="http://schemas.microsoft.com/office/drawing/2014/main" id="{7B9F7E97-BFE0-48AE-AAB6-B0E6D9E11244}"/>
              </a:ext>
            </a:extLst>
          </p:cNvPr>
          <p:cNvCxnSpPr/>
          <p:nvPr/>
        </p:nvCxnSpPr>
        <p:spPr>
          <a:xfrm>
            <a:off x="9324633" y="4778243"/>
            <a:ext cx="56692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0" name="Straight Connector 729">
            <a:extLst>
              <a:ext uri="{FF2B5EF4-FFF2-40B4-BE49-F238E27FC236}">
                <a16:creationId xmlns:a16="http://schemas.microsoft.com/office/drawing/2014/main" id="{E20EFAF0-02C4-4E8A-AC29-ADCFF5288AA3}"/>
              </a:ext>
            </a:extLst>
          </p:cNvPr>
          <p:cNvCxnSpPr/>
          <p:nvPr/>
        </p:nvCxnSpPr>
        <p:spPr>
          <a:xfrm>
            <a:off x="9324633" y="4817714"/>
            <a:ext cx="56692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1" name="Straight Connector 730">
            <a:extLst>
              <a:ext uri="{FF2B5EF4-FFF2-40B4-BE49-F238E27FC236}">
                <a16:creationId xmlns:a16="http://schemas.microsoft.com/office/drawing/2014/main" id="{6C981FA9-D476-4099-9698-9F8AAFB591F4}"/>
              </a:ext>
            </a:extLst>
          </p:cNvPr>
          <p:cNvCxnSpPr/>
          <p:nvPr/>
        </p:nvCxnSpPr>
        <p:spPr>
          <a:xfrm>
            <a:off x="9324633" y="4857185"/>
            <a:ext cx="56692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2" name="Straight Connector 731">
            <a:extLst>
              <a:ext uri="{FF2B5EF4-FFF2-40B4-BE49-F238E27FC236}">
                <a16:creationId xmlns:a16="http://schemas.microsoft.com/office/drawing/2014/main" id="{C93305AE-C95C-4E82-A6D4-74E8BC638200}"/>
              </a:ext>
            </a:extLst>
          </p:cNvPr>
          <p:cNvCxnSpPr/>
          <p:nvPr/>
        </p:nvCxnSpPr>
        <p:spPr>
          <a:xfrm>
            <a:off x="9324633" y="4896656"/>
            <a:ext cx="56692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3" name="Straight Connector 732">
            <a:extLst>
              <a:ext uri="{FF2B5EF4-FFF2-40B4-BE49-F238E27FC236}">
                <a16:creationId xmlns:a16="http://schemas.microsoft.com/office/drawing/2014/main" id="{A8B2E8F7-3554-45E1-8FD6-1F3EF3A5EF25}"/>
              </a:ext>
            </a:extLst>
          </p:cNvPr>
          <p:cNvCxnSpPr/>
          <p:nvPr/>
        </p:nvCxnSpPr>
        <p:spPr>
          <a:xfrm>
            <a:off x="9364100" y="4935774"/>
            <a:ext cx="49377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4" name="Freeform 248">
            <a:extLst>
              <a:ext uri="{FF2B5EF4-FFF2-40B4-BE49-F238E27FC236}">
                <a16:creationId xmlns:a16="http://schemas.microsoft.com/office/drawing/2014/main" id="{73BF7A37-217F-4B22-A0C3-00E04BC402C4}"/>
              </a:ext>
            </a:extLst>
          </p:cNvPr>
          <p:cNvSpPr/>
          <p:nvPr/>
        </p:nvSpPr>
        <p:spPr>
          <a:xfrm>
            <a:off x="9298611" y="4795949"/>
            <a:ext cx="613097" cy="207036"/>
          </a:xfrm>
          <a:custGeom>
            <a:avLst/>
            <a:gdLst>
              <a:gd name="connsiteX0" fmla="*/ 0 w 396735"/>
              <a:gd name="connsiteY0" fmla="*/ 13828 h 221830"/>
              <a:gd name="connsiteX1" fmla="*/ 43815 w 396735"/>
              <a:gd name="connsiteY1" fmla="*/ 183373 h 221830"/>
              <a:gd name="connsiteX2" fmla="*/ 200025 w 396735"/>
              <a:gd name="connsiteY2" fmla="*/ 215758 h 221830"/>
              <a:gd name="connsiteX3" fmla="*/ 354330 w 396735"/>
              <a:gd name="connsiteY3" fmla="*/ 200518 h 221830"/>
              <a:gd name="connsiteX4" fmla="*/ 394335 w 396735"/>
              <a:gd name="connsiteY4" fmla="*/ 13828 h 221830"/>
              <a:gd name="connsiteX5" fmla="*/ 392430 w 396735"/>
              <a:gd name="connsiteY5" fmla="*/ 13828 h 221830"/>
              <a:gd name="connsiteX6" fmla="*/ 392430 w 396735"/>
              <a:gd name="connsiteY6" fmla="*/ 11923 h 221830"/>
              <a:gd name="connsiteX0" fmla="*/ 0 w 396735"/>
              <a:gd name="connsiteY0" fmla="*/ 13828 h 219789"/>
              <a:gd name="connsiteX1" fmla="*/ 43815 w 396735"/>
              <a:gd name="connsiteY1" fmla="*/ 183373 h 219789"/>
              <a:gd name="connsiteX2" fmla="*/ 200025 w 396735"/>
              <a:gd name="connsiteY2" fmla="*/ 215758 h 219789"/>
              <a:gd name="connsiteX3" fmla="*/ 354330 w 396735"/>
              <a:gd name="connsiteY3" fmla="*/ 200518 h 219789"/>
              <a:gd name="connsiteX4" fmla="*/ 394335 w 396735"/>
              <a:gd name="connsiteY4" fmla="*/ 13828 h 219789"/>
              <a:gd name="connsiteX5" fmla="*/ 392430 w 396735"/>
              <a:gd name="connsiteY5" fmla="*/ 13828 h 219789"/>
              <a:gd name="connsiteX6" fmla="*/ 392430 w 396735"/>
              <a:gd name="connsiteY6" fmla="*/ 11923 h 219789"/>
              <a:gd name="connsiteX0" fmla="*/ 0 w 396735"/>
              <a:gd name="connsiteY0" fmla="*/ 13828 h 221360"/>
              <a:gd name="connsiteX1" fmla="*/ 34290 w 396735"/>
              <a:gd name="connsiteY1" fmla="*/ 190993 h 221360"/>
              <a:gd name="connsiteX2" fmla="*/ 200025 w 396735"/>
              <a:gd name="connsiteY2" fmla="*/ 215758 h 221360"/>
              <a:gd name="connsiteX3" fmla="*/ 354330 w 396735"/>
              <a:gd name="connsiteY3" fmla="*/ 200518 h 221360"/>
              <a:gd name="connsiteX4" fmla="*/ 394335 w 396735"/>
              <a:gd name="connsiteY4" fmla="*/ 13828 h 221360"/>
              <a:gd name="connsiteX5" fmla="*/ 392430 w 396735"/>
              <a:gd name="connsiteY5" fmla="*/ 13828 h 221360"/>
              <a:gd name="connsiteX6" fmla="*/ 392430 w 396735"/>
              <a:gd name="connsiteY6" fmla="*/ 11923 h 221360"/>
              <a:gd name="connsiteX0" fmla="*/ 0 w 396050"/>
              <a:gd name="connsiteY0" fmla="*/ 13406 h 217952"/>
              <a:gd name="connsiteX1" fmla="*/ 34290 w 396050"/>
              <a:gd name="connsiteY1" fmla="*/ 190571 h 217952"/>
              <a:gd name="connsiteX2" fmla="*/ 200025 w 396050"/>
              <a:gd name="connsiteY2" fmla="*/ 215336 h 217952"/>
              <a:gd name="connsiteX3" fmla="*/ 363855 w 396050"/>
              <a:gd name="connsiteY3" fmla="*/ 194381 h 217952"/>
              <a:gd name="connsiteX4" fmla="*/ 394335 w 396050"/>
              <a:gd name="connsiteY4" fmla="*/ 13406 h 217952"/>
              <a:gd name="connsiteX5" fmla="*/ 392430 w 396050"/>
              <a:gd name="connsiteY5" fmla="*/ 13406 h 217952"/>
              <a:gd name="connsiteX6" fmla="*/ 392430 w 396050"/>
              <a:gd name="connsiteY6" fmla="*/ 11501 h 217952"/>
              <a:gd name="connsiteX0" fmla="*/ 0 w 396050"/>
              <a:gd name="connsiteY0" fmla="*/ 13406 h 217952"/>
              <a:gd name="connsiteX1" fmla="*/ 34290 w 396050"/>
              <a:gd name="connsiteY1" fmla="*/ 190571 h 217952"/>
              <a:gd name="connsiteX2" fmla="*/ 200025 w 396050"/>
              <a:gd name="connsiteY2" fmla="*/ 215336 h 217952"/>
              <a:gd name="connsiteX3" fmla="*/ 363855 w 396050"/>
              <a:gd name="connsiteY3" fmla="*/ 194381 h 217952"/>
              <a:gd name="connsiteX4" fmla="*/ 394335 w 396050"/>
              <a:gd name="connsiteY4" fmla="*/ 13406 h 217952"/>
              <a:gd name="connsiteX5" fmla="*/ 392430 w 396050"/>
              <a:gd name="connsiteY5" fmla="*/ 13406 h 217952"/>
              <a:gd name="connsiteX0" fmla="*/ 0 w 394335"/>
              <a:gd name="connsiteY0" fmla="*/ 0 h 204546"/>
              <a:gd name="connsiteX1" fmla="*/ 34290 w 394335"/>
              <a:gd name="connsiteY1" fmla="*/ 177165 h 204546"/>
              <a:gd name="connsiteX2" fmla="*/ 200025 w 394335"/>
              <a:gd name="connsiteY2" fmla="*/ 201930 h 204546"/>
              <a:gd name="connsiteX3" fmla="*/ 363855 w 394335"/>
              <a:gd name="connsiteY3" fmla="*/ 180975 h 204546"/>
              <a:gd name="connsiteX4" fmla="*/ 394335 w 394335"/>
              <a:gd name="connsiteY4" fmla="*/ 0 h 204546"/>
              <a:gd name="connsiteX0" fmla="*/ 0 w 394335"/>
              <a:gd name="connsiteY0" fmla="*/ 3810 h 208556"/>
              <a:gd name="connsiteX1" fmla="*/ 34290 w 394335"/>
              <a:gd name="connsiteY1" fmla="*/ 180975 h 208556"/>
              <a:gd name="connsiteX2" fmla="*/ 200025 w 394335"/>
              <a:gd name="connsiteY2" fmla="*/ 205740 h 208556"/>
              <a:gd name="connsiteX3" fmla="*/ 363855 w 394335"/>
              <a:gd name="connsiteY3" fmla="*/ 184785 h 208556"/>
              <a:gd name="connsiteX4" fmla="*/ 394335 w 394335"/>
              <a:gd name="connsiteY4" fmla="*/ 0 h 208556"/>
              <a:gd name="connsiteX0" fmla="*/ 62 w 394397"/>
              <a:gd name="connsiteY0" fmla="*/ 3810 h 208556"/>
              <a:gd name="connsiteX1" fmla="*/ 34352 w 394397"/>
              <a:gd name="connsiteY1" fmla="*/ 180975 h 208556"/>
              <a:gd name="connsiteX2" fmla="*/ 200087 w 394397"/>
              <a:gd name="connsiteY2" fmla="*/ 205740 h 208556"/>
              <a:gd name="connsiteX3" fmla="*/ 363917 w 394397"/>
              <a:gd name="connsiteY3" fmla="*/ 184785 h 208556"/>
              <a:gd name="connsiteX4" fmla="*/ 394397 w 394397"/>
              <a:gd name="connsiteY4" fmla="*/ 0 h 208556"/>
              <a:gd name="connsiteX0" fmla="*/ 62 w 395437"/>
              <a:gd name="connsiteY0" fmla="*/ 3810 h 208556"/>
              <a:gd name="connsiteX1" fmla="*/ 34352 w 395437"/>
              <a:gd name="connsiteY1" fmla="*/ 180975 h 208556"/>
              <a:gd name="connsiteX2" fmla="*/ 200087 w 395437"/>
              <a:gd name="connsiteY2" fmla="*/ 205740 h 208556"/>
              <a:gd name="connsiteX3" fmla="*/ 363917 w 395437"/>
              <a:gd name="connsiteY3" fmla="*/ 184785 h 208556"/>
              <a:gd name="connsiteX4" fmla="*/ 394397 w 395437"/>
              <a:gd name="connsiteY4" fmla="*/ 0 h 208556"/>
              <a:gd name="connsiteX0" fmla="*/ 62 w 394397"/>
              <a:gd name="connsiteY0" fmla="*/ 3810 h 208556"/>
              <a:gd name="connsiteX1" fmla="*/ 34352 w 394397"/>
              <a:gd name="connsiteY1" fmla="*/ 180975 h 208556"/>
              <a:gd name="connsiteX2" fmla="*/ 200087 w 394397"/>
              <a:gd name="connsiteY2" fmla="*/ 205740 h 208556"/>
              <a:gd name="connsiteX3" fmla="*/ 363917 w 394397"/>
              <a:gd name="connsiteY3" fmla="*/ 184785 h 208556"/>
              <a:gd name="connsiteX4" fmla="*/ 394397 w 394397"/>
              <a:gd name="connsiteY4" fmla="*/ 0 h 208556"/>
              <a:gd name="connsiteX0" fmla="*/ 62 w 394397"/>
              <a:gd name="connsiteY0" fmla="*/ 3810 h 209839"/>
              <a:gd name="connsiteX1" fmla="*/ 34352 w 394397"/>
              <a:gd name="connsiteY1" fmla="*/ 180975 h 209839"/>
              <a:gd name="connsiteX2" fmla="*/ 200087 w 394397"/>
              <a:gd name="connsiteY2" fmla="*/ 207645 h 209839"/>
              <a:gd name="connsiteX3" fmla="*/ 363917 w 394397"/>
              <a:gd name="connsiteY3" fmla="*/ 184785 h 209839"/>
              <a:gd name="connsiteX4" fmla="*/ 394397 w 394397"/>
              <a:gd name="connsiteY4" fmla="*/ 0 h 209839"/>
              <a:gd name="connsiteX0" fmla="*/ 10 w 394345"/>
              <a:gd name="connsiteY0" fmla="*/ 3810 h 209839"/>
              <a:gd name="connsiteX1" fmla="*/ 34300 w 394345"/>
              <a:gd name="connsiteY1" fmla="*/ 180975 h 209839"/>
              <a:gd name="connsiteX2" fmla="*/ 200035 w 394345"/>
              <a:gd name="connsiteY2" fmla="*/ 207645 h 209839"/>
              <a:gd name="connsiteX3" fmla="*/ 363865 w 394345"/>
              <a:gd name="connsiteY3" fmla="*/ 184785 h 209839"/>
              <a:gd name="connsiteX4" fmla="*/ 394345 w 394345"/>
              <a:gd name="connsiteY4" fmla="*/ 0 h 209839"/>
              <a:gd name="connsiteX0" fmla="*/ 10 w 394345"/>
              <a:gd name="connsiteY0" fmla="*/ 3810 h 207796"/>
              <a:gd name="connsiteX1" fmla="*/ 34300 w 394345"/>
              <a:gd name="connsiteY1" fmla="*/ 180975 h 207796"/>
              <a:gd name="connsiteX2" fmla="*/ 200035 w 394345"/>
              <a:gd name="connsiteY2" fmla="*/ 207645 h 207796"/>
              <a:gd name="connsiteX3" fmla="*/ 363865 w 394345"/>
              <a:gd name="connsiteY3" fmla="*/ 184785 h 207796"/>
              <a:gd name="connsiteX4" fmla="*/ 394345 w 394345"/>
              <a:gd name="connsiteY4" fmla="*/ 0 h 207796"/>
              <a:gd name="connsiteX0" fmla="*/ 10 w 394345"/>
              <a:gd name="connsiteY0" fmla="*/ 3810 h 207818"/>
              <a:gd name="connsiteX1" fmla="*/ 34300 w 394345"/>
              <a:gd name="connsiteY1" fmla="*/ 180975 h 207818"/>
              <a:gd name="connsiteX2" fmla="*/ 200035 w 394345"/>
              <a:gd name="connsiteY2" fmla="*/ 207645 h 207818"/>
              <a:gd name="connsiteX3" fmla="*/ 363865 w 394345"/>
              <a:gd name="connsiteY3" fmla="*/ 184785 h 207818"/>
              <a:gd name="connsiteX4" fmla="*/ 394345 w 394345"/>
              <a:gd name="connsiteY4" fmla="*/ 0 h 207818"/>
              <a:gd name="connsiteX0" fmla="*/ 12 w 394347"/>
              <a:gd name="connsiteY0" fmla="*/ 3810 h 207645"/>
              <a:gd name="connsiteX1" fmla="*/ 30492 w 394347"/>
              <a:gd name="connsiteY1" fmla="*/ 184785 h 207645"/>
              <a:gd name="connsiteX2" fmla="*/ 200037 w 394347"/>
              <a:gd name="connsiteY2" fmla="*/ 207645 h 207645"/>
              <a:gd name="connsiteX3" fmla="*/ 363867 w 394347"/>
              <a:gd name="connsiteY3" fmla="*/ 184785 h 207645"/>
              <a:gd name="connsiteX4" fmla="*/ 394347 w 394347"/>
              <a:gd name="connsiteY4" fmla="*/ 0 h 207645"/>
              <a:gd name="connsiteX0" fmla="*/ 12 w 394347"/>
              <a:gd name="connsiteY0" fmla="*/ 3810 h 207645"/>
              <a:gd name="connsiteX1" fmla="*/ 30492 w 394347"/>
              <a:gd name="connsiteY1" fmla="*/ 184785 h 207645"/>
              <a:gd name="connsiteX2" fmla="*/ 200037 w 394347"/>
              <a:gd name="connsiteY2" fmla="*/ 207645 h 207645"/>
              <a:gd name="connsiteX3" fmla="*/ 369582 w 394347"/>
              <a:gd name="connsiteY3" fmla="*/ 184785 h 207645"/>
              <a:gd name="connsiteX4" fmla="*/ 394347 w 394347"/>
              <a:gd name="connsiteY4" fmla="*/ 0 h 207645"/>
              <a:gd name="connsiteX0" fmla="*/ 17 w 394352"/>
              <a:gd name="connsiteY0" fmla="*/ 3810 h 207645"/>
              <a:gd name="connsiteX1" fmla="*/ 26821 w 394352"/>
              <a:gd name="connsiteY1" fmla="*/ 184785 h 207645"/>
              <a:gd name="connsiteX2" fmla="*/ 200042 w 394352"/>
              <a:gd name="connsiteY2" fmla="*/ 207645 h 207645"/>
              <a:gd name="connsiteX3" fmla="*/ 369587 w 394352"/>
              <a:gd name="connsiteY3" fmla="*/ 184785 h 207645"/>
              <a:gd name="connsiteX4" fmla="*/ 394352 w 394352"/>
              <a:gd name="connsiteY4" fmla="*/ 0 h 207645"/>
              <a:gd name="connsiteX0" fmla="*/ 17 w 394352"/>
              <a:gd name="connsiteY0" fmla="*/ 3810 h 208211"/>
              <a:gd name="connsiteX1" fmla="*/ 26821 w 394352"/>
              <a:gd name="connsiteY1" fmla="*/ 184785 h 208211"/>
              <a:gd name="connsiteX2" fmla="*/ 200042 w 394352"/>
              <a:gd name="connsiteY2" fmla="*/ 207645 h 208211"/>
              <a:gd name="connsiteX3" fmla="*/ 373263 w 394352"/>
              <a:gd name="connsiteY3" fmla="*/ 188629 h 208211"/>
              <a:gd name="connsiteX4" fmla="*/ 394352 w 394352"/>
              <a:gd name="connsiteY4" fmla="*/ 0 h 208211"/>
              <a:gd name="connsiteX0" fmla="*/ 17 w 394352"/>
              <a:gd name="connsiteY0" fmla="*/ 3810 h 208211"/>
              <a:gd name="connsiteX1" fmla="*/ 26821 w 394352"/>
              <a:gd name="connsiteY1" fmla="*/ 184785 h 208211"/>
              <a:gd name="connsiteX2" fmla="*/ 200042 w 394352"/>
              <a:gd name="connsiteY2" fmla="*/ 207645 h 208211"/>
              <a:gd name="connsiteX3" fmla="*/ 373263 w 394352"/>
              <a:gd name="connsiteY3" fmla="*/ 188629 h 208211"/>
              <a:gd name="connsiteX4" fmla="*/ 394352 w 394352"/>
              <a:gd name="connsiteY4" fmla="*/ 0 h 208211"/>
              <a:gd name="connsiteX0" fmla="*/ 17 w 394352"/>
              <a:gd name="connsiteY0" fmla="*/ 3810 h 208211"/>
              <a:gd name="connsiteX1" fmla="*/ 26821 w 394352"/>
              <a:gd name="connsiteY1" fmla="*/ 184785 h 208211"/>
              <a:gd name="connsiteX2" fmla="*/ 200042 w 394352"/>
              <a:gd name="connsiteY2" fmla="*/ 207645 h 208211"/>
              <a:gd name="connsiteX3" fmla="*/ 373263 w 394352"/>
              <a:gd name="connsiteY3" fmla="*/ 188629 h 208211"/>
              <a:gd name="connsiteX4" fmla="*/ 394352 w 394352"/>
              <a:gd name="connsiteY4" fmla="*/ 0 h 208211"/>
              <a:gd name="connsiteX0" fmla="*/ 45 w 394380"/>
              <a:gd name="connsiteY0" fmla="*/ 3810 h 208073"/>
              <a:gd name="connsiteX1" fmla="*/ 20722 w 394380"/>
              <a:gd name="connsiteY1" fmla="*/ 186707 h 208073"/>
              <a:gd name="connsiteX2" fmla="*/ 200070 w 394380"/>
              <a:gd name="connsiteY2" fmla="*/ 207645 h 208073"/>
              <a:gd name="connsiteX3" fmla="*/ 373291 w 394380"/>
              <a:gd name="connsiteY3" fmla="*/ 188629 h 208073"/>
              <a:gd name="connsiteX4" fmla="*/ 394380 w 394380"/>
              <a:gd name="connsiteY4" fmla="*/ 0 h 208073"/>
              <a:gd name="connsiteX0" fmla="*/ 45 w 394380"/>
              <a:gd name="connsiteY0" fmla="*/ 3810 h 208910"/>
              <a:gd name="connsiteX1" fmla="*/ 20722 w 394380"/>
              <a:gd name="connsiteY1" fmla="*/ 186707 h 208910"/>
              <a:gd name="connsiteX2" fmla="*/ 200070 w 394380"/>
              <a:gd name="connsiteY2" fmla="*/ 207645 h 208910"/>
              <a:gd name="connsiteX3" fmla="*/ 373291 w 394380"/>
              <a:gd name="connsiteY3" fmla="*/ 188629 h 208910"/>
              <a:gd name="connsiteX4" fmla="*/ 394380 w 394380"/>
              <a:gd name="connsiteY4" fmla="*/ 0 h 208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4380" h="208910">
                <a:moveTo>
                  <a:pt x="45" y="3810"/>
                </a:moveTo>
                <a:cubicBezTo>
                  <a:pt x="-431" y="167005"/>
                  <a:pt x="2625" y="164165"/>
                  <a:pt x="20722" y="186707"/>
                </a:cubicBezTo>
                <a:cubicBezTo>
                  <a:pt x="38819" y="209249"/>
                  <a:pt x="113124" y="205403"/>
                  <a:pt x="200070" y="207645"/>
                </a:cubicBezTo>
                <a:cubicBezTo>
                  <a:pt x="287016" y="209887"/>
                  <a:pt x="348526" y="211806"/>
                  <a:pt x="373291" y="188629"/>
                </a:cubicBezTo>
                <a:cubicBezTo>
                  <a:pt x="398056" y="165452"/>
                  <a:pt x="391523" y="142558"/>
                  <a:pt x="394380" y="0"/>
                </a:cubicBezTo>
              </a:path>
            </a:pathLst>
          </a:cu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735" name="Freeform 249">
            <a:extLst>
              <a:ext uri="{FF2B5EF4-FFF2-40B4-BE49-F238E27FC236}">
                <a16:creationId xmlns:a16="http://schemas.microsoft.com/office/drawing/2014/main" id="{B1408B1B-6E64-4DF6-B59B-E268AEE54701}"/>
              </a:ext>
            </a:extLst>
          </p:cNvPr>
          <p:cNvSpPr/>
          <p:nvPr/>
        </p:nvSpPr>
        <p:spPr>
          <a:xfrm>
            <a:off x="9451293" y="2604788"/>
            <a:ext cx="318941" cy="179507"/>
          </a:xfrm>
          <a:custGeom>
            <a:avLst/>
            <a:gdLst>
              <a:gd name="connsiteX0" fmla="*/ 0 w 396735"/>
              <a:gd name="connsiteY0" fmla="*/ 13828 h 221830"/>
              <a:gd name="connsiteX1" fmla="*/ 43815 w 396735"/>
              <a:gd name="connsiteY1" fmla="*/ 183373 h 221830"/>
              <a:gd name="connsiteX2" fmla="*/ 200025 w 396735"/>
              <a:gd name="connsiteY2" fmla="*/ 215758 h 221830"/>
              <a:gd name="connsiteX3" fmla="*/ 354330 w 396735"/>
              <a:gd name="connsiteY3" fmla="*/ 200518 h 221830"/>
              <a:gd name="connsiteX4" fmla="*/ 394335 w 396735"/>
              <a:gd name="connsiteY4" fmla="*/ 13828 h 221830"/>
              <a:gd name="connsiteX5" fmla="*/ 392430 w 396735"/>
              <a:gd name="connsiteY5" fmla="*/ 13828 h 221830"/>
              <a:gd name="connsiteX6" fmla="*/ 392430 w 396735"/>
              <a:gd name="connsiteY6" fmla="*/ 11923 h 221830"/>
              <a:gd name="connsiteX0" fmla="*/ 0 w 396735"/>
              <a:gd name="connsiteY0" fmla="*/ 13828 h 219789"/>
              <a:gd name="connsiteX1" fmla="*/ 43815 w 396735"/>
              <a:gd name="connsiteY1" fmla="*/ 183373 h 219789"/>
              <a:gd name="connsiteX2" fmla="*/ 200025 w 396735"/>
              <a:gd name="connsiteY2" fmla="*/ 215758 h 219789"/>
              <a:gd name="connsiteX3" fmla="*/ 354330 w 396735"/>
              <a:gd name="connsiteY3" fmla="*/ 200518 h 219789"/>
              <a:gd name="connsiteX4" fmla="*/ 394335 w 396735"/>
              <a:gd name="connsiteY4" fmla="*/ 13828 h 219789"/>
              <a:gd name="connsiteX5" fmla="*/ 392430 w 396735"/>
              <a:gd name="connsiteY5" fmla="*/ 13828 h 219789"/>
              <a:gd name="connsiteX6" fmla="*/ 392430 w 396735"/>
              <a:gd name="connsiteY6" fmla="*/ 11923 h 219789"/>
              <a:gd name="connsiteX0" fmla="*/ 0 w 396735"/>
              <a:gd name="connsiteY0" fmla="*/ 13828 h 221360"/>
              <a:gd name="connsiteX1" fmla="*/ 34290 w 396735"/>
              <a:gd name="connsiteY1" fmla="*/ 190993 h 221360"/>
              <a:gd name="connsiteX2" fmla="*/ 200025 w 396735"/>
              <a:gd name="connsiteY2" fmla="*/ 215758 h 221360"/>
              <a:gd name="connsiteX3" fmla="*/ 354330 w 396735"/>
              <a:gd name="connsiteY3" fmla="*/ 200518 h 221360"/>
              <a:gd name="connsiteX4" fmla="*/ 394335 w 396735"/>
              <a:gd name="connsiteY4" fmla="*/ 13828 h 221360"/>
              <a:gd name="connsiteX5" fmla="*/ 392430 w 396735"/>
              <a:gd name="connsiteY5" fmla="*/ 13828 h 221360"/>
              <a:gd name="connsiteX6" fmla="*/ 392430 w 396735"/>
              <a:gd name="connsiteY6" fmla="*/ 11923 h 221360"/>
              <a:gd name="connsiteX0" fmla="*/ 0 w 396050"/>
              <a:gd name="connsiteY0" fmla="*/ 13406 h 217952"/>
              <a:gd name="connsiteX1" fmla="*/ 34290 w 396050"/>
              <a:gd name="connsiteY1" fmla="*/ 190571 h 217952"/>
              <a:gd name="connsiteX2" fmla="*/ 200025 w 396050"/>
              <a:gd name="connsiteY2" fmla="*/ 215336 h 217952"/>
              <a:gd name="connsiteX3" fmla="*/ 363855 w 396050"/>
              <a:gd name="connsiteY3" fmla="*/ 194381 h 217952"/>
              <a:gd name="connsiteX4" fmla="*/ 394335 w 396050"/>
              <a:gd name="connsiteY4" fmla="*/ 13406 h 217952"/>
              <a:gd name="connsiteX5" fmla="*/ 392430 w 396050"/>
              <a:gd name="connsiteY5" fmla="*/ 13406 h 217952"/>
              <a:gd name="connsiteX6" fmla="*/ 392430 w 396050"/>
              <a:gd name="connsiteY6" fmla="*/ 11501 h 217952"/>
              <a:gd name="connsiteX0" fmla="*/ 0 w 396050"/>
              <a:gd name="connsiteY0" fmla="*/ 13406 h 217952"/>
              <a:gd name="connsiteX1" fmla="*/ 34290 w 396050"/>
              <a:gd name="connsiteY1" fmla="*/ 190571 h 217952"/>
              <a:gd name="connsiteX2" fmla="*/ 200025 w 396050"/>
              <a:gd name="connsiteY2" fmla="*/ 215336 h 217952"/>
              <a:gd name="connsiteX3" fmla="*/ 363855 w 396050"/>
              <a:gd name="connsiteY3" fmla="*/ 194381 h 217952"/>
              <a:gd name="connsiteX4" fmla="*/ 394335 w 396050"/>
              <a:gd name="connsiteY4" fmla="*/ 13406 h 217952"/>
              <a:gd name="connsiteX5" fmla="*/ 392430 w 396050"/>
              <a:gd name="connsiteY5" fmla="*/ 13406 h 217952"/>
              <a:gd name="connsiteX0" fmla="*/ 0 w 394335"/>
              <a:gd name="connsiteY0" fmla="*/ 0 h 204546"/>
              <a:gd name="connsiteX1" fmla="*/ 34290 w 394335"/>
              <a:gd name="connsiteY1" fmla="*/ 177165 h 204546"/>
              <a:gd name="connsiteX2" fmla="*/ 200025 w 394335"/>
              <a:gd name="connsiteY2" fmla="*/ 201930 h 204546"/>
              <a:gd name="connsiteX3" fmla="*/ 363855 w 394335"/>
              <a:gd name="connsiteY3" fmla="*/ 180975 h 204546"/>
              <a:gd name="connsiteX4" fmla="*/ 394335 w 394335"/>
              <a:gd name="connsiteY4" fmla="*/ 0 h 204546"/>
              <a:gd name="connsiteX0" fmla="*/ 0 w 394335"/>
              <a:gd name="connsiteY0" fmla="*/ 3810 h 208556"/>
              <a:gd name="connsiteX1" fmla="*/ 34290 w 394335"/>
              <a:gd name="connsiteY1" fmla="*/ 180975 h 208556"/>
              <a:gd name="connsiteX2" fmla="*/ 200025 w 394335"/>
              <a:gd name="connsiteY2" fmla="*/ 205740 h 208556"/>
              <a:gd name="connsiteX3" fmla="*/ 363855 w 394335"/>
              <a:gd name="connsiteY3" fmla="*/ 184785 h 208556"/>
              <a:gd name="connsiteX4" fmla="*/ 394335 w 394335"/>
              <a:gd name="connsiteY4" fmla="*/ 0 h 208556"/>
              <a:gd name="connsiteX0" fmla="*/ 62 w 394397"/>
              <a:gd name="connsiteY0" fmla="*/ 3810 h 208556"/>
              <a:gd name="connsiteX1" fmla="*/ 34352 w 394397"/>
              <a:gd name="connsiteY1" fmla="*/ 180975 h 208556"/>
              <a:gd name="connsiteX2" fmla="*/ 200087 w 394397"/>
              <a:gd name="connsiteY2" fmla="*/ 205740 h 208556"/>
              <a:gd name="connsiteX3" fmla="*/ 363917 w 394397"/>
              <a:gd name="connsiteY3" fmla="*/ 184785 h 208556"/>
              <a:gd name="connsiteX4" fmla="*/ 394397 w 394397"/>
              <a:gd name="connsiteY4" fmla="*/ 0 h 208556"/>
              <a:gd name="connsiteX0" fmla="*/ 62 w 395437"/>
              <a:gd name="connsiteY0" fmla="*/ 3810 h 208556"/>
              <a:gd name="connsiteX1" fmla="*/ 34352 w 395437"/>
              <a:gd name="connsiteY1" fmla="*/ 180975 h 208556"/>
              <a:gd name="connsiteX2" fmla="*/ 200087 w 395437"/>
              <a:gd name="connsiteY2" fmla="*/ 205740 h 208556"/>
              <a:gd name="connsiteX3" fmla="*/ 363917 w 395437"/>
              <a:gd name="connsiteY3" fmla="*/ 184785 h 208556"/>
              <a:gd name="connsiteX4" fmla="*/ 394397 w 395437"/>
              <a:gd name="connsiteY4" fmla="*/ 0 h 208556"/>
              <a:gd name="connsiteX0" fmla="*/ 62 w 394397"/>
              <a:gd name="connsiteY0" fmla="*/ 3810 h 208556"/>
              <a:gd name="connsiteX1" fmla="*/ 34352 w 394397"/>
              <a:gd name="connsiteY1" fmla="*/ 180975 h 208556"/>
              <a:gd name="connsiteX2" fmla="*/ 200087 w 394397"/>
              <a:gd name="connsiteY2" fmla="*/ 205740 h 208556"/>
              <a:gd name="connsiteX3" fmla="*/ 363917 w 394397"/>
              <a:gd name="connsiteY3" fmla="*/ 184785 h 208556"/>
              <a:gd name="connsiteX4" fmla="*/ 394397 w 394397"/>
              <a:gd name="connsiteY4" fmla="*/ 0 h 208556"/>
              <a:gd name="connsiteX0" fmla="*/ 62 w 394397"/>
              <a:gd name="connsiteY0" fmla="*/ 3810 h 209839"/>
              <a:gd name="connsiteX1" fmla="*/ 34352 w 394397"/>
              <a:gd name="connsiteY1" fmla="*/ 180975 h 209839"/>
              <a:gd name="connsiteX2" fmla="*/ 200087 w 394397"/>
              <a:gd name="connsiteY2" fmla="*/ 207645 h 209839"/>
              <a:gd name="connsiteX3" fmla="*/ 363917 w 394397"/>
              <a:gd name="connsiteY3" fmla="*/ 184785 h 209839"/>
              <a:gd name="connsiteX4" fmla="*/ 394397 w 394397"/>
              <a:gd name="connsiteY4" fmla="*/ 0 h 209839"/>
              <a:gd name="connsiteX0" fmla="*/ 10 w 394345"/>
              <a:gd name="connsiteY0" fmla="*/ 3810 h 209839"/>
              <a:gd name="connsiteX1" fmla="*/ 34300 w 394345"/>
              <a:gd name="connsiteY1" fmla="*/ 180975 h 209839"/>
              <a:gd name="connsiteX2" fmla="*/ 200035 w 394345"/>
              <a:gd name="connsiteY2" fmla="*/ 207645 h 209839"/>
              <a:gd name="connsiteX3" fmla="*/ 363865 w 394345"/>
              <a:gd name="connsiteY3" fmla="*/ 184785 h 209839"/>
              <a:gd name="connsiteX4" fmla="*/ 394345 w 394345"/>
              <a:gd name="connsiteY4" fmla="*/ 0 h 209839"/>
              <a:gd name="connsiteX0" fmla="*/ 10 w 394345"/>
              <a:gd name="connsiteY0" fmla="*/ 3810 h 207796"/>
              <a:gd name="connsiteX1" fmla="*/ 34300 w 394345"/>
              <a:gd name="connsiteY1" fmla="*/ 180975 h 207796"/>
              <a:gd name="connsiteX2" fmla="*/ 200035 w 394345"/>
              <a:gd name="connsiteY2" fmla="*/ 207645 h 207796"/>
              <a:gd name="connsiteX3" fmla="*/ 363865 w 394345"/>
              <a:gd name="connsiteY3" fmla="*/ 184785 h 207796"/>
              <a:gd name="connsiteX4" fmla="*/ 394345 w 394345"/>
              <a:gd name="connsiteY4" fmla="*/ 0 h 207796"/>
              <a:gd name="connsiteX0" fmla="*/ 10 w 394345"/>
              <a:gd name="connsiteY0" fmla="*/ 3810 h 207818"/>
              <a:gd name="connsiteX1" fmla="*/ 34300 w 394345"/>
              <a:gd name="connsiteY1" fmla="*/ 180975 h 207818"/>
              <a:gd name="connsiteX2" fmla="*/ 200035 w 394345"/>
              <a:gd name="connsiteY2" fmla="*/ 207645 h 207818"/>
              <a:gd name="connsiteX3" fmla="*/ 363865 w 394345"/>
              <a:gd name="connsiteY3" fmla="*/ 184785 h 207818"/>
              <a:gd name="connsiteX4" fmla="*/ 394345 w 394345"/>
              <a:gd name="connsiteY4" fmla="*/ 0 h 207818"/>
              <a:gd name="connsiteX0" fmla="*/ 12 w 394347"/>
              <a:gd name="connsiteY0" fmla="*/ 3810 h 207645"/>
              <a:gd name="connsiteX1" fmla="*/ 30492 w 394347"/>
              <a:gd name="connsiteY1" fmla="*/ 184785 h 207645"/>
              <a:gd name="connsiteX2" fmla="*/ 200037 w 394347"/>
              <a:gd name="connsiteY2" fmla="*/ 207645 h 207645"/>
              <a:gd name="connsiteX3" fmla="*/ 363867 w 394347"/>
              <a:gd name="connsiteY3" fmla="*/ 184785 h 207645"/>
              <a:gd name="connsiteX4" fmla="*/ 394347 w 394347"/>
              <a:gd name="connsiteY4" fmla="*/ 0 h 207645"/>
              <a:gd name="connsiteX0" fmla="*/ 12 w 394347"/>
              <a:gd name="connsiteY0" fmla="*/ 3810 h 207645"/>
              <a:gd name="connsiteX1" fmla="*/ 30492 w 394347"/>
              <a:gd name="connsiteY1" fmla="*/ 184785 h 207645"/>
              <a:gd name="connsiteX2" fmla="*/ 200037 w 394347"/>
              <a:gd name="connsiteY2" fmla="*/ 207645 h 207645"/>
              <a:gd name="connsiteX3" fmla="*/ 369582 w 394347"/>
              <a:gd name="connsiteY3" fmla="*/ 184785 h 207645"/>
              <a:gd name="connsiteX4" fmla="*/ 394347 w 394347"/>
              <a:gd name="connsiteY4" fmla="*/ 0 h 207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4347" h="207645">
                <a:moveTo>
                  <a:pt x="12" y="3810"/>
                </a:moveTo>
                <a:cubicBezTo>
                  <a:pt x="-464" y="167005"/>
                  <a:pt x="12395" y="162243"/>
                  <a:pt x="30492" y="184785"/>
                </a:cubicBezTo>
                <a:cubicBezTo>
                  <a:pt x="48589" y="207327"/>
                  <a:pt x="143522" y="207645"/>
                  <a:pt x="200037" y="207645"/>
                </a:cubicBezTo>
                <a:cubicBezTo>
                  <a:pt x="256552" y="207645"/>
                  <a:pt x="344817" y="207962"/>
                  <a:pt x="369582" y="184785"/>
                </a:cubicBezTo>
                <a:cubicBezTo>
                  <a:pt x="394347" y="161608"/>
                  <a:pt x="391490" y="142558"/>
                  <a:pt x="394347" y="0"/>
                </a:cubicBezTo>
              </a:path>
            </a:pathLst>
          </a:cu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736" name="Rectangle 735">
            <a:extLst>
              <a:ext uri="{FF2B5EF4-FFF2-40B4-BE49-F238E27FC236}">
                <a16:creationId xmlns:a16="http://schemas.microsoft.com/office/drawing/2014/main" id="{E965A8AA-1C3E-443A-B5AC-8FBA33E64F29}"/>
              </a:ext>
            </a:extLst>
          </p:cNvPr>
          <p:cNvSpPr/>
          <p:nvPr/>
        </p:nvSpPr>
        <p:spPr bwMode="auto">
          <a:xfrm>
            <a:off x="9249510" y="5224969"/>
            <a:ext cx="731520" cy="356616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i="0">
              <a:latin typeface="Arial Narrow" panose="020B0606020202030204" pitchFamily="34" charset="0"/>
            </a:endParaRPr>
          </a:p>
        </p:txBody>
      </p:sp>
      <p:cxnSp>
        <p:nvCxnSpPr>
          <p:cNvPr id="737" name="Straight Connector 736">
            <a:extLst>
              <a:ext uri="{FF2B5EF4-FFF2-40B4-BE49-F238E27FC236}">
                <a16:creationId xmlns:a16="http://schemas.microsoft.com/office/drawing/2014/main" id="{0649B81A-6E0F-4BEA-83F3-CC2271290481}"/>
              </a:ext>
            </a:extLst>
          </p:cNvPr>
          <p:cNvCxnSpPr/>
          <p:nvPr/>
        </p:nvCxnSpPr>
        <p:spPr>
          <a:xfrm>
            <a:off x="9250924" y="5262390"/>
            <a:ext cx="73152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8" name="Straight Connector 737">
            <a:extLst>
              <a:ext uri="{FF2B5EF4-FFF2-40B4-BE49-F238E27FC236}">
                <a16:creationId xmlns:a16="http://schemas.microsoft.com/office/drawing/2014/main" id="{FED1B328-7CAF-4908-B49D-D5468E8108E5}"/>
              </a:ext>
            </a:extLst>
          </p:cNvPr>
          <p:cNvCxnSpPr/>
          <p:nvPr/>
        </p:nvCxnSpPr>
        <p:spPr>
          <a:xfrm>
            <a:off x="9250924" y="5303762"/>
            <a:ext cx="73152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9" name="Straight Connector 738">
            <a:extLst>
              <a:ext uri="{FF2B5EF4-FFF2-40B4-BE49-F238E27FC236}">
                <a16:creationId xmlns:a16="http://schemas.microsoft.com/office/drawing/2014/main" id="{31B962B1-940B-43FF-816A-6AA313FFAAE9}"/>
              </a:ext>
            </a:extLst>
          </p:cNvPr>
          <p:cNvCxnSpPr/>
          <p:nvPr/>
        </p:nvCxnSpPr>
        <p:spPr>
          <a:xfrm>
            <a:off x="9250924" y="5345134"/>
            <a:ext cx="73152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0" name="Straight Connector 739">
            <a:extLst>
              <a:ext uri="{FF2B5EF4-FFF2-40B4-BE49-F238E27FC236}">
                <a16:creationId xmlns:a16="http://schemas.microsoft.com/office/drawing/2014/main" id="{02709ECA-4F5A-4463-848E-923E5B69E41B}"/>
              </a:ext>
            </a:extLst>
          </p:cNvPr>
          <p:cNvCxnSpPr/>
          <p:nvPr/>
        </p:nvCxnSpPr>
        <p:spPr>
          <a:xfrm>
            <a:off x="9250924" y="5386506"/>
            <a:ext cx="73152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1" name="Straight Connector 740">
            <a:extLst>
              <a:ext uri="{FF2B5EF4-FFF2-40B4-BE49-F238E27FC236}">
                <a16:creationId xmlns:a16="http://schemas.microsoft.com/office/drawing/2014/main" id="{3237387E-1998-4F53-814C-AA53298D496E}"/>
              </a:ext>
            </a:extLst>
          </p:cNvPr>
          <p:cNvCxnSpPr/>
          <p:nvPr/>
        </p:nvCxnSpPr>
        <p:spPr>
          <a:xfrm>
            <a:off x="9250924" y="5427878"/>
            <a:ext cx="73152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2" name="Straight Connector 741">
            <a:extLst>
              <a:ext uri="{FF2B5EF4-FFF2-40B4-BE49-F238E27FC236}">
                <a16:creationId xmlns:a16="http://schemas.microsoft.com/office/drawing/2014/main" id="{918E03C9-E432-4B7D-8F3D-6C153505ABCF}"/>
              </a:ext>
            </a:extLst>
          </p:cNvPr>
          <p:cNvCxnSpPr/>
          <p:nvPr/>
        </p:nvCxnSpPr>
        <p:spPr>
          <a:xfrm>
            <a:off x="9250924" y="5469250"/>
            <a:ext cx="73152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3" name="Straight Connector 742">
            <a:extLst>
              <a:ext uri="{FF2B5EF4-FFF2-40B4-BE49-F238E27FC236}">
                <a16:creationId xmlns:a16="http://schemas.microsoft.com/office/drawing/2014/main" id="{87CE12B2-FB36-499B-9A31-1FF390745B8C}"/>
              </a:ext>
            </a:extLst>
          </p:cNvPr>
          <p:cNvCxnSpPr/>
          <p:nvPr/>
        </p:nvCxnSpPr>
        <p:spPr>
          <a:xfrm>
            <a:off x="9250924" y="5510621"/>
            <a:ext cx="73152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4" name="Straight Connector 743">
            <a:extLst>
              <a:ext uri="{FF2B5EF4-FFF2-40B4-BE49-F238E27FC236}">
                <a16:creationId xmlns:a16="http://schemas.microsoft.com/office/drawing/2014/main" id="{E68BFA08-2D05-4BA0-8FB3-85AC1B1309B7}"/>
              </a:ext>
            </a:extLst>
          </p:cNvPr>
          <p:cNvCxnSpPr/>
          <p:nvPr/>
        </p:nvCxnSpPr>
        <p:spPr>
          <a:xfrm>
            <a:off x="9337969" y="5216365"/>
            <a:ext cx="0" cy="55778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5" name="Straight Connector 744">
            <a:extLst>
              <a:ext uri="{FF2B5EF4-FFF2-40B4-BE49-F238E27FC236}">
                <a16:creationId xmlns:a16="http://schemas.microsoft.com/office/drawing/2014/main" id="{1F536E9A-FAD7-40E6-A7AD-D17FEA4BE816}"/>
              </a:ext>
            </a:extLst>
          </p:cNvPr>
          <p:cNvCxnSpPr/>
          <p:nvPr/>
        </p:nvCxnSpPr>
        <p:spPr>
          <a:xfrm>
            <a:off x="9381653" y="5216365"/>
            <a:ext cx="0" cy="56692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6" name="Straight Connector 745">
            <a:extLst>
              <a:ext uri="{FF2B5EF4-FFF2-40B4-BE49-F238E27FC236}">
                <a16:creationId xmlns:a16="http://schemas.microsoft.com/office/drawing/2014/main" id="{E2D133FF-58E6-4005-AC35-6E999BB6EDAF}"/>
              </a:ext>
            </a:extLst>
          </p:cNvPr>
          <p:cNvCxnSpPr/>
          <p:nvPr/>
        </p:nvCxnSpPr>
        <p:spPr>
          <a:xfrm>
            <a:off x="9425337" y="5218270"/>
            <a:ext cx="0" cy="59436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7" name="Straight Connector 746">
            <a:extLst>
              <a:ext uri="{FF2B5EF4-FFF2-40B4-BE49-F238E27FC236}">
                <a16:creationId xmlns:a16="http://schemas.microsoft.com/office/drawing/2014/main" id="{1F2D5796-E9F8-4A51-BB27-F8C0CD799D34}"/>
              </a:ext>
            </a:extLst>
          </p:cNvPr>
          <p:cNvCxnSpPr/>
          <p:nvPr/>
        </p:nvCxnSpPr>
        <p:spPr>
          <a:xfrm>
            <a:off x="9250924" y="5547585"/>
            <a:ext cx="73152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8" name="Straight Connector 747">
            <a:extLst>
              <a:ext uri="{FF2B5EF4-FFF2-40B4-BE49-F238E27FC236}">
                <a16:creationId xmlns:a16="http://schemas.microsoft.com/office/drawing/2014/main" id="{8FE950E2-8495-4457-B488-9942D5558976}"/>
              </a:ext>
            </a:extLst>
          </p:cNvPr>
          <p:cNvCxnSpPr/>
          <p:nvPr/>
        </p:nvCxnSpPr>
        <p:spPr>
          <a:xfrm>
            <a:off x="9469021" y="5216365"/>
            <a:ext cx="0" cy="59436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9" name="Straight Connector 748">
            <a:extLst>
              <a:ext uri="{FF2B5EF4-FFF2-40B4-BE49-F238E27FC236}">
                <a16:creationId xmlns:a16="http://schemas.microsoft.com/office/drawing/2014/main" id="{676F6ED7-655F-4A03-B4DD-55865F794EBB}"/>
              </a:ext>
            </a:extLst>
          </p:cNvPr>
          <p:cNvCxnSpPr/>
          <p:nvPr/>
        </p:nvCxnSpPr>
        <p:spPr>
          <a:xfrm>
            <a:off x="9512705" y="5216365"/>
            <a:ext cx="0" cy="59436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0" name="Straight Connector 749">
            <a:extLst>
              <a:ext uri="{FF2B5EF4-FFF2-40B4-BE49-F238E27FC236}">
                <a16:creationId xmlns:a16="http://schemas.microsoft.com/office/drawing/2014/main" id="{3FE813E5-BE90-4166-861F-F73CB8FCC0EF}"/>
              </a:ext>
            </a:extLst>
          </p:cNvPr>
          <p:cNvCxnSpPr/>
          <p:nvPr/>
        </p:nvCxnSpPr>
        <p:spPr>
          <a:xfrm>
            <a:off x="9556389" y="5218270"/>
            <a:ext cx="0" cy="59436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1" name="Straight Connector 750">
            <a:extLst>
              <a:ext uri="{FF2B5EF4-FFF2-40B4-BE49-F238E27FC236}">
                <a16:creationId xmlns:a16="http://schemas.microsoft.com/office/drawing/2014/main" id="{B1F4DDEE-A6D0-4977-BDA5-2995B1801B5E}"/>
              </a:ext>
            </a:extLst>
          </p:cNvPr>
          <p:cNvCxnSpPr/>
          <p:nvPr/>
        </p:nvCxnSpPr>
        <p:spPr>
          <a:xfrm>
            <a:off x="9600073" y="5216365"/>
            <a:ext cx="0" cy="59436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2" name="Straight Connector 751">
            <a:extLst>
              <a:ext uri="{FF2B5EF4-FFF2-40B4-BE49-F238E27FC236}">
                <a16:creationId xmlns:a16="http://schemas.microsoft.com/office/drawing/2014/main" id="{E4291907-AF75-47BA-8F50-4D16DE9A95BA}"/>
              </a:ext>
            </a:extLst>
          </p:cNvPr>
          <p:cNvCxnSpPr/>
          <p:nvPr/>
        </p:nvCxnSpPr>
        <p:spPr>
          <a:xfrm>
            <a:off x="9643757" y="5216365"/>
            <a:ext cx="0" cy="59436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3" name="Straight Connector 752">
            <a:extLst>
              <a:ext uri="{FF2B5EF4-FFF2-40B4-BE49-F238E27FC236}">
                <a16:creationId xmlns:a16="http://schemas.microsoft.com/office/drawing/2014/main" id="{1576DDE3-2101-400C-A63C-A0B007A10D8B}"/>
              </a:ext>
            </a:extLst>
          </p:cNvPr>
          <p:cNvCxnSpPr/>
          <p:nvPr/>
        </p:nvCxnSpPr>
        <p:spPr>
          <a:xfrm>
            <a:off x="9687441" y="5216365"/>
            <a:ext cx="0" cy="59436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4" name="Straight Connector 753">
            <a:extLst>
              <a:ext uri="{FF2B5EF4-FFF2-40B4-BE49-F238E27FC236}">
                <a16:creationId xmlns:a16="http://schemas.microsoft.com/office/drawing/2014/main" id="{E2E07DBE-0251-4BDD-A1C6-CBF876EDBC1F}"/>
              </a:ext>
            </a:extLst>
          </p:cNvPr>
          <p:cNvCxnSpPr/>
          <p:nvPr/>
        </p:nvCxnSpPr>
        <p:spPr>
          <a:xfrm>
            <a:off x="9731125" y="5216365"/>
            <a:ext cx="0" cy="59436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5" name="Straight Connector 754">
            <a:extLst>
              <a:ext uri="{FF2B5EF4-FFF2-40B4-BE49-F238E27FC236}">
                <a16:creationId xmlns:a16="http://schemas.microsoft.com/office/drawing/2014/main" id="{BC982348-9514-4978-9C90-7078AE8E57A3}"/>
              </a:ext>
            </a:extLst>
          </p:cNvPr>
          <p:cNvCxnSpPr/>
          <p:nvPr/>
        </p:nvCxnSpPr>
        <p:spPr>
          <a:xfrm>
            <a:off x="9774809" y="5216365"/>
            <a:ext cx="0" cy="59436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6" name="Straight Connector 755">
            <a:extLst>
              <a:ext uri="{FF2B5EF4-FFF2-40B4-BE49-F238E27FC236}">
                <a16:creationId xmlns:a16="http://schemas.microsoft.com/office/drawing/2014/main" id="{33C7BC74-6DE5-4D9A-86D4-632F671FA320}"/>
              </a:ext>
            </a:extLst>
          </p:cNvPr>
          <p:cNvCxnSpPr/>
          <p:nvPr/>
        </p:nvCxnSpPr>
        <p:spPr>
          <a:xfrm>
            <a:off x="9818493" y="5216365"/>
            <a:ext cx="0" cy="59436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7" name="Straight Connector 756">
            <a:extLst>
              <a:ext uri="{FF2B5EF4-FFF2-40B4-BE49-F238E27FC236}">
                <a16:creationId xmlns:a16="http://schemas.microsoft.com/office/drawing/2014/main" id="{E244B61C-EAB6-44CD-8536-096FD8C99360}"/>
              </a:ext>
            </a:extLst>
          </p:cNvPr>
          <p:cNvCxnSpPr/>
          <p:nvPr/>
        </p:nvCxnSpPr>
        <p:spPr>
          <a:xfrm>
            <a:off x="9864082" y="5216365"/>
            <a:ext cx="0" cy="56692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8" name="Straight Connector 757">
            <a:extLst>
              <a:ext uri="{FF2B5EF4-FFF2-40B4-BE49-F238E27FC236}">
                <a16:creationId xmlns:a16="http://schemas.microsoft.com/office/drawing/2014/main" id="{3664E6A4-A2D8-46FE-B534-F59DA7CFAB44}"/>
              </a:ext>
            </a:extLst>
          </p:cNvPr>
          <p:cNvCxnSpPr/>
          <p:nvPr/>
        </p:nvCxnSpPr>
        <p:spPr>
          <a:xfrm>
            <a:off x="9905863" y="5216365"/>
            <a:ext cx="0" cy="56692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9" name="Straight Connector 758">
            <a:extLst>
              <a:ext uri="{FF2B5EF4-FFF2-40B4-BE49-F238E27FC236}">
                <a16:creationId xmlns:a16="http://schemas.microsoft.com/office/drawing/2014/main" id="{14C1947D-D445-492B-8BC5-DC9A86C22D98}"/>
              </a:ext>
            </a:extLst>
          </p:cNvPr>
          <p:cNvCxnSpPr/>
          <p:nvPr/>
        </p:nvCxnSpPr>
        <p:spPr>
          <a:xfrm>
            <a:off x="9943963" y="5225712"/>
            <a:ext cx="0" cy="36576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0" name="Straight Connector 759">
            <a:extLst>
              <a:ext uri="{FF2B5EF4-FFF2-40B4-BE49-F238E27FC236}">
                <a16:creationId xmlns:a16="http://schemas.microsoft.com/office/drawing/2014/main" id="{A8F2AD7B-AE7F-4394-B0A3-62A116ECF1E2}"/>
              </a:ext>
            </a:extLst>
          </p:cNvPr>
          <p:cNvCxnSpPr/>
          <p:nvPr/>
        </p:nvCxnSpPr>
        <p:spPr>
          <a:xfrm>
            <a:off x="9294715" y="5216365"/>
            <a:ext cx="0" cy="36576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1" name="Freeform 283">
            <a:extLst>
              <a:ext uri="{FF2B5EF4-FFF2-40B4-BE49-F238E27FC236}">
                <a16:creationId xmlns:a16="http://schemas.microsoft.com/office/drawing/2014/main" id="{CE94C585-86A6-4205-B8AE-8F1E91A09B7D}"/>
              </a:ext>
            </a:extLst>
          </p:cNvPr>
          <p:cNvSpPr/>
          <p:nvPr/>
        </p:nvSpPr>
        <p:spPr>
          <a:xfrm>
            <a:off x="9271500" y="5596462"/>
            <a:ext cx="693734" cy="242617"/>
          </a:xfrm>
          <a:custGeom>
            <a:avLst/>
            <a:gdLst>
              <a:gd name="connsiteX0" fmla="*/ 0 w 396735"/>
              <a:gd name="connsiteY0" fmla="*/ 13828 h 221830"/>
              <a:gd name="connsiteX1" fmla="*/ 43815 w 396735"/>
              <a:gd name="connsiteY1" fmla="*/ 183373 h 221830"/>
              <a:gd name="connsiteX2" fmla="*/ 200025 w 396735"/>
              <a:gd name="connsiteY2" fmla="*/ 215758 h 221830"/>
              <a:gd name="connsiteX3" fmla="*/ 354330 w 396735"/>
              <a:gd name="connsiteY3" fmla="*/ 200518 h 221830"/>
              <a:gd name="connsiteX4" fmla="*/ 394335 w 396735"/>
              <a:gd name="connsiteY4" fmla="*/ 13828 h 221830"/>
              <a:gd name="connsiteX5" fmla="*/ 392430 w 396735"/>
              <a:gd name="connsiteY5" fmla="*/ 13828 h 221830"/>
              <a:gd name="connsiteX6" fmla="*/ 392430 w 396735"/>
              <a:gd name="connsiteY6" fmla="*/ 11923 h 221830"/>
              <a:gd name="connsiteX0" fmla="*/ 0 w 396735"/>
              <a:gd name="connsiteY0" fmla="*/ 13828 h 219789"/>
              <a:gd name="connsiteX1" fmla="*/ 43815 w 396735"/>
              <a:gd name="connsiteY1" fmla="*/ 183373 h 219789"/>
              <a:gd name="connsiteX2" fmla="*/ 200025 w 396735"/>
              <a:gd name="connsiteY2" fmla="*/ 215758 h 219789"/>
              <a:gd name="connsiteX3" fmla="*/ 354330 w 396735"/>
              <a:gd name="connsiteY3" fmla="*/ 200518 h 219789"/>
              <a:gd name="connsiteX4" fmla="*/ 394335 w 396735"/>
              <a:gd name="connsiteY4" fmla="*/ 13828 h 219789"/>
              <a:gd name="connsiteX5" fmla="*/ 392430 w 396735"/>
              <a:gd name="connsiteY5" fmla="*/ 13828 h 219789"/>
              <a:gd name="connsiteX6" fmla="*/ 392430 w 396735"/>
              <a:gd name="connsiteY6" fmla="*/ 11923 h 219789"/>
              <a:gd name="connsiteX0" fmla="*/ 0 w 396735"/>
              <a:gd name="connsiteY0" fmla="*/ 13828 h 221360"/>
              <a:gd name="connsiteX1" fmla="*/ 34290 w 396735"/>
              <a:gd name="connsiteY1" fmla="*/ 190993 h 221360"/>
              <a:gd name="connsiteX2" fmla="*/ 200025 w 396735"/>
              <a:gd name="connsiteY2" fmla="*/ 215758 h 221360"/>
              <a:gd name="connsiteX3" fmla="*/ 354330 w 396735"/>
              <a:gd name="connsiteY3" fmla="*/ 200518 h 221360"/>
              <a:gd name="connsiteX4" fmla="*/ 394335 w 396735"/>
              <a:gd name="connsiteY4" fmla="*/ 13828 h 221360"/>
              <a:gd name="connsiteX5" fmla="*/ 392430 w 396735"/>
              <a:gd name="connsiteY5" fmla="*/ 13828 h 221360"/>
              <a:gd name="connsiteX6" fmla="*/ 392430 w 396735"/>
              <a:gd name="connsiteY6" fmla="*/ 11923 h 221360"/>
              <a:gd name="connsiteX0" fmla="*/ 0 w 396050"/>
              <a:gd name="connsiteY0" fmla="*/ 13406 h 217952"/>
              <a:gd name="connsiteX1" fmla="*/ 34290 w 396050"/>
              <a:gd name="connsiteY1" fmla="*/ 190571 h 217952"/>
              <a:gd name="connsiteX2" fmla="*/ 200025 w 396050"/>
              <a:gd name="connsiteY2" fmla="*/ 215336 h 217952"/>
              <a:gd name="connsiteX3" fmla="*/ 363855 w 396050"/>
              <a:gd name="connsiteY3" fmla="*/ 194381 h 217952"/>
              <a:gd name="connsiteX4" fmla="*/ 394335 w 396050"/>
              <a:gd name="connsiteY4" fmla="*/ 13406 h 217952"/>
              <a:gd name="connsiteX5" fmla="*/ 392430 w 396050"/>
              <a:gd name="connsiteY5" fmla="*/ 13406 h 217952"/>
              <a:gd name="connsiteX6" fmla="*/ 392430 w 396050"/>
              <a:gd name="connsiteY6" fmla="*/ 11501 h 217952"/>
              <a:gd name="connsiteX0" fmla="*/ 0 w 396050"/>
              <a:gd name="connsiteY0" fmla="*/ 13406 h 217952"/>
              <a:gd name="connsiteX1" fmla="*/ 34290 w 396050"/>
              <a:gd name="connsiteY1" fmla="*/ 190571 h 217952"/>
              <a:gd name="connsiteX2" fmla="*/ 200025 w 396050"/>
              <a:gd name="connsiteY2" fmla="*/ 215336 h 217952"/>
              <a:gd name="connsiteX3" fmla="*/ 363855 w 396050"/>
              <a:gd name="connsiteY3" fmla="*/ 194381 h 217952"/>
              <a:gd name="connsiteX4" fmla="*/ 394335 w 396050"/>
              <a:gd name="connsiteY4" fmla="*/ 13406 h 217952"/>
              <a:gd name="connsiteX5" fmla="*/ 392430 w 396050"/>
              <a:gd name="connsiteY5" fmla="*/ 13406 h 217952"/>
              <a:gd name="connsiteX0" fmla="*/ 0 w 394335"/>
              <a:gd name="connsiteY0" fmla="*/ 0 h 204546"/>
              <a:gd name="connsiteX1" fmla="*/ 34290 w 394335"/>
              <a:gd name="connsiteY1" fmla="*/ 177165 h 204546"/>
              <a:gd name="connsiteX2" fmla="*/ 200025 w 394335"/>
              <a:gd name="connsiteY2" fmla="*/ 201930 h 204546"/>
              <a:gd name="connsiteX3" fmla="*/ 363855 w 394335"/>
              <a:gd name="connsiteY3" fmla="*/ 180975 h 204546"/>
              <a:gd name="connsiteX4" fmla="*/ 394335 w 394335"/>
              <a:gd name="connsiteY4" fmla="*/ 0 h 204546"/>
              <a:gd name="connsiteX0" fmla="*/ 0 w 394335"/>
              <a:gd name="connsiteY0" fmla="*/ 3810 h 208556"/>
              <a:gd name="connsiteX1" fmla="*/ 34290 w 394335"/>
              <a:gd name="connsiteY1" fmla="*/ 180975 h 208556"/>
              <a:gd name="connsiteX2" fmla="*/ 200025 w 394335"/>
              <a:gd name="connsiteY2" fmla="*/ 205740 h 208556"/>
              <a:gd name="connsiteX3" fmla="*/ 363855 w 394335"/>
              <a:gd name="connsiteY3" fmla="*/ 184785 h 208556"/>
              <a:gd name="connsiteX4" fmla="*/ 394335 w 394335"/>
              <a:gd name="connsiteY4" fmla="*/ 0 h 208556"/>
              <a:gd name="connsiteX0" fmla="*/ 62 w 394397"/>
              <a:gd name="connsiteY0" fmla="*/ 3810 h 208556"/>
              <a:gd name="connsiteX1" fmla="*/ 34352 w 394397"/>
              <a:gd name="connsiteY1" fmla="*/ 180975 h 208556"/>
              <a:gd name="connsiteX2" fmla="*/ 200087 w 394397"/>
              <a:gd name="connsiteY2" fmla="*/ 205740 h 208556"/>
              <a:gd name="connsiteX3" fmla="*/ 363917 w 394397"/>
              <a:gd name="connsiteY3" fmla="*/ 184785 h 208556"/>
              <a:gd name="connsiteX4" fmla="*/ 394397 w 394397"/>
              <a:gd name="connsiteY4" fmla="*/ 0 h 208556"/>
              <a:gd name="connsiteX0" fmla="*/ 62 w 395437"/>
              <a:gd name="connsiteY0" fmla="*/ 3810 h 208556"/>
              <a:gd name="connsiteX1" fmla="*/ 34352 w 395437"/>
              <a:gd name="connsiteY1" fmla="*/ 180975 h 208556"/>
              <a:gd name="connsiteX2" fmla="*/ 200087 w 395437"/>
              <a:gd name="connsiteY2" fmla="*/ 205740 h 208556"/>
              <a:gd name="connsiteX3" fmla="*/ 363917 w 395437"/>
              <a:gd name="connsiteY3" fmla="*/ 184785 h 208556"/>
              <a:gd name="connsiteX4" fmla="*/ 394397 w 395437"/>
              <a:gd name="connsiteY4" fmla="*/ 0 h 208556"/>
              <a:gd name="connsiteX0" fmla="*/ 62 w 394397"/>
              <a:gd name="connsiteY0" fmla="*/ 3810 h 208556"/>
              <a:gd name="connsiteX1" fmla="*/ 34352 w 394397"/>
              <a:gd name="connsiteY1" fmla="*/ 180975 h 208556"/>
              <a:gd name="connsiteX2" fmla="*/ 200087 w 394397"/>
              <a:gd name="connsiteY2" fmla="*/ 205740 h 208556"/>
              <a:gd name="connsiteX3" fmla="*/ 363917 w 394397"/>
              <a:gd name="connsiteY3" fmla="*/ 184785 h 208556"/>
              <a:gd name="connsiteX4" fmla="*/ 394397 w 394397"/>
              <a:gd name="connsiteY4" fmla="*/ 0 h 208556"/>
              <a:gd name="connsiteX0" fmla="*/ 62 w 394397"/>
              <a:gd name="connsiteY0" fmla="*/ 3810 h 209839"/>
              <a:gd name="connsiteX1" fmla="*/ 34352 w 394397"/>
              <a:gd name="connsiteY1" fmla="*/ 180975 h 209839"/>
              <a:gd name="connsiteX2" fmla="*/ 200087 w 394397"/>
              <a:gd name="connsiteY2" fmla="*/ 207645 h 209839"/>
              <a:gd name="connsiteX3" fmla="*/ 363917 w 394397"/>
              <a:gd name="connsiteY3" fmla="*/ 184785 h 209839"/>
              <a:gd name="connsiteX4" fmla="*/ 394397 w 394397"/>
              <a:gd name="connsiteY4" fmla="*/ 0 h 209839"/>
              <a:gd name="connsiteX0" fmla="*/ 10 w 394345"/>
              <a:gd name="connsiteY0" fmla="*/ 3810 h 209839"/>
              <a:gd name="connsiteX1" fmla="*/ 34300 w 394345"/>
              <a:gd name="connsiteY1" fmla="*/ 180975 h 209839"/>
              <a:gd name="connsiteX2" fmla="*/ 200035 w 394345"/>
              <a:gd name="connsiteY2" fmla="*/ 207645 h 209839"/>
              <a:gd name="connsiteX3" fmla="*/ 363865 w 394345"/>
              <a:gd name="connsiteY3" fmla="*/ 184785 h 209839"/>
              <a:gd name="connsiteX4" fmla="*/ 394345 w 394345"/>
              <a:gd name="connsiteY4" fmla="*/ 0 h 209839"/>
              <a:gd name="connsiteX0" fmla="*/ 10 w 394345"/>
              <a:gd name="connsiteY0" fmla="*/ 3810 h 207796"/>
              <a:gd name="connsiteX1" fmla="*/ 34300 w 394345"/>
              <a:gd name="connsiteY1" fmla="*/ 180975 h 207796"/>
              <a:gd name="connsiteX2" fmla="*/ 200035 w 394345"/>
              <a:gd name="connsiteY2" fmla="*/ 207645 h 207796"/>
              <a:gd name="connsiteX3" fmla="*/ 363865 w 394345"/>
              <a:gd name="connsiteY3" fmla="*/ 184785 h 207796"/>
              <a:gd name="connsiteX4" fmla="*/ 394345 w 394345"/>
              <a:gd name="connsiteY4" fmla="*/ 0 h 207796"/>
              <a:gd name="connsiteX0" fmla="*/ 10 w 394345"/>
              <a:gd name="connsiteY0" fmla="*/ 3810 h 207818"/>
              <a:gd name="connsiteX1" fmla="*/ 34300 w 394345"/>
              <a:gd name="connsiteY1" fmla="*/ 180975 h 207818"/>
              <a:gd name="connsiteX2" fmla="*/ 200035 w 394345"/>
              <a:gd name="connsiteY2" fmla="*/ 207645 h 207818"/>
              <a:gd name="connsiteX3" fmla="*/ 363865 w 394345"/>
              <a:gd name="connsiteY3" fmla="*/ 184785 h 207818"/>
              <a:gd name="connsiteX4" fmla="*/ 394345 w 394345"/>
              <a:gd name="connsiteY4" fmla="*/ 0 h 207818"/>
              <a:gd name="connsiteX0" fmla="*/ 12 w 394347"/>
              <a:gd name="connsiteY0" fmla="*/ 3810 h 207645"/>
              <a:gd name="connsiteX1" fmla="*/ 30492 w 394347"/>
              <a:gd name="connsiteY1" fmla="*/ 184785 h 207645"/>
              <a:gd name="connsiteX2" fmla="*/ 200037 w 394347"/>
              <a:gd name="connsiteY2" fmla="*/ 207645 h 207645"/>
              <a:gd name="connsiteX3" fmla="*/ 363867 w 394347"/>
              <a:gd name="connsiteY3" fmla="*/ 184785 h 207645"/>
              <a:gd name="connsiteX4" fmla="*/ 394347 w 394347"/>
              <a:gd name="connsiteY4" fmla="*/ 0 h 207645"/>
              <a:gd name="connsiteX0" fmla="*/ 12 w 394347"/>
              <a:gd name="connsiteY0" fmla="*/ 3810 h 207645"/>
              <a:gd name="connsiteX1" fmla="*/ 30492 w 394347"/>
              <a:gd name="connsiteY1" fmla="*/ 184785 h 207645"/>
              <a:gd name="connsiteX2" fmla="*/ 200037 w 394347"/>
              <a:gd name="connsiteY2" fmla="*/ 207645 h 207645"/>
              <a:gd name="connsiteX3" fmla="*/ 369582 w 394347"/>
              <a:gd name="connsiteY3" fmla="*/ 184785 h 207645"/>
              <a:gd name="connsiteX4" fmla="*/ 394347 w 394347"/>
              <a:gd name="connsiteY4" fmla="*/ 0 h 207645"/>
              <a:gd name="connsiteX0" fmla="*/ 17 w 394352"/>
              <a:gd name="connsiteY0" fmla="*/ 3810 h 207645"/>
              <a:gd name="connsiteX1" fmla="*/ 26821 w 394352"/>
              <a:gd name="connsiteY1" fmla="*/ 184785 h 207645"/>
              <a:gd name="connsiteX2" fmla="*/ 200042 w 394352"/>
              <a:gd name="connsiteY2" fmla="*/ 207645 h 207645"/>
              <a:gd name="connsiteX3" fmla="*/ 369587 w 394352"/>
              <a:gd name="connsiteY3" fmla="*/ 184785 h 207645"/>
              <a:gd name="connsiteX4" fmla="*/ 394352 w 394352"/>
              <a:gd name="connsiteY4" fmla="*/ 0 h 207645"/>
              <a:gd name="connsiteX0" fmla="*/ 17 w 394352"/>
              <a:gd name="connsiteY0" fmla="*/ 3810 h 208211"/>
              <a:gd name="connsiteX1" fmla="*/ 26821 w 394352"/>
              <a:gd name="connsiteY1" fmla="*/ 184785 h 208211"/>
              <a:gd name="connsiteX2" fmla="*/ 200042 w 394352"/>
              <a:gd name="connsiteY2" fmla="*/ 207645 h 208211"/>
              <a:gd name="connsiteX3" fmla="*/ 373263 w 394352"/>
              <a:gd name="connsiteY3" fmla="*/ 188629 h 208211"/>
              <a:gd name="connsiteX4" fmla="*/ 394352 w 394352"/>
              <a:gd name="connsiteY4" fmla="*/ 0 h 208211"/>
              <a:gd name="connsiteX0" fmla="*/ 17 w 394352"/>
              <a:gd name="connsiteY0" fmla="*/ 3810 h 208211"/>
              <a:gd name="connsiteX1" fmla="*/ 26821 w 394352"/>
              <a:gd name="connsiteY1" fmla="*/ 184785 h 208211"/>
              <a:gd name="connsiteX2" fmla="*/ 200042 w 394352"/>
              <a:gd name="connsiteY2" fmla="*/ 207645 h 208211"/>
              <a:gd name="connsiteX3" fmla="*/ 373263 w 394352"/>
              <a:gd name="connsiteY3" fmla="*/ 188629 h 208211"/>
              <a:gd name="connsiteX4" fmla="*/ 394352 w 394352"/>
              <a:gd name="connsiteY4" fmla="*/ 0 h 208211"/>
              <a:gd name="connsiteX0" fmla="*/ 17 w 394352"/>
              <a:gd name="connsiteY0" fmla="*/ 3810 h 208211"/>
              <a:gd name="connsiteX1" fmla="*/ 26821 w 394352"/>
              <a:gd name="connsiteY1" fmla="*/ 184785 h 208211"/>
              <a:gd name="connsiteX2" fmla="*/ 200042 w 394352"/>
              <a:gd name="connsiteY2" fmla="*/ 207645 h 208211"/>
              <a:gd name="connsiteX3" fmla="*/ 373263 w 394352"/>
              <a:gd name="connsiteY3" fmla="*/ 188629 h 208211"/>
              <a:gd name="connsiteX4" fmla="*/ 394352 w 394352"/>
              <a:gd name="connsiteY4" fmla="*/ 0 h 208211"/>
              <a:gd name="connsiteX0" fmla="*/ 45 w 394380"/>
              <a:gd name="connsiteY0" fmla="*/ 3810 h 208073"/>
              <a:gd name="connsiteX1" fmla="*/ 20722 w 394380"/>
              <a:gd name="connsiteY1" fmla="*/ 186707 h 208073"/>
              <a:gd name="connsiteX2" fmla="*/ 200070 w 394380"/>
              <a:gd name="connsiteY2" fmla="*/ 207645 h 208073"/>
              <a:gd name="connsiteX3" fmla="*/ 373291 w 394380"/>
              <a:gd name="connsiteY3" fmla="*/ 188629 h 208073"/>
              <a:gd name="connsiteX4" fmla="*/ 394380 w 394380"/>
              <a:gd name="connsiteY4" fmla="*/ 0 h 208073"/>
              <a:gd name="connsiteX0" fmla="*/ 45 w 394380"/>
              <a:gd name="connsiteY0" fmla="*/ 3810 h 208910"/>
              <a:gd name="connsiteX1" fmla="*/ 20722 w 394380"/>
              <a:gd name="connsiteY1" fmla="*/ 186707 h 208910"/>
              <a:gd name="connsiteX2" fmla="*/ 200070 w 394380"/>
              <a:gd name="connsiteY2" fmla="*/ 207645 h 208910"/>
              <a:gd name="connsiteX3" fmla="*/ 373291 w 394380"/>
              <a:gd name="connsiteY3" fmla="*/ 188629 h 208910"/>
              <a:gd name="connsiteX4" fmla="*/ 394380 w 394380"/>
              <a:gd name="connsiteY4" fmla="*/ 0 h 208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4380" h="208910">
                <a:moveTo>
                  <a:pt x="45" y="3810"/>
                </a:moveTo>
                <a:cubicBezTo>
                  <a:pt x="-431" y="167005"/>
                  <a:pt x="2625" y="164165"/>
                  <a:pt x="20722" y="186707"/>
                </a:cubicBezTo>
                <a:cubicBezTo>
                  <a:pt x="38819" y="209249"/>
                  <a:pt x="113124" y="205403"/>
                  <a:pt x="200070" y="207645"/>
                </a:cubicBezTo>
                <a:cubicBezTo>
                  <a:pt x="287016" y="209887"/>
                  <a:pt x="348526" y="211806"/>
                  <a:pt x="373291" y="188629"/>
                </a:cubicBezTo>
                <a:cubicBezTo>
                  <a:pt x="398056" y="165452"/>
                  <a:pt x="391523" y="142558"/>
                  <a:pt x="394380" y="0"/>
                </a:cubicBezTo>
              </a:path>
            </a:pathLst>
          </a:cu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762" name="Rectangle 761">
            <a:extLst>
              <a:ext uri="{FF2B5EF4-FFF2-40B4-BE49-F238E27FC236}">
                <a16:creationId xmlns:a16="http://schemas.microsoft.com/office/drawing/2014/main" id="{D7CE28C7-2A5B-4056-9D52-2FEA2D6A0F79}"/>
              </a:ext>
            </a:extLst>
          </p:cNvPr>
          <p:cNvSpPr/>
          <p:nvPr/>
        </p:nvSpPr>
        <p:spPr>
          <a:xfrm>
            <a:off x="7502350" y="2357902"/>
            <a:ext cx="153118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b="1" i="0" dirty="0">
                <a:latin typeface="Arial Narrow" panose="020B0606020202030204" pitchFamily="34" charset="0"/>
              </a:rPr>
              <a:t>Containers high on deck</a:t>
            </a:r>
          </a:p>
        </p:txBody>
      </p:sp>
      <p:sp>
        <p:nvSpPr>
          <p:cNvPr id="763" name="TextBox 762">
            <a:extLst>
              <a:ext uri="{FF2B5EF4-FFF2-40B4-BE49-F238E27FC236}">
                <a16:creationId xmlns:a16="http://schemas.microsoft.com/office/drawing/2014/main" id="{4561B5E7-69C1-47B7-87CE-9FE5B32B96DA}"/>
              </a:ext>
            </a:extLst>
          </p:cNvPr>
          <p:cNvSpPr txBox="1"/>
          <p:nvPr/>
        </p:nvSpPr>
        <p:spPr>
          <a:xfrm>
            <a:off x="9340844" y="2001808"/>
            <a:ext cx="70532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200" b="1" i="0" dirty="0">
                <a:latin typeface="Arial Narrow" panose="020B0606020202030204" pitchFamily="34" charset="0"/>
              </a:rPr>
              <a:t>4</a:t>
            </a:r>
          </a:p>
        </p:txBody>
      </p:sp>
      <p:cxnSp>
        <p:nvCxnSpPr>
          <p:cNvPr id="764" name="Straight Arrow Connector 763">
            <a:extLst>
              <a:ext uri="{FF2B5EF4-FFF2-40B4-BE49-F238E27FC236}">
                <a16:creationId xmlns:a16="http://schemas.microsoft.com/office/drawing/2014/main" id="{21065DE7-7A1A-4CE5-A359-C776DED03EAD}"/>
              </a:ext>
            </a:extLst>
          </p:cNvPr>
          <p:cNvCxnSpPr/>
          <p:nvPr/>
        </p:nvCxnSpPr>
        <p:spPr>
          <a:xfrm>
            <a:off x="9005431" y="1674436"/>
            <a:ext cx="548640" cy="0"/>
          </a:xfrm>
          <a:prstGeom prst="straightConnector1">
            <a:avLst/>
          </a:prstGeom>
          <a:ln>
            <a:solidFill>
              <a:schemeClr val="tx1"/>
            </a:solidFill>
            <a:headEnd w="med" len="sm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5" name="TextBox 764">
            <a:extLst>
              <a:ext uri="{FF2B5EF4-FFF2-40B4-BE49-F238E27FC236}">
                <a16:creationId xmlns:a16="http://schemas.microsoft.com/office/drawing/2014/main" id="{B7A6AE91-B71A-4F04-9B7E-48C7FD18344D}"/>
              </a:ext>
            </a:extLst>
          </p:cNvPr>
          <p:cNvSpPr txBox="1"/>
          <p:nvPr/>
        </p:nvSpPr>
        <p:spPr>
          <a:xfrm>
            <a:off x="9317880" y="2404728"/>
            <a:ext cx="70532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200" b="1" i="0" dirty="0">
                <a:latin typeface="Arial Narrow" panose="020B0606020202030204" pitchFamily="34" charset="0"/>
              </a:rPr>
              <a:t>5</a:t>
            </a:r>
          </a:p>
        </p:txBody>
      </p:sp>
      <p:sp>
        <p:nvSpPr>
          <p:cNvPr id="766" name="TextBox 765">
            <a:extLst>
              <a:ext uri="{FF2B5EF4-FFF2-40B4-BE49-F238E27FC236}">
                <a16:creationId xmlns:a16="http://schemas.microsoft.com/office/drawing/2014/main" id="{BC51B86E-41B2-426F-AB10-02EEA402630F}"/>
              </a:ext>
            </a:extLst>
          </p:cNvPr>
          <p:cNvSpPr txBox="1"/>
          <p:nvPr/>
        </p:nvSpPr>
        <p:spPr>
          <a:xfrm>
            <a:off x="9313705" y="2594706"/>
            <a:ext cx="70532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200" b="1" i="0" dirty="0">
                <a:latin typeface="Arial Narrow" panose="020B0606020202030204" pitchFamily="34" charset="0"/>
              </a:rPr>
              <a:t>4</a:t>
            </a:r>
          </a:p>
        </p:txBody>
      </p:sp>
      <p:cxnSp>
        <p:nvCxnSpPr>
          <p:cNvPr id="767" name="Straight Arrow Connector 766">
            <a:extLst>
              <a:ext uri="{FF2B5EF4-FFF2-40B4-BE49-F238E27FC236}">
                <a16:creationId xmlns:a16="http://schemas.microsoft.com/office/drawing/2014/main" id="{7536D58E-2C2C-4D2B-ADDE-963FDA6B1BB0}"/>
              </a:ext>
            </a:extLst>
          </p:cNvPr>
          <p:cNvCxnSpPr/>
          <p:nvPr/>
        </p:nvCxnSpPr>
        <p:spPr>
          <a:xfrm>
            <a:off x="8999605" y="2484678"/>
            <a:ext cx="274320" cy="0"/>
          </a:xfrm>
          <a:prstGeom prst="straightConnector1">
            <a:avLst/>
          </a:prstGeom>
          <a:ln>
            <a:solidFill>
              <a:schemeClr val="tx1"/>
            </a:solidFill>
            <a:headEnd w="med" len="sm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8" name="Straight Arrow Connector 767">
            <a:extLst>
              <a:ext uri="{FF2B5EF4-FFF2-40B4-BE49-F238E27FC236}">
                <a16:creationId xmlns:a16="http://schemas.microsoft.com/office/drawing/2014/main" id="{76C58689-43DB-4E39-BA96-E90E171C677B}"/>
              </a:ext>
            </a:extLst>
          </p:cNvPr>
          <p:cNvCxnSpPr/>
          <p:nvPr/>
        </p:nvCxnSpPr>
        <p:spPr>
          <a:xfrm>
            <a:off x="9001693" y="2707621"/>
            <a:ext cx="274320" cy="0"/>
          </a:xfrm>
          <a:prstGeom prst="straightConnector1">
            <a:avLst/>
          </a:prstGeom>
          <a:ln>
            <a:solidFill>
              <a:schemeClr val="tx1"/>
            </a:solidFill>
            <a:headEnd w="med" len="sm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69" name="Group 768">
            <a:extLst>
              <a:ext uri="{FF2B5EF4-FFF2-40B4-BE49-F238E27FC236}">
                <a16:creationId xmlns:a16="http://schemas.microsoft.com/office/drawing/2014/main" id="{5BAFDE2E-0D24-4E78-B3CE-702F73F79F22}"/>
              </a:ext>
            </a:extLst>
          </p:cNvPr>
          <p:cNvGrpSpPr/>
          <p:nvPr/>
        </p:nvGrpSpPr>
        <p:grpSpPr>
          <a:xfrm>
            <a:off x="4378476" y="4279701"/>
            <a:ext cx="3036745" cy="577215"/>
            <a:chOff x="2658766" y="3718616"/>
            <a:chExt cx="2907030" cy="577215"/>
          </a:xfrm>
        </p:grpSpPr>
        <p:sp>
          <p:nvSpPr>
            <p:cNvPr id="770" name="Freeform 83">
              <a:extLst>
                <a:ext uri="{FF2B5EF4-FFF2-40B4-BE49-F238E27FC236}">
                  <a16:creationId xmlns:a16="http://schemas.microsoft.com/office/drawing/2014/main" id="{B13539D8-ADE3-414E-BADE-2D97F8C19846}"/>
                </a:ext>
              </a:extLst>
            </p:cNvPr>
            <p:cNvSpPr/>
            <p:nvPr/>
          </p:nvSpPr>
          <p:spPr>
            <a:xfrm>
              <a:off x="2659380" y="3836035"/>
              <a:ext cx="847725" cy="232410"/>
            </a:xfrm>
            <a:custGeom>
              <a:avLst/>
              <a:gdLst>
                <a:gd name="connsiteX0" fmla="*/ 819150 w 847725"/>
                <a:gd name="connsiteY0" fmla="*/ 0 h 232410"/>
                <a:gd name="connsiteX1" fmla="*/ 171450 w 847725"/>
                <a:gd name="connsiteY1" fmla="*/ 0 h 232410"/>
                <a:gd name="connsiteX2" fmla="*/ 171450 w 847725"/>
                <a:gd name="connsiteY2" fmla="*/ 28575 h 232410"/>
                <a:gd name="connsiteX3" fmla="*/ 0 w 847725"/>
                <a:gd name="connsiteY3" fmla="*/ 28575 h 232410"/>
                <a:gd name="connsiteX4" fmla="*/ 0 w 847725"/>
                <a:gd name="connsiteY4" fmla="*/ 232410 h 232410"/>
                <a:gd name="connsiteX5" fmla="*/ 847725 w 847725"/>
                <a:gd name="connsiteY5" fmla="*/ 232410 h 232410"/>
                <a:gd name="connsiteX6" fmla="*/ 819150 w 847725"/>
                <a:gd name="connsiteY6" fmla="*/ 0 h 232410"/>
                <a:gd name="connsiteX0" fmla="*/ 845820 w 847725"/>
                <a:gd name="connsiteY0" fmla="*/ 1905 h 232410"/>
                <a:gd name="connsiteX1" fmla="*/ 171450 w 847725"/>
                <a:gd name="connsiteY1" fmla="*/ 0 h 232410"/>
                <a:gd name="connsiteX2" fmla="*/ 171450 w 847725"/>
                <a:gd name="connsiteY2" fmla="*/ 28575 h 232410"/>
                <a:gd name="connsiteX3" fmla="*/ 0 w 847725"/>
                <a:gd name="connsiteY3" fmla="*/ 28575 h 232410"/>
                <a:gd name="connsiteX4" fmla="*/ 0 w 847725"/>
                <a:gd name="connsiteY4" fmla="*/ 232410 h 232410"/>
                <a:gd name="connsiteX5" fmla="*/ 847725 w 847725"/>
                <a:gd name="connsiteY5" fmla="*/ 232410 h 232410"/>
                <a:gd name="connsiteX6" fmla="*/ 845820 w 847725"/>
                <a:gd name="connsiteY6" fmla="*/ 1905 h 2324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7725" h="232410">
                  <a:moveTo>
                    <a:pt x="845820" y="1905"/>
                  </a:moveTo>
                  <a:lnTo>
                    <a:pt x="171450" y="0"/>
                  </a:lnTo>
                  <a:lnTo>
                    <a:pt x="171450" y="28575"/>
                  </a:lnTo>
                  <a:lnTo>
                    <a:pt x="0" y="28575"/>
                  </a:lnTo>
                  <a:lnTo>
                    <a:pt x="0" y="232410"/>
                  </a:lnTo>
                  <a:lnTo>
                    <a:pt x="847725" y="232410"/>
                  </a:lnTo>
                  <a:lnTo>
                    <a:pt x="845820" y="190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i="0">
                <a:latin typeface="Arial Narrow" panose="020B0606020202030204" pitchFamily="34" charset="0"/>
              </a:endParaRPr>
            </a:p>
          </p:txBody>
        </p:sp>
        <p:sp>
          <p:nvSpPr>
            <p:cNvPr id="771" name="Freeform 87">
              <a:extLst>
                <a:ext uri="{FF2B5EF4-FFF2-40B4-BE49-F238E27FC236}">
                  <a16:creationId xmlns:a16="http://schemas.microsoft.com/office/drawing/2014/main" id="{637D0D14-EB62-482F-A160-494B61C7A5BF}"/>
                </a:ext>
              </a:extLst>
            </p:cNvPr>
            <p:cNvSpPr/>
            <p:nvPr/>
          </p:nvSpPr>
          <p:spPr>
            <a:xfrm>
              <a:off x="3611880" y="3850005"/>
              <a:ext cx="1706880" cy="180975"/>
            </a:xfrm>
            <a:custGeom>
              <a:avLst/>
              <a:gdLst>
                <a:gd name="connsiteX0" fmla="*/ 0 w 1706880"/>
                <a:gd name="connsiteY0" fmla="*/ 0 h 180975"/>
                <a:gd name="connsiteX1" fmla="*/ 1251585 w 1706880"/>
                <a:gd name="connsiteY1" fmla="*/ 0 h 180975"/>
                <a:gd name="connsiteX2" fmla="*/ 1251585 w 1706880"/>
                <a:gd name="connsiteY2" fmla="*/ 41910 h 180975"/>
                <a:gd name="connsiteX3" fmla="*/ 1706880 w 1706880"/>
                <a:gd name="connsiteY3" fmla="*/ 41910 h 180975"/>
                <a:gd name="connsiteX4" fmla="*/ 1706880 w 1706880"/>
                <a:gd name="connsiteY4" fmla="*/ 180975 h 180975"/>
                <a:gd name="connsiteX5" fmla="*/ 5715 w 1706880"/>
                <a:gd name="connsiteY5" fmla="*/ 180975 h 180975"/>
                <a:gd name="connsiteX6" fmla="*/ 0 w 1706880"/>
                <a:gd name="connsiteY6" fmla="*/ 0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06880" h="180975">
                  <a:moveTo>
                    <a:pt x="0" y="0"/>
                  </a:moveTo>
                  <a:lnTo>
                    <a:pt x="1251585" y="0"/>
                  </a:lnTo>
                  <a:lnTo>
                    <a:pt x="1251585" y="41910"/>
                  </a:lnTo>
                  <a:lnTo>
                    <a:pt x="1706880" y="41910"/>
                  </a:lnTo>
                  <a:lnTo>
                    <a:pt x="1706880" y="180975"/>
                  </a:lnTo>
                  <a:lnTo>
                    <a:pt x="5715" y="18097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i="0">
                <a:latin typeface="Arial Narrow" panose="020B0606020202030204" pitchFamily="34" charset="0"/>
              </a:endParaRPr>
            </a:p>
          </p:txBody>
        </p:sp>
        <p:sp>
          <p:nvSpPr>
            <p:cNvPr id="772" name="Freeform 59">
              <a:extLst>
                <a:ext uri="{FF2B5EF4-FFF2-40B4-BE49-F238E27FC236}">
                  <a16:creationId xmlns:a16="http://schemas.microsoft.com/office/drawing/2014/main" id="{C2C2F0B9-4E04-48CB-A98B-D43AFEBC2CEB}"/>
                </a:ext>
              </a:extLst>
            </p:cNvPr>
            <p:cNvSpPr/>
            <p:nvPr/>
          </p:nvSpPr>
          <p:spPr>
            <a:xfrm>
              <a:off x="2658766" y="3718616"/>
              <a:ext cx="2907030" cy="577215"/>
            </a:xfrm>
            <a:custGeom>
              <a:avLst/>
              <a:gdLst>
                <a:gd name="connsiteX0" fmla="*/ 2907030 w 2907030"/>
                <a:gd name="connsiteY0" fmla="*/ 253365 h 577215"/>
                <a:gd name="connsiteX1" fmla="*/ 2865120 w 2907030"/>
                <a:gd name="connsiteY1" fmla="*/ 306705 h 577215"/>
                <a:gd name="connsiteX2" fmla="*/ 2823210 w 2907030"/>
                <a:gd name="connsiteY2" fmla="*/ 394335 h 577215"/>
                <a:gd name="connsiteX3" fmla="*/ 2806065 w 2907030"/>
                <a:gd name="connsiteY3" fmla="*/ 453390 h 577215"/>
                <a:gd name="connsiteX4" fmla="*/ 2807970 w 2907030"/>
                <a:gd name="connsiteY4" fmla="*/ 462915 h 577215"/>
                <a:gd name="connsiteX5" fmla="*/ 2863215 w 2907030"/>
                <a:gd name="connsiteY5" fmla="*/ 476250 h 577215"/>
                <a:gd name="connsiteX6" fmla="*/ 2878455 w 2907030"/>
                <a:gd name="connsiteY6" fmla="*/ 501015 h 577215"/>
                <a:gd name="connsiteX7" fmla="*/ 2870835 w 2907030"/>
                <a:gd name="connsiteY7" fmla="*/ 523875 h 577215"/>
                <a:gd name="connsiteX8" fmla="*/ 2815590 w 2907030"/>
                <a:gd name="connsiteY8" fmla="*/ 556260 h 577215"/>
                <a:gd name="connsiteX9" fmla="*/ 2767965 w 2907030"/>
                <a:gd name="connsiteY9" fmla="*/ 571500 h 577215"/>
                <a:gd name="connsiteX10" fmla="*/ 2710815 w 2907030"/>
                <a:gd name="connsiteY10" fmla="*/ 577215 h 577215"/>
                <a:gd name="connsiteX11" fmla="*/ 232410 w 2907030"/>
                <a:gd name="connsiteY11" fmla="*/ 577215 h 577215"/>
                <a:gd name="connsiteX12" fmla="*/ 142875 w 2907030"/>
                <a:gd name="connsiteY12" fmla="*/ 544830 h 577215"/>
                <a:gd name="connsiteX13" fmla="*/ 135255 w 2907030"/>
                <a:gd name="connsiteY13" fmla="*/ 531495 h 577215"/>
                <a:gd name="connsiteX14" fmla="*/ 150495 w 2907030"/>
                <a:gd name="connsiteY14" fmla="*/ 512445 h 577215"/>
                <a:gd name="connsiteX15" fmla="*/ 154305 w 2907030"/>
                <a:gd name="connsiteY15" fmla="*/ 483870 h 577215"/>
                <a:gd name="connsiteX16" fmla="*/ 129540 w 2907030"/>
                <a:gd name="connsiteY16" fmla="*/ 470535 h 577215"/>
                <a:gd name="connsiteX17" fmla="*/ 104775 w 2907030"/>
                <a:gd name="connsiteY17" fmla="*/ 470535 h 577215"/>
                <a:gd name="connsiteX18" fmla="*/ 104775 w 2907030"/>
                <a:gd name="connsiteY18" fmla="*/ 567690 h 577215"/>
                <a:gd name="connsiteX19" fmla="*/ 28575 w 2907030"/>
                <a:gd name="connsiteY19" fmla="*/ 567690 h 577215"/>
                <a:gd name="connsiteX20" fmla="*/ 0 w 2907030"/>
                <a:gd name="connsiteY20" fmla="*/ 348615 h 577215"/>
                <a:gd name="connsiteX21" fmla="*/ 144780 w 2907030"/>
                <a:gd name="connsiteY21" fmla="*/ 348615 h 577215"/>
                <a:gd name="connsiteX22" fmla="*/ 177165 w 2907030"/>
                <a:gd name="connsiteY22" fmla="*/ 316230 h 577215"/>
                <a:gd name="connsiteX23" fmla="*/ 824865 w 2907030"/>
                <a:gd name="connsiteY23" fmla="*/ 316230 h 577215"/>
                <a:gd name="connsiteX24" fmla="*/ 824865 w 2907030"/>
                <a:gd name="connsiteY24" fmla="*/ 0 h 577215"/>
                <a:gd name="connsiteX25" fmla="*/ 855345 w 2907030"/>
                <a:gd name="connsiteY25" fmla="*/ 0 h 577215"/>
                <a:gd name="connsiteX26" fmla="*/ 868680 w 2907030"/>
                <a:gd name="connsiteY26" fmla="*/ 89535 h 577215"/>
                <a:gd name="connsiteX27" fmla="*/ 891540 w 2907030"/>
                <a:gd name="connsiteY27" fmla="*/ 87630 h 577215"/>
                <a:gd name="connsiteX28" fmla="*/ 895350 w 2907030"/>
                <a:gd name="connsiteY28" fmla="*/ 36195 h 577215"/>
                <a:gd name="connsiteX29" fmla="*/ 977265 w 2907030"/>
                <a:gd name="connsiteY29" fmla="*/ 36195 h 577215"/>
                <a:gd name="connsiteX30" fmla="*/ 977265 w 2907030"/>
                <a:gd name="connsiteY30" fmla="*/ 312420 h 577215"/>
                <a:gd name="connsiteX31" fmla="*/ 2518410 w 2907030"/>
                <a:gd name="connsiteY31" fmla="*/ 312420 h 577215"/>
                <a:gd name="connsiteX32" fmla="*/ 2630805 w 2907030"/>
                <a:gd name="connsiteY32" fmla="*/ 276225 h 577215"/>
                <a:gd name="connsiteX33" fmla="*/ 2741295 w 2907030"/>
                <a:gd name="connsiteY33" fmla="*/ 266700 h 577215"/>
                <a:gd name="connsiteX34" fmla="*/ 2832735 w 2907030"/>
                <a:gd name="connsiteY34" fmla="*/ 262890 h 577215"/>
                <a:gd name="connsiteX35" fmla="*/ 2907030 w 2907030"/>
                <a:gd name="connsiteY35" fmla="*/ 253365 h 5772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2907030" h="577215">
                  <a:moveTo>
                    <a:pt x="2907030" y="253365"/>
                  </a:moveTo>
                  <a:lnTo>
                    <a:pt x="2865120" y="306705"/>
                  </a:lnTo>
                  <a:lnTo>
                    <a:pt x="2823210" y="394335"/>
                  </a:lnTo>
                  <a:lnTo>
                    <a:pt x="2806065" y="453390"/>
                  </a:lnTo>
                  <a:lnTo>
                    <a:pt x="2807970" y="462915"/>
                  </a:lnTo>
                  <a:lnTo>
                    <a:pt x="2863215" y="476250"/>
                  </a:lnTo>
                  <a:lnTo>
                    <a:pt x="2878455" y="501015"/>
                  </a:lnTo>
                  <a:lnTo>
                    <a:pt x="2870835" y="523875"/>
                  </a:lnTo>
                  <a:lnTo>
                    <a:pt x="2815590" y="556260"/>
                  </a:lnTo>
                  <a:lnTo>
                    <a:pt x="2767965" y="571500"/>
                  </a:lnTo>
                  <a:lnTo>
                    <a:pt x="2710815" y="577215"/>
                  </a:lnTo>
                  <a:lnTo>
                    <a:pt x="232410" y="577215"/>
                  </a:lnTo>
                  <a:lnTo>
                    <a:pt x="142875" y="544830"/>
                  </a:lnTo>
                  <a:lnTo>
                    <a:pt x="135255" y="531495"/>
                  </a:lnTo>
                  <a:lnTo>
                    <a:pt x="150495" y="512445"/>
                  </a:lnTo>
                  <a:lnTo>
                    <a:pt x="154305" y="483870"/>
                  </a:lnTo>
                  <a:lnTo>
                    <a:pt x="129540" y="470535"/>
                  </a:lnTo>
                  <a:lnTo>
                    <a:pt x="104775" y="470535"/>
                  </a:lnTo>
                  <a:lnTo>
                    <a:pt x="104775" y="567690"/>
                  </a:lnTo>
                  <a:lnTo>
                    <a:pt x="28575" y="567690"/>
                  </a:lnTo>
                  <a:lnTo>
                    <a:pt x="0" y="348615"/>
                  </a:lnTo>
                  <a:lnTo>
                    <a:pt x="144780" y="348615"/>
                  </a:lnTo>
                  <a:lnTo>
                    <a:pt x="177165" y="316230"/>
                  </a:lnTo>
                  <a:lnTo>
                    <a:pt x="824865" y="316230"/>
                  </a:lnTo>
                  <a:lnTo>
                    <a:pt x="824865" y="0"/>
                  </a:lnTo>
                  <a:lnTo>
                    <a:pt x="855345" y="0"/>
                  </a:lnTo>
                  <a:lnTo>
                    <a:pt x="868680" y="89535"/>
                  </a:lnTo>
                  <a:lnTo>
                    <a:pt x="891540" y="87630"/>
                  </a:lnTo>
                  <a:lnTo>
                    <a:pt x="895350" y="36195"/>
                  </a:lnTo>
                  <a:lnTo>
                    <a:pt x="977265" y="36195"/>
                  </a:lnTo>
                  <a:lnTo>
                    <a:pt x="977265" y="312420"/>
                  </a:lnTo>
                  <a:lnTo>
                    <a:pt x="2518410" y="312420"/>
                  </a:lnTo>
                  <a:lnTo>
                    <a:pt x="2630805" y="276225"/>
                  </a:lnTo>
                  <a:lnTo>
                    <a:pt x="2741295" y="266700"/>
                  </a:lnTo>
                  <a:lnTo>
                    <a:pt x="2832735" y="262890"/>
                  </a:lnTo>
                  <a:lnTo>
                    <a:pt x="2907030" y="253365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i="0" dirty="0">
                <a:latin typeface="Arial Narrow" panose="020B0606020202030204" pitchFamily="34" charset="0"/>
              </a:endParaRPr>
            </a:p>
          </p:txBody>
        </p:sp>
      </p:grpSp>
      <p:sp>
        <p:nvSpPr>
          <p:cNvPr id="773" name="TextBox 772">
            <a:extLst>
              <a:ext uri="{FF2B5EF4-FFF2-40B4-BE49-F238E27FC236}">
                <a16:creationId xmlns:a16="http://schemas.microsoft.com/office/drawing/2014/main" id="{D22ADC26-DB78-4534-8F0D-F04AA02238A1}"/>
              </a:ext>
            </a:extLst>
          </p:cNvPr>
          <p:cNvSpPr txBox="1"/>
          <p:nvPr/>
        </p:nvSpPr>
        <p:spPr>
          <a:xfrm>
            <a:off x="6226230" y="4608935"/>
            <a:ext cx="8194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i="0" dirty="0">
                <a:solidFill>
                  <a:schemeClr val="bg1"/>
                </a:solidFill>
                <a:latin typeface="Arial Narrow" panose="020B0606020202030204" pitchFamily="34" charset="0"/>
              </a:rPr>
              <a:t>300x40x13</a:t>
            </a:r>
          </a:p>
        </p:txBody>
      </p:sp>
      <p:grpSp>
        <p:nvGrpSpPr>
          <p:cNvPr id="774" name="Group 773">
            <a:extLst>
              <a:ext uri="{FF2B5EF4-FFF2-40B4-BE49-F238E27FC236}">
                <a16:creationId xmlns:a16="http://schemas.microsoft.com/office/drawing/2014/main" id="{C8E08209-1F79-460F-99E3-4E15D2E3C669}"/>
              </a:ext>
            </a:extLst>
          </p:cNvPr>
          <p:cNvGrpSpPr/>
          <p:nvPr/>
        </p:nvGrpSpPr>
        <p:grpSpPr>
          <a:xfrm>
            <a:off x="4393171" y="3577095"/>
            <a:ext cx="2889885" cy="497205"/>
            <a:chOff x="4457700" y="2952750"/>
            <a:chExt cx="2889885" cy="497205"/>
          </a:xfrm>
        </p:grpSpPr>
        <p:sp>
          <p:nvSpPr>
            <p:cNvPr id="775" name="Freeform 90">
              <a:extLst>
                <a:ext uri="{FF2B5EF4-FFF2-40B4-BE49-F238E27FC236}">
                  <a16:creationId xmlns:a16="http://schemas.microsoft.com/office/drawing/2014/main" id="{91B7E406-93B1-4454-9BFA-D361BA9B4B96}"/>
                </a:ext>
              </a:extLst>
            </p:cNvPr>
            <p:cNvSpPr/>
            <p:nvPr/>
          </p:nvSpPr>
          <p:spPr>
            <a:xfrm>
              <a:off x="4474210" y="3036570"/>
              <a:ext cx="546735" cy="194310"/>
            </a:xfrm>
            <a:custGeom>
              <a:avLst/>
              <a:gdLst>
                <a:gd name="connsiteX0" fmla="*/ 0 w 546735"/>
                <a:gd name="connsiteY0" fmla="*/ 194310 h 194310"/>
                <a:gd name="connsiteX1" fmla="*/ 0 w 546735"/>
                <a:gd name="connsiteY1" fmla="*/ 24765 h 194310"/>
                <a:gd name="connsiteX2" fmla="*/ 131445 w 546735"/>
                <a:gd name="connsiteY2" fmla="*/ 24765 h 194310"/>
                <a:gd name="connsiteX3" fmla="*/ 131445 w 546735"/>
                <a:gd name="connsiteY3" fmla="*/ 0 h 194310"/>
                <a:gd name="connsiteX4" fmla="*/ 546735 w 546735"/>
                <a:gd name="connsiteY4" fmla="*/ 0 h 194310"/>
                <a:gd name="connsiteX5" fmla="*/ 546735 w 546735"/>
                <a:gd name="connsiteY5" fmla="*/ 194310 h 194310"/>
                <a:gd name="connsiteX6" fmla="*/ 0 w 546735"/>
                <a:gd name="connsiteY6" fmla="*/ 194310 h 194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46735" h="194310">
                  <a:moveTo>
                    <a:pt x="0" y="194310"/>
                  </a:moveTo>
                  <a:lnTo>
                    <a:pt x="0" y="24765"/>
                  </a:lnTo>
                  <a:lnTo>
                    <a:pt x="131445" y="24765"/>
                  </a:lnTo>
                  <a:lnTo>
                    <a:pt x="131445" y="0"/>
                  </a:lnTo>
                  <a:lnTo>
                    <a:pt x="546735" y="0"/>
                  </a:lnTo>
                  <a:lnTo>
                    <a:pt x="546735" y="194310"/>
                  </a:lnTo>
                  <a:lnTo>
                    <a:pt x="0" y="19431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i="0">
                <a:latin typeface="Arial Narrow" panose="020B0606020202030204" pitchFamily="34" charset="0"/>
              </a:endParaRPr>
            </a:p>
          </p:txBody>
        </p:sp>
        <p:sp>
          <p:nvSpPr>
            <p:cNvPr id="776" name="Freeform 91">
              <a:extLst>
                <a:ext uri="{FF2B5EF4-FFF2-40B4-BE49-F238E27FC236}">
                  <a16:creationId xmlns:a16="http://schemas.microsoft.com/office/drawing/2014/main" id="{23FEC80A-84D3-4798-9160-AB2E61D5175D}"/>
                </a:ext>
              </a:extLst>
            </p:cNvPr>
            <p:cNvSpPr/>
            <p:nvPr/>
          </p:nvSpPr>
          <p:spPr>
            <a:xfrm>
              <a:off x="5175885" y="3038475"/>
              <a:ext cx="1958340" cy="196215"/>
            </a:xfrm>
            <a:custGeom>
              <a:avLst/>
              <a:gdLst>
                <a:gd name="connsiteX0" fmla="*/ 15240 w 1958340"/>
                <a:gd name="connsiteY0" fmla="*/ 0 h 196215"/>
                <a:gd name="connsiteX1" fmla="*/ 571500 w 1958340"/>
                <a:gd name="connsiteY1" fmla="*/ 0 h 196215"/>
                <a:gd name="connsiteX2" fmla="*/ 571500 w 1958340"/>
                <a:gd name="connsiteY2" fmla="*/ 20955 h 196215"/>
                <a:gd name="connsiteX3" fmla="*/ 1125855 w 1958340"/>
                <a:gd name="connsiteY3" fmla="*/ 20955 h 196215"/>
                <a:gd name="connsiteX4" fmla="*/ 1125855 w 1958340"/>
                <a:gd name="connsiteY4" fmla="*/ 49530 h 196215"/>
                <a:gd name="connsiteX5" fmla="*/ 1819275 w 1958340"/>
                <a:gd name="connsiteY5" fmla="*/ 49530 h 196215"/>
                <a:gd name="connsiteX6" fmla="*/ 1819275 w 1958340"/>
                <a:gd name="connsiteY6" fmla="*/ 85725 h 196215"/>
                <a:gd name="connsiteX7" fmla="*/ 1958340 w 1958340"/>
                <a:gd name="connsiteY7" fmla="*/ 85725 h 196215"/>
                <a:gd name="connsiteX8" fmla="*/ 1958340 w 1958340"/>
                <a:gd name="connsiteY8" fmla="*/ 196215 h 196215"/>
                <a:gd name="connsiteX9" fmla="*/ 0 w 1958340"/>
                <a:gd name="connsiteY9" fmla="*/ 196215 h 196215"/>
                <a:gd name="connsiteX10" fmla="*/ 15240 w 1958340"/>
                <a:gd name="connsiteY10" fmla="*/ 0 h 1962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958340" h="196215">
                  <a:moveTo>
                    <a:pt x="15240" y="0"/>
                  </a:moveTo>
                  <a:lnTo>
                    <a:pt x="571500" y="0"/>
                  </a:lnTo>
                  <a:lnTo>
                    <a:pt x="571500" y="20955"/>
                  </a:lnTo>
                  <a:lnTo>
                    <a:pt x="1125855" y="20955"/>
                  </a:lnTo>
                  <a:lnTo>
                    <a:pt x="1125855" y="49530"/>
                  </a:lnTo>
                  <a:lnTo>
                    <a:pt x="1819275" y="49530"/>
                  </a:lnTo>
                  <a:lnTo>
                    <a:pt x="1819275" y="85725"/>
                  </a:lnTo>
                  <a:lnTo>
                    <a:pt x="1958340" y="85725"/>
                  </a:lnTo>
                  <a:lnTo>
                    <a:pt x="1958340" y="196215"/>
                  </a:lnTo>
                  <a:lnTo>
                    <a:pt x="0" y="196215"/>
                  </a:lnTo>
                  <a:lnTo>
                    <a:pt x="15240" y="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i="0">
                <a:latin typeface="Arial Narrow" panose="020B0606020202030204" pitchFamily="34" charset="0"/>
              </a:endParaRPr>
            </a:p>
          </p:txBody>
        </p:sp>
        <p:sp>
          <p:nvSpPr>
            <p:cNvPr id="777" name="Freeform 89">
              <a:extLst>
                <a:ext uri="{FF2B5EF4-FFF2-40B4-BE49-F238E27FC236}">
                  <a16:creationId xmlns:a16="http://schemas.microsoft.com/office/drawing/2014/main" id="{5589E0EF-438A-4EE2-A2CD-706F5CBC3EB5}"/>
                </a:ext>
              </a:extLst>
            </p:cNvPr>
            <p:cNvSpPr/>
            <p:nvPr/>
          </p:nvSpPr>
          <p:spPr>
            <a:xfrm>
              <a:off x="4457700" y="2952750"/>
              <a:ext cx="2889885" cy="497205"/>
            </a:xfrm>
            <a:custGeom>
              <a:avLst/>
              <a:gdLst>
                <a:gd name="connsiteX0" fmla="*/ 2889885 w 2889885"/>
                <a:gd name="connsiteY0" fmla="*/ 251460 h 497205"/>
                <a:gd name="connsiteX1" fmla="*/ 2827020 w 2889885"/>
                <a:gd name="connsiteY1" fmla="*/ 335280 h 497205"/>
                <a:gd name="connsiteX2" fmla="*/ 2823210 w 2889885"/>
                <a:gd name="connsiteY2" fmla="*/ 360045 h 497205"/>
                <a:gd name="connsiteX3" fmla="*/ 2821305 w 2889885"/>
                <a:gd name="connsiteY3" fmla="*/ 382905 h 497205"/>
                <a:gd name="connsiteX4" fmla="*/ 2823210 w 2889885"/>
                <a:gd name="connsiteY4" fmla="*/ 396240 h 497205"/>
                <a:gd name="connsiteX5" fmla="*/ 2844165 w 2889885"/>
                <a:gd name="connsiteY5" fmla="*/ 403860 h 497205"/>
                <a:gd name="connsiteX6" fmla="*/ 2876550 w 2889885"/>
                <a:gd name="connsiteY6" fmla="*/ 403860 h 497205"/>
                <a:gd name="connsiteX7" fmla="*/ 2882265 w 2889885"/>
                <a:gd name="connsiteY7" fmla="*/ 411480 h 497205"/>
                <a:gd name="connsiteX8" fmla="*/ 2887980 w 2889885"/>
                <a:gd name="connsiteY8" fmla="*/ 419100 h 497205"/>
                <a:gd name="connsiteX9" fmla="*/ 2887980 w 2889885"/>
                <a:gd name="connsiteY9" fmla="*/ 438150 h 497205"/>
                <a:gd name="connsiteX10" fmla="*/ 2876550 w 2889885"/>
                <a:gd name="connsiteY10" fmla="*/ 464820 h 497205"/>
                <a:gd name="connsiteX11" fmla="*/ 2857500 w 2889885"/>
                <a:gd name="connsiteY11" fmla="*/ 478155 h 497205"/>
                <a:gd name="connsiteX12" fmla="*/ 2842260 w 2889885"/>
                <a:gd name="connsiteY12" fmla="*/ 483870 h 497205"/>
                <a:gd name="connsiteX13" fmla="*/ 2798445 w 2889885"/>
                <a:gd name="connsiteY13" fmla="*/ 491490 h 497205"/>
                <a:gd name="connsiteX14" fmla="*/ 2762250 w 2889885"/>
                <a:gd name="connsiteY14" fmla="*/ 497205 h 497205"/>
                <a:gd name="connsiteX15" fmla="*/ 167640 w 2889885"/>
                <a:gd name="connsiteY15" fmla="*/ 497205 h 497205"/>
                <a:gd name="connsiteX16" fmla="*/ 106680 w 2889885"/>
                <a:gd name="connsiteY16" fmla="*/ 459105 h 497205"/>
                <a:gd name="connsiteX17" fmla="*/ 112395 w 2889885"/>
                <a:gd name="connsiteY17" fmla="*/ 445770 h 497205"/>
                <a:gd name="connsiteX18" fmla="*/ 135255 w 2889885"/>
                <a:gd name="connsiteY18" fmla="*/ 428625 h 497205"/>
                <a:gd name="connsiteX19" fmla="*/ 139065 w 2889885"/>
                <a:gd name="connsiteY19" fmla="*/ 409575 h 497205"/>
                <a:gd name="connsiteX20" fmla="*/ 120015 w 2889885"/>
                <a:gd name="connsiteY20" fmla="*/ 400050 h 497205"/>
                <a:gd name="connsiteX21" fmla="*/ 89535 w 2889885"/>
                <a:gd name="connsiteY21" fmla="*/ 388620 h 497205"/>
                <a:gd name="connsiteX22" fmla="*/ 70485 w 2889885"/>
                <a:gd name="connsiteY22" fmla="*/ 394335 h 497205"/>
                <a:gd name="connsiteX23" fmla="*/ 68580 w 2889885"/>
                <a:gd name="connsiteY23" fmla="*/ 495300 h 497205"/>
                <a:gd name="connsiteX24" fmla="*/ 0 w 2889885"/>
                <a:gd name="connsiteY24" fmla="*/ 495300 h 497205"/>
                <a:gd name="connsiteX25" fmla="*/ 1905 w 2889885"/>
                <a:gd name="connsiteY25" fmla="*/ 384810 h 497205"/>
                <a:gd name="connsiteX26" fmla="*/ 30480 w 2889885"/>
                <a:gd name="connsiteY26" fmla="*/ 382905 h 497205"/>
                <a:gd name="connsiteX27" fmla="*/ 5715 w 2889885"/>
                <a:gd name="connsiteY27" fmla="*/ 367665 h 497205"/>
                <a:gd name="connsiteX28" fmla="*/ 5715 w 2889885"/>
                <a:gd name="connsiteY28" fmla="*/ 276225 h 497205"/>
                <a:gd name="connsiteX29" fmla="*/ 567690 w 2889885"/>
                <a:gd name="connsiteY29" fmla="*/ 276225 h 497205"/>
                <a:gd name="connsiteX30" fmla="*/ 567690 w 2889885"/>
                <a:gd name="connsiteY30" fmla="*/ 213360 h 497205"/>
                <a:gd name="connsiteX31" fmla="*/ 598170 w 2889885"/>
                <a:gd name="connsiteY31" fmla="*/ 213360 h 497205"/>
                <a:gd name="connsiteX32" fmla="*/ 598170 w 2889885"/>
                <a:gd name="connsiteY32" fmla="*/ 30480 h 497205"/>
                <a:gd name="connsiteX33" fmla="*/ 613410 w 2889885"/>
                <a:gd name="connsiteY33" fmla="*/ 30480 h 497205"/>
                <a:gd name="connsiteX34" fmla="*/ 613410 w 2889885"/>
                <a:gd name="connsiteY34" fmla="*/ 0 h 497205"/>
                <a:gd name="connsiteX35" fmla="*/ 666750 w 2889885"/>
                <a:gd name="connsiteY35" fmla="*/ 0 h 497205"/>
                <a:gd name="connsiteX36" fmla="*/ 666750 w 2889885"/>
                <a:gd name="connsiteY36" fmla="*/ 40005 h 497205"/>
                <a:gd name="connsiteX37" fmla="*/ 735330 w 2889885"/>
                <a:gd name="connsiteY37" fmla="*/ 40005 h 497205"/>
                <a:gd name="connsiteX38" fmla="*/ 735330 w 2889885"/>
                <a:gd name="connsiteY38" fmla="*/ 274320 h 497205"/>
                <a:gd name="connsiteX39" fmla="*/ 2537460 w 2889885"/>
                <a:gd name="connsiteY39" fmla="*/ 274320 h 497205"/>
                <a:gd name="connsiteX40" fmla="*/ 2647950 w 2889885"/>
                <a:gd name="connsiteY40" fmla="*/ 257175 h 497205"/>
                <a:gd name="connsiteX41" fmla="*/ 2889885 w 2889885"/>
                <a:gd name="connsiteY41" fmla="*/ 251460 h 497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2889885" h="497205">
                  <a:moveTo>
                    <a:pt x="2889885" y="251460"/>
                  </a:moveTo>
                  <a:lnTo>
                    <a:pt x="2827020" y="335280"/>
                  </a:lnTo>
                  <a:lnTo>
                    <a:pt x="2823210" y="360045"/>
                  </a:lnTo>
                  <a:lnTo>
                    <a:pt x="2821305" y="382905"/>
                  </a:lnTo>
                  <a:lnTo>
                    <a:pt x="2823210" y="396240"/>
                  </a:lnTo>
                  <a:lnTo>
                    <a:pt x="2844165" y="403860"/>
                  </a:lnTo>
                  <a:lnTo>
                    <a:pt x="2876550" y="403860"/>
                  </a:lnTo>
                  <a:lnTo>
                    <a:pt x="2882265" y="411480"/>
                  </a:lnTo>
                  <a:lnTo>
                    <a:pt x="2887980" y="419100"/>
                  </a:lnTo>
                  <a:lnTo>
                    <a:pt x="2887980" y="438150"/>
                  </a:lnTo>
                  <a:lnTo>
                    <a:pt x="2876550" y="464820"/>
                  </a:lnTo>
                  <a:lnTo>
                    <a:pt x="2857500" y="478155"/>
                  </a:lnTo>
                  <a:lnTo>
                    <a:pt x="2842260" y="483870"/>
                  </a:lnTo>
                  <a:lnTo>
                    <a:pt x="2798445" y="491490"/>
                  </a:lnTo>
                  <a:lnTo>
                    <a:pt x="2762250" y="497205"/>
                  </a:lnTo>
                  <a:lnTo>
                    <a:pt x="167640" y="497205"/>
                  </a:lnTo>
                  <a:lnTo>
                    <a:pt x="106680" y="459105"/>
                  </a:lnTo>
                  <a:lnTo>
                    <a:pt x="112395" y="445770"/>
                  </a:lnTo>
                  <a:lnTo>
                    <a:pt x="135255" y="428625"/>
                  </a:lnTo>
                  <a:lnTo>
                    <a:pt x="139065" y="409575"/>
                  </a:lnTo>
                  <a:lnTo>
                    <a:pt x="120015" y="400050"/>
                  </a:lnTo>
                  <a:lnTo>
                    <a:pt x="89535" y="388620"/>
                  </a:lnTo>
                  <a:lnTo>
                    <a:pt x="70485" y="394335"/>
                  </a:lnTo>
                  <a:lnTo>
                    <a:pt x="68580" y="495300"/>
                  </a:lnTo>
                  <a:lnTo>
                    <a:pt x="0" y="495300"/>
                  </a:lnTo>
                  <a:lnTo>
                    <a:pt x="1905" y="384810"/>
                  </a:lnTo>
                  <a:lnTo>
                    <a:pt x="30480" y="382905"/>
                  </a:lnTo>
                  <a:lnTo>
                    <a:pt x="5715" y="367665"/>
                  </a:lnTo>
                  <a:lnTo>
                    <a:pt x="5715" y="276225"/>
                  </a:lnTo>
                  <a:lnTo>
                    <a:pt x="567690" y="276225"/>
                  </a:lnTo>
                  <a:lnTo>
                    <a:pt x="567690" y="213360"/>
                  </a:lnTo>
                  <a:lnTo>
                    <a:pt x="598170" y="213360"/>
                  </a:lnTo>
                  <a:lnTo>
                    <a:pt x="598170" y="30480"/>
                  </a:lnTo>
                  <a:lnTo>
                    <a:pt x="613410" y="30480"/>
                  </a:lnTo>
                  <a:lnTo>
                    <a:pt x="613410" y="0"/>
                  </a:lnTo>
                  <a:lnTo>
                    <a:pt x="666750" y="0"/>
                  </a:lnTo>
                  <a:lnTo>
                    <a:pt x="666750" y="40005"/>
                  </a:lnTo>
                  <a:lnTo>
                    <a:pt x="735330" y="40005"/>
                  </a:lnTo>
                  <a:lnTo>
                    <a:pt x="735330" y="274320"/>
                  </a:lnTo>
                  <a:lnTo>
                    <a:pt x="2537460" y="274320"/>
                  </a:lnTo>
                  <a:lnTo>
                    <a:pt x="2647950" y="257175"/>
                  </a:lnTo>
                  <a:lnTo>
                    <a:pt x="2889885" y="25146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i="0">
                <a:latin typeface="Arial Narrow" panose="020B0606020202030204" pitchFamily="34" charset="0"/>
              </a:endParaRPr>
            </a:p>
          </p:txBody>
        </p:sp>
      </p:grpSp>
      <p:sp>
        <p:nvSpPr>
          <p:cNvPr id="778" name="TextBox 777">
            <a:extLst>
              <a:ext uri="{FF2B5EF4-FFF2-40B4-BE49-F238E27FC236}">
                <a16:creationId xmlns:a16="http://schemas.microsoft.com/office/drawing/2014/main" id="{456AB5B7-1764-48E4-A8F2-1F988346C21D}"/>
              </a:ext>
            </a:extLst>
          </p:cNvPr>
          <p:cNvSpPr txBox="1"/>
          <p:nvPr/>
        </p:nvSpPr>
        <p:spPr>
          <a:xfrm>
            <a:off x="6231283" y="3835169"/>
            <a:ext cx="9252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i="0" dirty="0">
                <a:solidFill>
                  <a:schemeClr val="bg1"/>
                </a:solidFill>
                <a:latin typeface="Arial Narrow" panose="020B0606020202030204" pitchFamily="34" charset="0"/>
              </a:rPr>
              <a:t>290x32x12.5</a:t>
            </a:r>
          </a:p>
        </p:txBody>
      </p:sp>
      <p:grpSp>
        <p:nvGrpSpPr>
          <p:cNvPr id="779" name="Group 778">
            <a:extLst>
              <a:ext uri="{FF2B5EF4-FFF2-40B4-BE49-F238E27FC236}">
                <a16:creationId xmlns:a16="http://schemas.microsoft.com/office/drawing/2014/main" id="{4280C11F-F35D-4F74-8838-07588156F901}"/>
              </a:ext>
            </a:extLst>
          </p:cNvPr>
          <p:cNvGrpSpPr/>
          <p:nvPr/>
        </p:nvGrpSpPr>
        <p:grpSpPr>
          <a:xfrm>
            <a:off x="4401513" y="5092440"/>
            <a:ext cx="3545991" cy="632460"/>
            <a:chOff x="2661920" y="3914140"/>
            <a:chExt cx="3013710" cy="632460"/>
          </a:xfrm>
        </p:grpSpPr>
        <p:sp>
          <p:nvSpPr>
            <p:cNvPr id="780" name="Freeform 1024">
              <a:extLst>
                <a:ext uri="{FF2B5EF4-FFF2-40B4-BE49-F238E27FC236}">
                  <a16:creationId xmlns:a16="http://schemas.microsoft.com/office/drawing/2014/main" id="{BF630B27-0261-40C1-BCAD-94C8B67EEC97}"/>
                </a:ext>
              </a:extLst>
            </p:cNvPr>
            <p:cNvSpPr/>
            <p:nvPr/>
          </p:nvSpPr>
          <p:spPr>
            <a:xfrm>
              <a:off x="2672080" y="4008120"/>
              <a:ext cx="607060" cy="304800"/>
            </a:xfrm>
            <a:custGeom>
              <a:avLst/>
              <a:gdLst>
                <a:gd name="connsiteX0" fmla="*/ 0 w 607060"/>
                <a:gd name="connsiteY0" fmla="*/ 299720 h 304800"/>
                <a:gd name="connsiteX1" fmla="*/ 0 w 607060"/>
                <a:gd name="connsiteY1" fmla="*/ 25400 h 304800"/>
                <a:gd name="connsiteX2" fmla="*/ 121920 w 607060"/>
                <a:gd name="connsiteY2" fmla="*/ 25400 h 304800"/>
                <a:gd name="connsiteX3" fmla="*/ 121920 w 607060"/>
                <a:gd name="connsiteY3" fmla="*/ 0 h 304800"/>
                <a:gd name="connsiteX4" fmla="*/ 607060 w 607060"/>
                <a:gd name="connsiteY4" fmla="*/ 0 h 304800"/>
                <a:gd name="connsiteX5" fmla="*/ 607060 w 607060"/>
                <a:gd name="connsiteY5" fmla="*/ 304800 h 304800"/>
                <a:gd name="connsiteX6" fmla="*/ 0 w 607060"/>
                <a:gd name="connsiteY6" fmla="*/ 299720 h 30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07060" h="304800">
                  <a:moveTo>
                    <a:pt x="0" y="299720"/>
                  </a:moveTo>
                  <a:lnTo>
                    <a:pt x="0" y="25400"/>
                  </a:lnTo>
                  <a:lnTo>
                    <a:pt x="121920" y="25400"/>
                  </a:lnTo>
                  <a:lnTo>
                    <a:pt x="121920" y="0"/>
                  </a:lnTo>
                  <a:lnTo>
                    <a:pt x="607060" y="0"/>
                  </a:lnTo>
                  <a:lnTo>
                    <a:pt x="607060" y="304800"/>
                  </a:lnTo>
                  <a:lnTo>
                    <a:pt x="0" y="29972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i="0">
                <a:latin typeface="Arial Narrow" panose="020B0606020202030204" pitchFamily="34" charset="0"/>
              </a:endParaRPr>
            </a:p>
          </p:txBody>
        </p:sp>
        <p:sp>
          <p:nvSpPr>
            <p:cNvPr id="781" name="Freeform 1026">
              <a:extLst>
                <a:ext uri="{FF2B5EF4-FFF2-40B4-BE49-F238E27FC236}">
                  <a16:creationId xmlns:a16="http://schemas.microsoft.com/office/drawing/2014/main" id="{212A7961-5DC9-4C74-AE4A-67A15DFF04A1}"/>
                </a:ext>
              </a:extLst>
            </p:cNvPr>
            <p:cNvSpPr/>
            <p:nvPr/>
          </p:nvSpPr>
          <p:spPr>
            <a:xfrm>
              <a:off x="3388360" y="4005580"/>
              <a:ext cx="2059940" cy="281940"/>
            </a:xfrm>
            <a:custGeom>
              <a:avLst/>
              <a:gdLst>
                <a:gd name="connsiteX0" fmla="*/ 7620 w 2059940"/>
                <a:gd name="connsiteY0" fmla="*/ 0 h 281940"/>
                <a:gd name="connsiteX1" fmla="*/ 599440 w 2059940"/>
                <a:gd name="connsiteY1" fmla="*/ 0 h 281940"/>
                <a:gd name="connsiteX2" fmla="*/ 599440 w 2059940"/>
                <a:gd name="connsiteY2" fmla="*/ 38100 h 281940"/>
                <a:gd name="connsiteX3" fmla="*/ 1049020 w 2059940"/>
                <a:gd name="connsiteY3" fmla="*/ 38100 h 281940"/>
                <a:gd name="connsiteX4" fmla="*/ 1049020 w 2059940"/>
                <a:gd name="connsiteY4" fmla="*/ 60960 h 281940"/>
                <a:gd name="connsiteX5" fmla="*/ 1473200 w 2059940"/>
                <a:gd name="connsiteY5" fmla="*/ 60960 h 281940"/>
                <a:gd name="connsiteX6" fmla="*/ 1473200 w 2059940"/>
                <a:gd name="connsiteY6" fmla="*/ 83820 h 281940"/>
                <a:gd name="connsiteX7" fmla="*/ 1917700 w 2059940"/>
                <a:gd name="connsiteY7" fmla="*/ 83820 h 281940"/>
                <a:gd name="connsiteX8" fmla="*/ 1917700 w 2059940"/>
                <a:gd name="connsiteY8" fmla="*/ 114300 h 281940"/>
                <a:gd name="connsiteX9" fmla="*/ 2059940 w 2059940"/>
                <a:gd name="connsiteY9" fmla="*/ 114300 h 281940"/>
                <a:gd name="connsiteX10" fmla="*/ 2059940 w 2059940"/>
                <a:gd name="connsiteY10" fmla="*/ 281940 h 281940"/>
                <a:gd name="connsiteX11" fmla="*/ 0 w 2059940"/>
                <a:gd name="connsiteY11" fmla="*/ 281940 h 281940"/>
                <a:gd name="connsiteX12" fmla="*/ 7620 w 2059940"/>
                <a:gd name="connsiteY12" fmla="*/ 0 h 281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059940" h="281940">
                  <a:moveTo>
                    <a:pt x="7620" y="0"/>
                  </a:moveTo>
                  <a:lnTo>
                    <a:pt x="599440" y="0"/>
                  </a:lnTo>
                  <a:lnTo>
                    <a:pt x="599440" y="38100"/>
                  </a:lnTo>
                  <a:lnTo>
                    <a:pt x="1049020" y="38100"/>
                  </a:lnTo>
                  <a:lnTo>
                    <a:pt x="1049020" y="60960"/>
                  </a:lnTo>
                  <a:lnTo>
                    <a:pt x="1473200" y="60960"/>
                  </a:lnTo>
                  <a:lnTo>
                    <a:pt x="1473200" y="83820"/>
                  </a:lnTo>
                  <a:lnTo>
                    <a:pt x="1917700" y="83820"/>
                  </a:lnTo>
                  <a:lnTo>
                    <a:pt x="1917700" y="114300"/>
                  </a:lnTo>
                  <a:lnTo>
                    <a:pt x="2059940" y="114300"/>
                  </a:lnTo>
                  <a:lnTo>
                    <a:pt x="2059940" y="281940"/>
                  </a:lnTo>
                  <a:lnTo>
                    <a:pt x="0" y="281940"/>
                  </a:lnTo>
                  <a:lnTo>
                    <a:pt x="7620" y="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i="0">
                <a:latin typeface="Arial Narrow" panose="020B0606020202030204" pitchFamily="34" charset="0"/>
              </a:endParaRPr>
            </a:p>
          </p:txBody>
        </p:sp>
        <p:sp>
          <p:nvSpPr>
            <p:cNvPr id="782" name="Freeform 1023">
              <a:extLst>
                <a:ext uri="{FF2B5EF4-FFF2-40B4-BE49-F238E27FC236}">
                  <a16:creationId xmlns:a16="http://schemas.microsoft.com/office/drawing/2014/main" id="{DD193A14-117F-4EB0-8395-46B9F6F9690C}"/>
                </a:ext>
              </a:extLst>
            </p:cNvPr>
            <p:cNvSpPr/>
            <p:nvPr/>
          </p:nvSpPr>
          <p:spPr>
            <a:xfrm>
              <a:off x="2661920" y="3914140"/>
              <a:ext cx="3013710" cy="632460"/>
            </a:xfrm>
            <a:custGeom>
              <a:avLst/>
              <a:gdLst>
                <a:gd name="connsiteX0" fmla="*/ 3009900 w 3009900"/>
                <a:gd name="connsiteY0" fmla="*/ 342900 h 632460"/>
                <a:gd name="connsiteX1" fmla="*/ 2926080 w 3009900"/>
                <a:gd name="connsiteY1" fmla="*/ 472440 h 632460"/>
                <a:gd name="connsiteX2" fmla="*/ 2923540 w 3009900"/>
                <a:gd name="connsiteY2" fmla="*/ 510540 h 632460"/>
                <a:gd name="connsiteX3" fmla="*/ 2938780 w 3009900"/>
                <a:gd name="connsiteY3" fmla="*/ 518160 h 632460"/>
                <a:gd name="connsiteX4" fmla="*/ 2974340 w 3009900"/>
                <a:gd name="connsiteY4" fmla="*/ 515620 h 632460"/>
                <a:gd name="connsiteX5" fmla="*/ 2999740 w 3009900"/>
                <a:gd name="connsiteY5" fmla="*/ 518160 h 632460"/>
                <a:gd name="connsiteX6" fmla="*/ 2999740 w 3009900"/>
                <a:gd name="connsiteY6" fmla="*/ 518160 h 632460"/>
                <a:gd name="connsiteX7" fmla="*/ 3009900 w 3009900"/>
                <a:gd name="connsiteY7" fmla="*/ 558800 h 632460"/>
                <a:gd name="connsiteX8" fmla="*/ 3007360 w 3009900"/>
                <a:gd name="connsiteY8" fmla="*/ 574040 h 632460"/>
                <a:gd name="connsiteX9" fmla="*/ 2987040 w 3009900"/>
                <a:gd name="connsiteY9" fmla="*/ 589280 h 632460"/>
                <a:gd name="connsiteX10" fmla="*/ 2954020 w 3009900"/>
                <a:gd name="connsiteY10" fmla="*/ 604520 h 632460"/>
                <a:gd name="connsiteX11" fmla="*/ 2928620 w 3009900"/>
                <a:gd name="connsiteY11" fmla="*/ 614680 h 632460"/>
                <a:gd name="connsiteX12" fmla="*/ 2875280 w 3009900"/>
                <a:gd name="connsiteY12" fmla="*/ 624840 h 632460"/>
                <a:gd name="connsiteX13" fmla="*/ 2832100 w 3009900"/>
                <a:gd name="connsiteY13" fmla="*/ 632460 h 632460"/>
                <a:gd name="connsiteX14" fmla="*/ 215900 w 3009900"/>
                <a:gd name="connsiteY14" fmla="*/ 632460 h 632460"/>
                <a:gd name="connsiteX15" fmla="*/ 195580 w 3009900"/>
                <a:gd name="connsiteY15" fmla="*/ 629920 h 632460"/>
                <a:gd name="connsiteX16" fmla="*/ 170180 w 3009900"/>
                <a:gd name="connsiteY16" fmla="*/ 601980 h 632460"/>
                <a:gd name="connsiteX17" fmla="*/ 114300 w 3009900"/>
                <a:gd name="connsiteY17" fmla="*/ 589280 h 632460"/>
                <a:gd name="connsiteX18" fmla="*/ 106680 w 3009900"/>
                <a:gd name="connsiteY18" fmla="*/ 574040 h 632460"/>
                <a:gd name="connsiteX19" fmla="*/ 139700 w 3009900"/>
                <a:gd name="connsiteY19" fmla="*/ 566420 h 632460"/>
                <a:gd name="connsiteX20" fmla="*/ 167640 w 3009900"/>
                <a:gd name="connsiteY20" fmla="*/ 556260 h 632460"/>
                <a:gd name="connsiteX21" fmla="*/ 165100 w 3009900"/>
                <a:gd name="connsiteY21" fmla="*/ 538480 h 632460"/>
                <a:gd name="connsiteX22" fmla="*/ 149860 w 3009900"/>
                <a:gd name="connsiteY22" fmla="*/ 525780 h 632460"/>
                <a:gd name="connsiteX23" fmla="*/ 101600 w 3009900"/>
                <a:gd name="connsiteY23" fmla="*/ 513080 h 632460"/>
                <a:gd name="connsiteX24" fmla="*/ 88900 w 3009900"/>
                <a:gd name="connsiteY24" fmla="*/ 513080 h 632460"/>
                <a:gd name="connsiteX25" fmla="*/ 58420 w 3009900"/>
                <a:gd name="connsiteY25" fmla="*/ 622300 h 632460"/>
                <a:gd name="connsiteX26" fmla="*/ 10160 w 3009900"/>
                <a:gd name="connsiteY26" fmla="*/ 622300 h 632460"/>
                <a:gd name="connsiteX27" fmla="*/ 10160 w 3009900"/>
                <a:gd name="connsiteY27" fmla="*/ 530860 h 632460"/>
                <a:gd name="connsiteX28" fmla="*/ 0 w 3009900"/>
                <a:gd name="connsiteY28" fmla="*/ 502920 h 632460"/>
                <a:gd name="connsiteX29" fmla="*/ 0 w 3009900"/>
                <a:gd name="connsiteY29" fmla="*/ 388620 h 632460"/>
                <a:gd name="connsiteX30" fmla="*/ 134620 w 3009900"/>
                <a:gd name="connsiteY30" fmla="*/ 388620 h 632460"/>
                <a:gd name="connsiteX31" fmla="*/ 134620 w 3009900"/>
                <a:gd name="connsiteY31" fmla="*/ 360680 h 632460"/>
                <a:gd name="connsiteX32" fmla="*/ 601980 w 3009900"/>
                <a:gd name="connsiteY32" fmla="*/ 360680 h 632460"/>
                <a:gd name="connsiteX33" fmla="*/ 601980 w 3009900"/>
                <a:gd name="connsiteY33" fmla="*/ 0 h 632460"/>
                <a:gd name="connsiteX34" fmla="*/ 662940 w 3009900"/>
                <a:gd name="connsiteY34" fmla="*/ 0 h 632460"/>
                <a:gd name="connsiteX35" fmla="*/ 662940 w 3009900"/>
                <a:gd name="connsiteY35" fmla="*/ 40640 h 632460"/>
                <a:gd name="connsiteX36" fmla="*/ 749300 w 3009900"/>
                <a:gd name="connsiteY36" fmla="*/ 40640 h 632460"/>
                <a:gd name="connsiteX37" fmla="*/ 749300 w 3009900"/>
                <a:gd name="connsiteY37" fmla="*/ 358140 h 632460"/>
                <a:gd name="connsiteX38" fmla="*/ 2783840 w 3009900"/>
                <a:gd name="connsiteY38" fmla="*/ 358140 h 632460"/>
                <a:gd name="connsiteX39" fmla="*/ 2806700 w 3009900"/>
                <a:gd name="connsiteY39" fmla="*/ 340360 h 632460"/>
                <a:gd name="connsiteX40" fmla="*/ 3009900 w 3009900"/>
                <a:gd name="connsiteY40" fmla="*/ 342900 h 632460"/>
                <a:gd name="connsiteX0" fmla="*/ 3009900 w 3013710"/>
                <a:gd name="connsiteY0" fmla="*/ 342900 h 632460"/>
                <a:gd name="connsiteX1" fmla="*/ 2926080 w 3013710"/>
                <a:gd name="connsiteY1" fmla="*/ 472440 h 632460"/>
                <a:gd name="connsiteX2" fmla="*/ 2923540 w 3013710"/>
                <a:gd name="connsiteY2" fmla="*/ 510540 h 632460"/>
                <a:gd name="connsiteX3" fmla="*/ 2938780 w 3013710"/>
                <a:gd name="connsiteY3" fmla="*/ 518160 h 632460"/>
                <a:gd name="connsiteX4" fmla="*/ 2974340 w 3013710"/>
                <a:gd name="connsiteY4" fmla="*/ 515620 h 632460"/>
                <a:gd name="connsiteX5" fmla="*/ 2999740 w 3013710"/>
                <a:gd name="connsiteY5" fmla="*/ 518160 h 632460"/>
                <a:gd name="connsiteX6" fmla="*/ 2999740 w 3013710"/>
                <a:gd name="connsiteY6" fmla="*/ 518160 h 632460"/>
                <a:gd name="connsiteX7" fmla="*/ 3013710 w 3013710"/>
                <a:gd name="connsiteY7" fmla="*/ 551180 h 632460"/>
                <a:gd name="connsiteX8" fmla="*/ 3007360 w 3013710"/>
                <a:gd name="connsiteY8" fmla="*/ 574040 h 632460"/>
                <a:gd name="connsiteX9" fmla="*/ 2987040 w 3013710"/>
                <a:gd name="connsiteY9" fmla="*/ 589280 h 632460"/>
                <a:gd name="connsiteX10" fmla="*/ 2954020 w 3013710"/>
                <a:gd name="connsiteY10" fmla="*/ 604520 h 632460"/>
                <a:gd name="connsiteX11" fmla="*/ 2928620 w 3013710"/>
                <a:gd name="connsiteY11" fmla="*/ 614680 h 632460"/>
                <a:gd name="connsiteX12" fmla="*/ 2875280 w 3013710"/>
                <a:gd name="connsiteY12" fmla="*/ 624840 h 632460"/>
                <a:gd name="connsiteX13" fmla="*/ 2832100 w 3013710"/>
                <a:gd name="connsiteY13" fmla="*/ 632460 h 632460"/>
                <a:gd name="connsiteX14" fmla="*/ 215900 w 3013710"/>
                <a:gd name="connsiteY14" fmla="*/ 632460 h 632460"/>
                <a:gd name="connsiteX15" fmla="*/ 195580 w 3013710"/>
                <a:gd name="connsiteY15" fmla="*/ 629920 h 632460"/>
                <a:gd name="connsiteX16" fmla="*/ 170180 w 3013710"/>
                <a:gd name="connsiteY16" fmla="*/ 601980 h 632460"/>
                <a:gd name="connsiteX17" fmla="*/ 114300 w 3013710"/>
                <a:gd name="connsiteY17" fmla="*/ 589280 h 632460"/>
                <a:gd name="connsiteX18" fmla="*/ 106680 w 3013710"/>
                <a:gd name="connsiteY18" fmla="*/ 574040 h 632460"/>
                <a:gd name="connsiteX19" fmla="*/ 139700 w 3013710"/>
                <a:gd name="connsiteY19" fmla="*/ 566420 h 632460"/>
                <a:gd name="connsiteX20" fmla="*/ 167640 w 3013710"/>
                <a:gd name="connsiteY20" fmla="*/ 556260 h 632460"/>
                <a:gd name="connsiteX21" fmla="*/ 165100 w 3013710"/>
                <a:gd name="connsiteY21" fmla="*/ 538480 h 632460"/>
                <a:gd name="connsiteX22" fmla="*/ 149860 w 3013710"/>
                <a:gd name="connsiteY22" fmla="*/ 525780 h 632460"/>
                <a:gd name="connsiteX23" fmla="*/ 101600 w 3013710"/>
                <a:gd name="connsiteY23" fmla="*/ 513080 h 632460"/>
                <a:gd name="connsiteX24" fmla="*/ 88900 w 3013710"/>
                <a:gd name="connsiteY24" fmla="*/ 513080 h 632460"/>
                <a:gd name="connsiteX25" fmla="*/ 58420 w 3013710"/>
                <a:gd name="connsiteY25" fmla="*/ 622300 h 632460"/>
                <a:gd name="connsiteX26" fmla="*/ 10160 w 3013710"/>
                <a:gd name="connsiteY26" fmla="*/ 622300 h 632460"/>
                <a:gd name="connsiteX27" fmla="*/ 10160 w 3013710"/>
                <a:gd name="connsiteY27" fmla="*/ 530860 h 632460"/>
                <a:gd name="connsiteX28" fmla="*/ 0 w 3013710"/>
                <a:gd name="connsiteY28" fmla="*/ 502920 h 632460"/>
                <a:gd name="connsiteX29" fmla="*/ 0 w 3013710"/>
                <a:gd name="connsiteY29" fmla="*/ 388620 h 632460"/>
                <a:gd name="connsiteX30" fmla="*/ 134620 w 3013710"/>
                <a:gd name="connsiteY30" fmla="*/ 388620 h 632460"/>
                <a:gd name="connsiteX31" fmla="*/ 134620 w 3013710"/>
                <a:gd name="connsiteY31" fmla="*/ 360680 h 632460"/>
                <a:gd name="connsiteX32" fmla="*/ 601980 w 3013710"/>
                <a:gd name="connsiteY32" fmla="*/ 360680 h 632460"/>
                <a:gd name="connsiteX33" fmla="*/ 601980 w 3013710"/>
                <a:gd name="connsiteY33" fmla="*/ 0 h 632460"/>
                <a:gd name="connsiteX34" fmla="*/ 662940 w 3013710"/>
                <a:gd name="connsiteY34" fmla="*/ 0 h 632460"/>
                <a:gd name="connsiteX35" fmla="*/ 662940 w 3013710"/>
                <a:gd name="connsiteY35" fmla="*/ 40640 h 632460"/>
                <a:gd name="connsiteX36" fmla="*/ 749300 w 3013710"/>
                <a:gd name="connsiteY36" fmla="*/ 40640 h 632460"/>
                <a:gd name="connsiteX37" fmla="*/ 749300 w 3013710"/>
                <a:gd name="connsiteY37" fmla="*/ 358140 h 632460"/>
                <a:gd name="connsiteX38" fmla="*/ 2783840 w 3013710"/>
                <a:gd name="connsiteY38" fmla="*/ 358140 h 632460"/>
                <a:gd name="connsiteX39" fmla="*/ 2806700 w 3013710"/>
                <a:gd name="connsiteY39" fmla="*/ 340360 h 632460"/>
                <a:gd name="connsiteX40" fmla="*/ 3009900 w 3013710"/>
                <a:gd name="connsiteY40" fmla="*/ 342900 h 632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3013710" h="632460">
                  <a:moveTo>
                    <a:pt x="3009900" y="342900"/>
                  </a:moveTo>
                  <a:lnTo>
                    <a:pt x="2926080" y="472440"/>
                  </a:lnTo>
                  <a:lnTo>
                    <a:pt x="2923540" y="510540"/>
                  </a:lnTo>
                  <a:lnTo>
                    <a:pt x="2938780" y="518160"/>
                  </a:lnTo>
                  <a:lnTo>
                    <a:pt x="2974340" y="515620"/>
                  </a:lnTo>
                  <a:lnTo>
                    <a:pt x="2999740" y="518160"/>
                  </a:lnTo>
                  <a:lnTo>
                    <a:pt x="2999740" y="518160"/>
                  </a:lnTo>
                  <a:lnTo>
                    <a:pt x="3013710" y="551180"/>
                  </a:lnTo>
                  <a:lnTo>
                    <a:pt x="3007360" y="574040"/>
                  </a:lnTo>
                  <a:lnTo>
                    <a:pt x="2987040" y="589280"/>
                  </a:lnTo>
                  <a:lnTo>
                    <a:pt x="2954020" y="604520"/>
                  </a:lnTo>
                  <a:lnTo>
                    <a:pt x="2928620" y="614680"/>
                  </a:lnTo>
                  <a:lnTo>
                    <a:pt x="2875280" y="624840"/>
                  </a:lnTo>
                  <a:lnTo>
                    <a:pt x="2832100" y="632460"/>
                  </a:lnTo>
                  <a:lnTo>
                    <a:pt x="215900" y="632460"/>
                  </a:lnTo>
                  <a:lnTo>
                    <a:pt x="195580" y="629920"/>
                  </a:lnTo>
                  <a:lnTo>
                    <a:pt x="170180" y="601980"/>
                  </a:lnTo>
                  <a:lnTo>
                    <a:pt x="114300" y="589280"/>
                  </a:lnTo>
                  <a:lnTo>
                    <a:pt x="106680" y="574040"/>
                  </a:lnTo>
                  <a:lnTo>
                    <a:pt x="139700" y="566420"/>
                  </a:lnTo>
                  <a:lnTo>
                    <a:pt x="167640" y="556260"/>
                  </a:lnTo>
                  <a:lnTo>
                    <a:pt x="165100" y="538480"/>
                  </a:lnTo>
                  <a:lnTo>
                    <a:pt x="149860" y="525780"/>
                  </a:lnTo>
                  <a:lnTo>
                    <a:pt x="101600" y="513080"/>
                  </a:lnTo>
                  <a:lnTo>
                    <a:pt x="88900" y="513080"/>
                  </a:lnTo>
                  <a:lnTo>
                    <a:pt x="58420" y="622300"/>
                  </a:lnTo>
                  <a:lnTo>
                    <a:pt x="10160" y="622300"/>
                  </a:lnTo>
                  <a:lnTo>
                    <a:pt x="10160" y="530860"/>
                  </a:lnTo>
                  <a:lnTo>
                    <a:pt x="0" y="502920"/>
                  </a:lnTo>
                  <a:lnTo>
                    <a:pt x="0" y="388620"/>
                  </a:lnTo>
                  <a:lnTo>
                    <a:pt x="134620" y="388620"/>
                  </a:lnTo>
                  <a:lnTo>
                    <a:pt x="134620" y="360680"/>
                  </a:lnTo>
                  <a:lnTo>
                    <a:pt x="601980" y="360680"/>
                  </a:lnTo>
                  <a:lnTo>
                    <a:pt x="601980" y="0"/>
                  </a:lnTo>
                  <a:lnTo>
                    <a:pt x="662940" y="0"/>
                  </a:lnTo>
                  <a:lnTo>
                    <a:pt x="662940" y="40640"/>
                  </a:lnTo>
                  <a:lnTo>
                    <a:pt x="749300" y="40640"/>
                  </a:lnTo>
                  <a:lnTo>
                    <a:pt x="749300" y="358140"/>
                  </a:lnTo>
                  <a:lnTo>
                    <a:pt x="2783840" y="358140"/>
                  </a:lnTo>
                  <a:lnTo>
                    <a:pt x="2806700" y="340360"/>
                  </a:lnTo>
                  <a:lnTo>
                    <a:pt x="3009900" y="34290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i="0">
                <a:latin typeface="Arial Narrow" panose="020B0606020202030204" pitchFamily="34" charset="0"/>
              </a:endParaRPr>
            </a:p>
          </p:txBody>
        </p:sp>
      </p:grpSp>
      <p:sp>
        <p:nvSpPr>
          <p:cNvPr id="783" name="TextBox 782">
            <a:extLst>
              <a:ext uri="{FF2B5EF4-FFF2-40B4-BE49-F238E27FC236}">
                <a16:creationId xmlns:a16="http://schemas.microsoft.com/office/drawing/2014/main" id="{2D333235-5081-447A-A5DB-1314664B7E91}"/>
              </a:ext>
            </a:extLst>
          </p:cNvPr>
          <p:cNvSpPr txBox="1"/>
          <p:nvPr/>
        </p:nvSpPr>
        <p:spPr>
          <a:xfrm>
            <a:off x="6440417" y="5472217"/>
            <a:ext cx="9252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i="0" dirty="0">
                <a:solidFill>
                  <a:schemeClr val="bg1"/>
                </a:solidFill>
                <a:latin typeface="Arial Narrow" panose="020B0606020202030204" pitchFamily="34" charset="0"/>
              </a:rPr>
              <a:t>340x43x14.5</a:t>
            </a:r>
          </a:p>
        </p:txBody>
      </p:sp>
      <p:sp>
        <p:nvSpPr>
          <p:cNvPr id="784" name="TextBox 783">
            <a:extLst>
              <a:ext uri="{FF2B5EF4-FFF2-40B4-BE49-F238E27FC236}">
                <a16:creationId xmlns:a16="http://schemas.microsoft.com/office/drawing/2014/main" id="{3B2BDA22-2CA6-43EB-8BC7-7342343E6868}"/>
              </a:ext>
            </a:extLst>
          </p:cNvPr>
          <p:cNvSpPr txBox="1"/>
          <p:nvPr/>
        </p:nvSpPr>
        <p:spPr>
          <a:xfrm>
            <a:off x="8610504" y="3838846"/>
            <a:ext cx="464871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200" b="1" i="0" dirty="0">
                <a:latin typeface="Arial Narrow" panose="020B0606020202030204" pitchFamily="34" charset="0"/>
              </a:rPr>
              <a:t>17 bays</a:t>
            </a:r>
          </a:p>
        </p:txBody>
      </p:sp>
      <p:sp>
        <p:nvSpPr>
          <p:cNvPr id="785" name="TextBox 784">
            <a:extLst>
              <a:ext uri="{FF2B5EF4-FFF2-40B4-BE49-F238E27FC236}">
                <a16:creationId xmlns:a16="http://schemas.microsoft.com/office/drawing/2014/main" id="{22DFCA04-410E-4CF7-A110-D90ED296BAC2}"/>
              </a:ext>
            </a:extLst>
          </p:cNvPr>
          <p:cNvSpPr txBox="1"/>
          <p:nvPr/>
        </p:nvSpPr>
        <p:spPr>
          <a:xfrm>
            <a:off x="8606693" y="4562767"/>
            <a:ext cx="464871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200" b="1" i="0" dirty="0">
                <a:latin typeface="Arial Narrow" panose="020B0606020202030204" pitchFamily="34" charset="0"/>
              </a:rPr>
              <a:t>17 bays</a:t>
            </a:r>
          </a:p>
        </p:txBody>
      </p:sp>
      <p:sp>
        <p:nvSpPr>
          <p:cNvPr id="786" name="TextBox 785">
            <a:extLst>
              <a:ext uri="{FF2B5EF4-FFF2-40B4-BE49-F238E27FC236}">
                <a16:creationId xmlns:a16="http://schemas.microsoft.com/office/drawing/2014/main" id="{A18A8E96-D733-4766-9A83-4C3E822CD93F}"/>
              </a:ext>
            </a:extLst>
          </p:cNvPr>
          <p:cNvSpPr txBox="1"/>
          <p:nvPr/>
        </p:nvSpPr>
        <p:spPr>
          <a:xfrm>
            <a:off x="8602882" y="5434976"/>
            <a:ext cx="464871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200" b="1" i="0" dirty="0">
                <a:latin typeface="Arial Narrow" panose="020B0606020202030204" pitchFamily="34" charset="0"/>
              </a:rPr>
              <a:t>20 bays</a:t>
            </a:r>
          </a:p>
        </p:txBody>
      </p:sp>
      <p:grpSp>
        <p:nvGrpSpPr>
          <p:cNvPr id="787" name="Group 786">
            <a:extLst>
              <a:ext uri="{FF2B5EF4-FFF2-40B4-BE49-F238E27FC236}">
                <a16:creationId xmlns:a16="http://schemas.microsoft.com/office/drawing/2014/main" id="{8EDC7E97-F768-410C-8995-19B1A87CFCE5}"/>
              </a:ext>
            </a:extLst>
          </p:cNvPr>
          <p:cNvGrpSpPr/>
          <p:nvPr/>
        </p:nvGrpSpPr>
        <p:grpSpPr>
          <a:xfrm>
            <a:off x="4345690" y="2414759"/>
            <a:ext cx="2114550" cy="250031"/>
            <a:chOff x="621155" y="2390769"/>
            <a:chExt cx="2114550" cy="250031"/>
          </a:xfrm>
        </p:grpSpPr>
        <p:sp>
          <p:nvSpPr>
            <p:cNvPr id="788" name="Freeform: Shape 787">
              <a:extLst>
                <a:ext uri="{FF2B5EF4-FFF2-40B4-BE49-F238E27FC236}">
                  <a16:creationId xmlns:a16="http://schemas.microsoft.com/office/drawing/2014/main" id="{6115FAD9-EB35-43D2-AB4F-0850F388B84D}"/>
                </a:ext>
              </a:extLst>
            </p:cNvPr>
            <p:cNvSpPr/>
            <p:nvPr/>
          </p:nvSpPr>
          <p:spPr>
            <a:xfrm>
              <a:off x="719139" y="2476500"/>
              <a:ext cx="395287" cy="85725"/>
            </a:xfrm>
            <a:custGeom>
              <a:avLst/>
              <a:gdLst>
                <a:gd name="connsiteX0" fmla="*/ 0 w 395287"/>
                <a:gd name="connsiteY0" fmla="*/ 61913 h 85725"/>
                <a:gd name="connsiteX1" fmla="*/ 0 w 395287"/>
                <a:gd name="connsiteY1" fmla="*/ 0 h 85725"/>
                <a:gd name="connsiteX2" fmla="*/ 395287 w 395287"/>
                <a:gd name="connsiteY2" fmla="*/ 0 h 85725"/>
                <a:gd name="connsiteX3" fmla="*/ 395287 w 395287"/>
                <a:gd name="connsiteY3" fmla="*/ 85725 h 85725"/>
                <a:gd name="connsiteX4" fmla="*/ 0 w 395287"/>
                <a:gd name="connsiteY4" fmla="*/ 61913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5287" h="85725">
                  <a:moveTo>
                    <a:pt x="0" y="61913"/>
                  </a:moveTo>
                  <a:lnTo>
                    <a:pt x="0" y="0"/>
                  </a:lnTo>
                  <a:lnTo>
                    <a:pt x="395287" y="0"/>
                  </a:lnTo>
                  <a:lnTo>
                    <a:pt x="395287" y="85725"/>
                  </a:lnTo>
                  <a:lnTo>
                    <a:pt x="0" y="61913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i="0"/>
            </a:p>
          </p:txBody>
        </p:sp>
        <p:sp>
          <p:nvSpPr>
            <p:cNvPr id="789" name="Freeform: Shape 788">
              <a:extLst>
                <a:ext uri="{FF2B5EF4-FFF2-40B4-BE49-F238E27FC236}">
                  <a16:creationId xmlns:a16="http://schemas.microsoft.com/office/drawing/2014/main" id="{E37C3ECA-F90E-44B7-A97C-8DD6BF996B86}"/>
                </a:ext>
              </a:extLst>
            </p:cNvPr>
            <p:cNvSpPr/>
            <p:nvPr/>
          </p:nvSpPr>
          <p:spPr>
            <a:xfrm>
              <a:off x="1366838" y="2481263"/>
              <a:ext cx="1104900" cy="85725"/>
            </a:xfrm>
            <a:custGeom>
              <a:avLst/>
              <a:gdLst>
                <a:gd name="connsiteX0" fmla="*/ 0 w 1104900"/>
                <a:gd name="connsiteY0" fmla="*/ 76200 h 85725"/>
                <a:gd name="connsiteX1" fmla="*/ 0 w 1104900"/>
                <a:gd name="connsiteY1" fmla="*/ 0 h 85725"/>
                <a:gd name="connsiteX2" fmla="*/ 1104900 w 1104900"/>
                <a:gd name="connsiteY2" fmla="*/ 0 h 85725"/>
                <a:gd name="connsiteX3" fmla="*/ 1104900 w 1104900"/>
                <a:gd name="connsiteY3" fmla="*/ 85725 h 85725"/>
                <a:gd name="connsiteX4" fmla="*/ 0 w 1104900"/>
                <a:gd name="connsiteY4" fmla="*/ 76200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04900" h="85725">
                  <a:moveTo>
                    <a:pt x="0" y="76200"/>
                  </a:moveTo>
                  <a:lnTo>
                    <a:pt x="0" y="0"/>
                  </a:lnTo>
                  <a:lnTo>
                    <a:pt x="1104900" y="0"/>
                  </a:lnTo>
                  <a:lnTo>
                    <a:pt x="1104900" y="85725"/>
                  </a:lnTo>
                  <a:lnTo>
                    <a:pt x="0" y="7620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i="0"/>
            </a:p>
          </p:txBody>
        </p:sp>
        <p:sp>
          <p:nvSpPr>
            <p:cNvPr id="790" name="Freeform: Shape 789">
              <a:extLst>
                <a:ext uri="{FF2B5EF4-FFF2-40B4-BE49-F238E27FC236}">
                  <a16:creationId xmlns:a16="http://schemas.microsoft.com/office/drawing/2014/main" id="{7BFEB7FD-2BFC-428B-BD1A-09021EA5BB1D}"/>
                </a:ext>
              </a:extLst>
            </p:cNvPr>
            <p:cNvSpPr/>
            <p:nvPr/>
          </p:nvSpPr>
          <p:spPr>
            <a:xfrm>
              <a:off x="621155" y="2390769"/>
              <a:ext cx="2114550" cy="250031"/>
            </a:xfrm>
            <a:custGeom>
              <a:avLst/>
              <a:gdLst>
                <a:gd name="connsiteX0" fmla="*/ 52388 w 2114550"/>
                <a:gd name="connsiteY0" fmla="*/ 235744 h 253332"/>
                <a:gd name="connsiteX1" fmla="*/ 9525 w 2114550"/>
                <a:gd name="connsiteY1" fmla="*/ 197644 h 253332"/>
                <a:gd name="connsiteX2" fmla="*/ 0 w 2114550"/>
                <a:gd name="connsiteY2" fmla="*/ 154782 h 253332"/>
                <a:gd name="connsiteX3" fmla="*/ 502444 w 2114550"/>
                <a:gd name="connsiteY3" fmla="*/ 154782 h 253332"/>
                <a:gd name="connsiteX4" fmla="*/ 502444 w 2114550"/>
                <a:gd name="connsiteY4" fmla="*/ 85725 h 253332"/>
                <a:gd name="connsiteX5" fmla="*/ 540544 w 2114550"/>
                <a:gd name="connsiteY5" fmla="*/ 85725 h 253332"/>
                <a:gd name="connsiteX6" fmla="*/ 547687 w 2114550"/>
                <a:gd name="connsiteY6" fmla="*/ 78582 h 253332"/>
                <a:gd name="connsiteX7" fmla="*/ 547687 w 2114550"/>
                <a:gd name="connsiteY7" fmla="*/ 40482 h 253332"/>
                <a:gd name="connsiteX8" fmla="*/ 581025 w 2114550"/>
                <a:gd name="connsiteY8" fmla="*/ 40482 h 253332"/>
                <a:gd name="connsiteX9" fmla="*/ 581025 w 2114550"/>
                <a:gd name="connsiteY9" fmla="*/ 0 h 253332"/>
                <a:gd name="connsiteX10" fmla="*/ 747713 w 2114550"/>
                <a:gd name="connsiteY10" fmla="*/ 0 h 253332"/>
                <a:gd name="connsiteX11" fmla="*/ 747713 w 2114550"/>
                <a:gd name="connsiteY11" fmla="*/ 154782 h 253332"/>
                <a:gd name="connsiteX12" fmla="*/ 1597819 w 2114550"/>
                <a:gd name="connsiteY12" fmla="*/ 154782 h 253332"/>
                <a:gd name="connsiteX13" fmla="*/ 1890713 w 2114550"/>
                <a:gd name="connsiteY13" fmla="*/ 121444 h 253332"/>
                <a:gd name="connsiteX14" fmla="*/ 2114550 w 2114550"/>
                <a:gd name="connsiteY14" fmla="*/ 95250 h 253332"/>
                <a:gd name="connsiteX15" fmla="*/ 2059782 w 2114550"/>
                <a:gd name="connsiteY15" fmla="*/ 230982 h 253332"/>
                <a:gd name="connsiteX16" fmla="*/ 73819 w 2114550"/>
                <a:gd name="connsiteY16" fmla="*/ 230982 h 253332"/>
                <a:gd name="connsiteX17" fmla="*/ 52388 w 2114550"/>
                <a:gd name="connsiteY17" fmla="*/ 235744 h 253332"/>
                <a:gd name="connsiteX0" fmla="*/ 52388 w 2114550"/>
                <a:gd name="connsiteY0" fmla="*/ 235744 h 253332"/>
                <a:gd name="connsiteX1" fmla="*/ 9525 w 2114550"/>
                <a:gd name="connsiteY1" fmla="*/ 197644 h 253332"/>
                <a:gd name="connsiteX2" fmla="*/ 0 w 2114550"/>
                <a:gd name="connsiteY2" fmla="*/ 154782 h 253332"/>
                <a:gd name="connsiteX3" fmla="*/ 502444 w 2114550"/>
                <a:gd name="connsiteY3" fmla="*/ 154782 h 253332"/>
                <a:gd name="connsiteX4" fmla="*/ 502444 w 2114550"/>
                <a:gd name="connsiteY4" fmla="*/ 85725 h 253332"/>
                <a:gd name="connsiteX5" fmla="*/ 540544 w 2114550"/>
                <a:gd name="connsiteY5" fmla="*/ 85725 h 253332"/>
                <a:gd name="connsiteX6" fmla="*/ 547687 w 2114550"/>
                <a:gd name="connsiteY6" fmla="*/ 78582 h 253332"/>
                <a:gd name="connsiteX7" fmla="*/ 547687 w 2114550"/>
                <a:gd name="connsiteY7" fmla="*/ 40482 h 253332"/>
                <a:gd name="connsiteX8" fmla="*/ 581025 w 2114550"/>
                <a:gd name="connsiteY8" fmla="*/ 40482 h 253332"/>
                <a:gd name="connsiteX9" fmla="*/ 581025 w 2114550"/>
                <a:gd name="connsiteY9" fmla="*/ 0 h 253332"/>
                <a:gd name="connsiteX10" fmla="*/ 747713 w 2114550"/>
                <a:gd name="connsiteY10" fmla="*/ 0 h 253332"/>
                <a:gd name="connsiteX11" fmla="*/ 747713 w 2114550"/>
                <a:gd name="connsiteY11" fmla="*/ 154782 h 253332"/>
                <a:gd name="connsiteX12" fmla="*/ 1597819 w 2114550"/>
                <a:gd name="connsiteY12" fmla="*/ 154782 h 253332"/>
                <a:gd name="connsiteX13" fmla="*/ 1890713 w 2114550"/>
                <a:gd name="connsiteY13" fmla="*/ 121444 h 253332"/>
                <a:gd name="connsiteX14" fmla="*/ 2114550 w 2114550"/>
                <a:gd name="connsiteY14" fmla="*/ 95250 h 253332"/>
                <a:gd name="connsiteX15" fmla="*/ 2043113 w 2114550"/>
                <a:gd name="connsiteY15" fmla="*/ 247650 h 253332"/>
                <a:gd name="connsiteX16" fmla="*/ 73819 w 2114550"/>
                <a:gd name="connsiteY16" fmla="*/ 230982 h 253332"/>
                <a:gd name="connsiteX17" fmla="*/ 52388 w 2114550"/>
                <a:gd name="connsiteY17" fmla="*/ 235744 h 253332"/>
                <a:gd name="connsiteX0" fmla="*/ 52388 w 2114550"/>
                <a:gd name="connsiteY0" fmla="*/ 235744 h 247650"/>
                <a:gd name="connsiteX1" fmla="*/ 9525 w 2114550"/>
                <a:gd name="connsiteY1" fmla="*/ 197644 h 247650"/>
                <a:gd name="connsiteX2" fmla="*/ 0 w 2114550"/>
                <a:gd name="connsiteY2" fmla="*/ 154782 h 247650"/>
                <a:gd name="connsiteX3" fmla="*/ 502444 w 2114550"/>
                <a:gd name="connsiteY3" fmla="*/ 154782 h 247650"/>
                <a:gd name="connsiteX4" fmla="*/ 502444 w 2114550"/>
                <a:gd name="connsiteY4" fmla="*/ 85725 h 247650"/>
                <a:gd name="connsiteX5" fmla="*/ 540544 w 2114550"/>
                <a:gd name="connsiteY5" fmla="*/ 85725 h 247650"/>
                <a:gd name="connsiteX6" fmla="*/ 547687 w 2114550"/>
                <a:gd name="connsiteY6" fmla="*/ 78582 h 247650"/>
                <a:gd name="connsiteX7" fmla="*/ 547687 w 2114550"/>
                <a:gd name="connsiteY7" fmla="*/ 40482 h 247650"/>
                <a:gd name="connsiteX8" fmla="*/ 581025 w 2114550"/>
                <a:gd name="connsiteY8" fmla="*/ 40482 h 247650"/>
                <a:gd name="connsiteX9" fmla="*/ 581025 w 2114550"/>
                <a:gd name="connsiteY9" fmla="*/ 0 h 247650"/>
                <a:gd name="connsiteX10" fmla="*/ 747713 w 2114550"/>
                <a:gd name="connsiteY10" fmla="*/ 0 h 247650"/>
                <a:gd name="connsiteX11" fmla="*/ 747713 w 2114550"/>
                <a:gd name="connsiteY11" fmla="*/ 154782 h 247650"/>
                <a:gd name="connsiteX12" fmla="*/ 1597819 w 2114550"/>
                <a:gd name="connsiteY12" fmla="*/ 154782 h 247650"/>
                <a:gd name="connsiteX13" fmla="*/ 1890713 w 2114550"/>
                <a:gd name="connsiteY13" fmla="*/ 121444 h 247650"/>
                <a:gd name="connsiteX14" fmla="*/ 2114550 w 2114550"/>
                <a:gd name="connsiteY14" fmla="*/ 95250 h 247650"/>
                <a:gd name="connsiteX15" fmla="*/ 2043113 w 2114550"/>
                <a:gd name="connsiteY15" fmla="*/ 247650 h 247650"/>
                <a:gd name="connsiteX16" fmla="*/ 52388 w 2114550"/>
                <a:gd name="connsiteY16" fmla="*/ 235744 h 247650"/>
                <a:gd name="connsiteX0" fmla="*/ 64295 w 2114550"/>
                <a:gd name="connsiteY0" fmla="*/ 250031 h 250031"/>
                <a:gd name="connsiteX1" fmla="*/ 9525 w 2114550"/>
                <a:gd name="connsiteY1" fmla="*/ 197644 h 250031"/>
                <a:gd name="connsiteX2" fmla="*/ 0 w 2114550"/>
                <a:gd name="connsiteY2" fmla="*/ 154782 h 250031"/>
                <a:gd name="connsiteX3" fmla="*/ 502444 w 2114550"/>
                <a:gd name="connsiteY3" fmla="*/ 154782 h 250031"/>
                <a:gd name="connsiteX4" fmla="*/ 502444 w 2114550"/>
                <a:gd name="connsiteY4" fmla="*/ 85725 h 250031"/>
                <a:gd name="connsiteX5" fmla="*/ 540544 w 2114550"/>
                <a:gd name="connsiteY5" fmla="*/ 85725 h 250031"/>
                <a:gd name="connsiteX6" fmla="*/ 547687 w 2114550"/>
                <a:gd name="connsiteY6" fmla="*/ 78582 h 250031"/>
                <a:gd name="connsiteX7" fmla="*/ 547687 w 2114550"/>
                <a:gd name="connsiteY7" fmla="*/ 40482 h 250031"/>
                <a:gd name="connsiteX8" fmla="*/ 581025 w 2114550"/>
                <a:gd name="connsiteY8" fmla="*/ 40482 h 250031"/>
                <a:gd name="connsiteX9" fmla="*/ 581025 w 2114550"/>
                <a:gd name="connsiteY9" fmla="*/ 0 h 250031"/>
                <a:gd name="connsiteX10" fmla="*/ 747713 w 2114550"/>
                <a:gd name="connsiteY10" fmla="*/ 0 h 250031"/>
                <a:gd name="connsiteX11" fmla="*/ 747713 w 2114550"/>
                <a:gd name="connsiteY11" fmla="*/ 154782 h 250031"/>
                <a:gd name="connsiteX12" fmla="*/ 1597819 w 2114550"/>
                <a:gd name="connsiteY12" fmla="*/ 154782 h 250031"/>
                <a:gd name="connsiteX13" fmla="*/ 1890713 w 2114550"/>
                <a:gd name="connsiteY13" fmla="*/ 121444 h 250031"/>
                <a:gd name="connsiteX14" fmla="*/ 2114550 w 2114550"/>
                <a:gd name="connsiteY14" fmla="*/ 95250 h 250031"/>
                <a:gd name="connsiteX15" fmla="*/ 2043113 w 2114550"/>
                <a:gd name="connsiteY15" fmla="*/ 247650 h 250031"/>
                <a:gd name="connsiteX16" fmla="*/ 64295 w 2114550"/>
                <a:gd name="connsiteY16" fmla="*/ 250031 h 250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114550" h="250031">
                  <a:moveTo>
                    <a:pt x="64295" y="250031"/>
                  </a:moveTo>
                  <a:lnTo>
                    <a:pt x="9525" y="197644"/>
                  </a:lnTo>
                  <a:lnTo>
                    <a:pt x="0" y="154782"/>
                  </a:lnTo>
                  <a:lnTo>
                    <a:pt x="502444" y="154782"/>
                  </a:lnTo>
                  <a:lnTo>
                    <a:pt x="502444" y="85725"/>
                  </a:lnTo>
                  <a:lnTo>
                    <a:pt x="540544" y="85725"/>
                  </a:lnTo>
                  <a:lnTo>
                    <a:pt x="547687" y="78582"/>
                  </a:lnTo>
                  <a:lnTo>
                    <a:pt x="547687" y="40482"/>
                  </a:lnTo>
                  <a:lnTo>
                    <a:pt x="581025" y="40482"/>
                  </a:lnTo>
                  <a:lnTo>
                    <a:pt x="581025" y="0"/>
                  </a:lnTo>
                  <a:lnTo>
                    <a:pt x="747713" y="0"/>
                  </a:lnTo>
                  <a:lnTo>
                    <a:pt x="747713" y="154782"/>
                  </a:lnTo>
                  <a:lnTo>
                    <a:pt x="1597819" y="154782"/>
                  </a:lnTo>
                  <a:lnTo>
                    <a:pt x="1890713" y="121444"/>
                  </a:lnTo>
                  <a:lnTo>
                    <a:pt x="2114550" y="95250"/>
                  </a:lnTo>
                  <a:lnTo>
                    <a:pt x="2043113" y="247650"/>
                  </a:lnTo>
                  <a:lnTo>
                    <a:pt x="64295" y="250031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i="0"/>
            </a:p>
          </p:txBody>
        </p:sp>
      </p:grpSp>
      <p:sp>
        <p:nvSpPr>
          <p:cNvPr id="791" name="Oval 790">
            <a:extLst>
              <a:ext uri="{FF2B5EF4-FFF2-40B4-BE49-F238E27FC236}">
                <a16:creationId xmlns:a16="http://schemas.microsoft.com/office/drawing/2014/main" id="{68C4FFFC-38E4-4594-969F-45C5F9DFF679}"/>
              </a:ext>
            </a:extLst>
          </p:cNvPr>
          <p:cNvSpPr/>
          <p:nvPr/>
        </p:nvSpPr>
        <p:spPr>
          <a:xfrm>
            <a:off x="2035360" y="2024922"/>
            <a:ext cx="274320" cy="27432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i="0" dirty="0"/>
              <a:t>A</a:t>
            </a:r>
          </a:p>
        </p:txBody>
      </p:sp>
      <p:sp>
        <p:nvSpPr>
          <p:cNvPr id="792" name="Oval 791">
            <a:extLst>
              <a:ext uri="{FF2B5EF4-FFF2-40B4-BE49-F238E27FC236}">
                <a16:creationId xmlns:a16="http://schemas.microsoft.com/office/drawing/2014/main" id="{B0EB043F-385E-40DA-B95F-816AC007CC7C}"/>
              </a:ext>
            </a:extLst>
          </p:cNvPr>
          <p:cNvSpPr/>
          <p:nvPr/>
        </p:nvSpPr>
        <p:spPr>
          <a:xfrm>
            <a:off x="2035360" y="3366828"/>
            <a:ext cx="274320" cy="27432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i="0" dirty="0"/>
              <a:t>B</a:t>
            </a:r>
          </a:p>
        </p:txBody>
      </p:sp>
      <p:sp>
        <p:nvSpPr>
          <p:cNvPr id="793" name="Oval 792">
            <a:extLst>
              <a:ext uri="{FF2B5EF4-FFF2-40B4-BE49-F238E27FC236}">
                <a16:creationId xmlns:a16="http://schemas.microsoft.com/office/drawing/2014/main" id="{C99AFBAC-3C94-483E-BD7F-DA0E3E1224FA}"/>
              </a:ext>
            </a:extLst>
          </p:cNvPr>
          <p:cNvSpPr/>
          <p:nvPr/>
        </p:nvSpPr>
        <p:spPr>
          <a:xfrm>
            <a:off x="2035360" y="4862818"/>
            <a:ext cx="274320" cy="27432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i="0" dirty="0"/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41923857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Evolution of Containerships</a:t>
            </a:r>
          </a:p>
        </p:txBody>
      </p:sp>
      <p:sp>
        <p:nvSpPr>
          <p:cNvPr id="114" name="Rectangle 113">
            <a:extLst>
              <a:ext uri="{FF2B5EF4-FFF2-40B4-BE49-F238E27FC236}">
                <a16:creationId xmlns:a16="http://schemas.microsoft.com/office/drawing/2014/main" id="{7130286E-81E2-4153-8B27-D54F9B3E7824}"/>
              </a:ext>
            </a:extLst>
          </p:cNvPr>
          <p:cNvSpPr/>
          <p:nvPr/>
        </p:nvSpPr>
        <p:spPr>
          <a:xfrm>
            <a:off x="2064445" y="5950757"/>
            <a:ext cx="557954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latin typeface="Agency FB" pitchFamily="34" charset="0"/>
              </a:rPr>
              <a:t>Why containerships are getting bigger and what are the limitations to their size?</a:t>
            </a:r>
          </a:p>
        </p:txBody>
      </p:sp>
      <p:pic>
        <p:nvPicPr>
          <p:cNvPr id="115" name="Picture 2" descr="C:\Users\ecojpr\AppData\Local\Microsoft\Windows\Temporary Internet Files\Content.IE5\H0P94DF5\MC900442072[1].wmf">
            <a:extLst>
              <a:ext uri="{FF2B5EF4-FFF2-40B4-BE49-F238E27FC236}">
                <a16:creationId xmlns:a16="http://schemas.microsoft.com/office/drawing/2014/main" id="{AB705764-CC08-41B9-B2EA-1E52025BBA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7552" y="6027157"/>
            <a:ext cx="914400" cy="652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6" name="Action Button: Video 115">
            <a:hlinkClick r:id="rId3" highlightClick="1"/>
            <a:extLst>
              <a:ext uri="{FF2B5EF4-FFF2-40B4-BE49-F238E27FC236}">
                <a16:creationId xmlns:a16="http://schemas.microsoft.com/office/drawing/2014/main" id="{9CA5B4D7-9A8F-44F5-9B36-421DEADFDECC}"/>
              </a:ext>
            </a:extLst>
          </p:cNvPr>
          <p:cNvSpPr/>
          <p:nvPr/>
        </p:nvSpPr>
        <p:spPr bwMode="auto">
          <a:xfrm>
            <a:off x="8598091" y="6177148"/>
            <a:ext cx="900752" cy="498144"/>
          </a:xfrm>
          <a:prstGeom prst="actionButtonMovi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7" name="Rectangle 116">
            <a:extLst>
              <a:ext uri="{FF2B5EF4-FFF2-40B4-BE49-F238E27FC236}">
                <a16:creationId xmlns:a16="http://schemas.microsoft.com/office/drawing/2014/main" id="{8F902343-F637-400C-8F9F-7C31C2DBE305}"/>
              </a:ext>
            </a:extLst>
          </p:cNvPr>
          <p:cNvSpPr/>
          <p:nvPr/>
        </p:nvSpPr>
        <p:spPr>
          <a:xfrm>
            <a:off x="9486124" y="6241554"/>
            <a:ext cx="25490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0" dirty="0">
                <a:latin typeface="Agency FB" panose="020B0503020202020204" pitchFamily="34" charset="0"/>
              </a:rPr>
              <a:t>Tour of a Mega Container Ship</a:t>
            </a:r>
            <a:endParaRPr lang="en-US" b="1" i="0" dirty="0">
              <a:effectLst/>
              <a:latin typeface="Agency FB" panose="020B0503020202020204" pitchFamily="34" charset="0"/>
            </a:endParaRPr>
          </a:p>
        </p:txBody>
      </p:sp>
      <p:sp>
        <p:nvSpPr>
          <p:cNvPr id="281" name="Rectangle 280">
            <a:extLst>
              <a:ext uri="{FF2B5EF4-FFF2-40B4-BE49-F238E27FC236}">
                <a16:creationId xmlns:a16="http://schemas.microsoft.com/office/drawing/2014/main" id="{5BB93F5F-782B-4A7F-B6E1-5A4EBCDB4C28}"/>
              </a:ext>
            </a:extLst>
          </p:cNvPr>
          <p:cNvSpPr/>
          <p:nvPr/>
        </p:nvSpPr>
        <p:spPr bwMode="auto">
          <a:xfrm>
            <a:off x="8867487" y="3596475"/>
            <a:ext cx="996696" cy="402336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i="0">
              <a:latin typeface="Arial Narrow" panose="020B0606020202030204" pitchFamily="34" charset="0"/>
            </a:endParaRPr>
          </a:p>
        </p:txBody>
      </p:sp>
      <p:cxnSp>
        <p:nvCxnSpPr>
          <p:cNvPr id="282" name="Straight Connector 281">
            <a:extLst>
              <a:ext uri="{FF2B5EF4-FFF2-40B4-BE49-F238E27FC236}">
                <a16:creationId xmlns:a16="http://schemas.microsoft.com/office/drawing/2014/main" id="{A9314973-FFC8-4043-997E-B470DCEC8BA2}"/>
              </a:ext>
            </a:extLst>
          </p:cNvPr>
          <p:cNvCxnSpPr/>
          <p:nvPr/>
        </p:nvCxnSpPr>
        <p:spPr>
          <a:xfrm>
            <a:off x="8870528" y="3634575"/>
            <a:ext cx="99669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3" name="Freeform 5">
            <a:extLst>
              <a:ext uri="{FF2B5EF4-FFF2-40B4-BE49-F238E27FC236}">
                <a16:creationId xmlns:a16="http://schemas.microsoft.com/office/drawing/2014/main" id="{313C00F2-3E3D-4280-B352-D7E8FD1D2852}"/>
              </a:ext>
            </a:extLst>
          </p:cNvPr>
          <p:cNvSpPr>
            <a:spLocks/>
          </p:cNvSpPr>
          <p:nvPr/>
        </p:nvSpPr>
        <p:spPr bwMode="auto">
          <a:xfrm>
            <a:off x="8915048" y="3997227"/>
            <a:ext cx="904472" cy="325755"/>
          </a:xfrm>
          <a:custGeom>
            <a:avLst/>
            <a:gdLst>
              <a:gd name="connsiteX0" fmla="*/ 0 w 812800"/>
              <a:gd name="connsiteY0" fmla="*/ 0 h 381000"/>
              <a:gd name="connsiteX1" fmla="*/ 812800 w 812800"/>
              <a:gd name="connsiteY1" fmla="*/ 0 h 381000"/>
              <a:gd name="connsiteX2" fmla="*/ 812800 w 812800"/>
              <a:gd name="connsiteY2" fmla="*/ 276225 h 381000"/>
              <a:gd name="connsiteX3" fmla="*/ 733425 w 812800"/>
              <a:gd name="connsiteY3" fmla="*/ 276225 h 381000"/>
              <a:gd name="connsiteX4" fmla="*/ 733425 w 812800"/>
              <a:gd name="connsiteY4" fmla="*/ 381000 h 381000"/>
              <a:gd name="connsiteX5" fmla="*/ 88900 w 812800"/>
              <a:gd name="connsiteY5" fmla="*/ 381000 h 381000"/>
              <a:gd name="connsiteX6" fmla="*/ 88900 w 812800"/>
              <a:gd name="connsiteY6" fmla="*/ 282575 h 381000"/>
              <a:gd name="connsiteX7" fmla="*/ 12700 w 812800"/>
              <a:gd name="connsiteY7" fmla="*/ 282575 h 381000"/>
              <a:gd name="connsiteX8" fmla="*/ 0 w 812800"/>
              <a:gd name="connsiteY8" fmla="*/ 0 h 381000"/>
              <a:gd name="connsiteX0" fmla="*/ 0 w 812800"/>
              <a:gd name="connsiteY0" fmla="*/ 0 h 381000"/>
              <a:gd name="connsiteX1" fmla="*/ 812800 w 812800"/>
              <a:gd name="connsiteY1" fmla="*/ 0 h 381000"/>
              <a:gd name="connsiteX2" fmla="*/ 812800 w 812800"/>
              <a:gd name="connsiteY2" fmla="*/ 276225 h 381000"/>
              <a:gd name="connsiteX3" fmla="*/ 733425 w 812800"/>
              <a:gd name="connsiteY3" fmla="*/ 276225 h 381000"/>
              <a:gd name="connsiteX4" fmla="*/ 733425 w 812800"/>
              <a:gd name="connsiteY4" fmla="*/ 381000 h 381000"/>
              <a:gd name="connsiteX5" fmla="*/ 88900 w 812800"/>
              <a:gd name="connsiteY5" fmla="*/ 381000 h 381000"/>
              <a:gd name="connsiteX6" fmla="*/ 88900 w 812800"/>
              <a:gd name="connsiteY6" fmla="*/ 282575 h 381000"/>
              <a:gd name="connsiteX7" fmla="*/ 0 w 812800"/>
              <a:gd name="connsiteY7" fmla="*/ 276225 h 381000"/>
              <a:gd name="connsiteX8" fmla="*/ 0 w 812800"/>
              <a:gd name="connsiteY8" fmla="*/ 0 h 381000"/>
              <a:gd name="connsiteX0" fmla="*/ 0 w 812800"/>
              <a:gd name="connsiteY0" fmla="*/ 0 h 381000"/>
              <a:gd name="connsiteX1" fmla="*/ 812800 w 812800"/>
              <a:gd name="connsiteY1" fmla="*/ 0 h 381000"/>
              <a:gd name="connsiteX2" fmla="*/ 812800 w 812800"/>
              <a:gd name="connsiteY2" fmla="*/ 276225 h 381000"/>
              <a:gd name="connsiteX3" fmla="*/ 733425 w 812800"/>
              <a:gd name="connsiteY3" fmla="*/ 276225 h 381000"/>
              <a:gd name="connsiteX4" fmla="*/ 733425 w 812800"/>
              <a:gd name="connsiteY4" fmla="*/ 381000 h 381000"/>
              <a:gd name="connsiteX5" fmla="*/ 88900 w 812800"/>
              <a:gd name="connsiteY5" fmla="*/ 381000 h 381000"/>
              <a:gd name="connsiteX6" fmla="*/ 88900 w 812800"/>
              <a:gd name="connsiteY6" fmla="*/ 282575 h 381000"/>
              <a:gd name="connsiteX7" fmla="*/ 0 w 812800"/>
              <a:gd name="connsiteY7" fmla="*/ 283369 h 381000"/>
              <a:gd name="connsiteX8" fmla="*/ 0 w 812800"/>
              <a:gd name="connsiteY8" fmla="*/ 0 h 381000"/>
              <a:gd name="connsiteX0" fmla="*/ 0 w 812800"/>
              <a:gd name="connsiteY0" fmla="*/ 0 h 420688"/>
              <a:gd name="connsiteX1" fmla="*/ 812800 w 812800"/>
              <a:gd name="connsiteY1" fmla="*/ 0 h 420688"/>
              <a:gd name="connsiteX2" fmla="*/ 812800 w 812800"/>
              <a:gd name="connsiteY2" fmla="*/ 276225 h 420688"/>
              <a:gd name="connsiteX3" fmla="*/ 733425 w 812800"/>
              <a:gd name="connsiteY3" fmla="*/ 276225 h 420688"/>
              <a:gd name="connsiteX4" fmla="*/ 733425 w 812800"/>
              <a:gd name="connsiteY4" fmla="*/ 381000 h 420688"/>
              <a:gd name="connsiteX5" fmla="*/ 88900 w 812800"/>
              <a:gd name="connsiteY5" fmla="*/ 420688 h 420688"/>
              <a:gd name="connsiteX6" fmla="*/ 88900 w 812800"/>
              <a:gd name="connsiteY6" fmla="*/ 282575 h 420688"/>
              <a:gd name="connsiteX7" fmla="*/ 0 w 812800"/>
              <a:gd name="connsiteY7" fmla="*/ 283369 h 420688"/>
              <a:gd name="connsiteX8" fmla="*/ 0 w 812800"/>
              <a:gd name="connsiteY8" fmla="*/ 0 h 420688"/>
              <a:gd name="connsiteX0" fmla="*/ 0 w 812800"/>
              <a:gd name="connsiteY0" fmla="*/ 0 h 420688"/>
              <a:gd name="connsiteX1" fmla="*/ 812800 w 812800"/>
              <a:gd name="connsiteY1" fmla="*/ 0 h 420688"/>
              <a:gd name="connsiteX2" fmla="*/ 812800 w 812800"/>
              <a:gd name="connsiteY2" fmla="*/ 276225 h 420688"/>
              <a:gd name="connsiteX3" fmla="*/ 733425 w 812800"/>
              <a:gd name="connsiteY3" fmla="*/ 276225 h 420688"/>
              <a:gd name="connsiteX4" fmla="*/ 747537 w 812800"/>
              <a:gd name="connsiteY4" fmla="*/ 416719 h 420688"/>
              <a:gd name="connsiteX5" fmla="*/ 88900 w 812800"/>
              <a:gd name="connsiteY5" fmla="*/ 420688 h 420688"/>
              <a:gd name="connsiteX6" fmla="*/ 88900 w 812800"/>
              <a:gd name="connsiteY6" fmla="*/ 282575 h 420688"/>
              <a:gd name="connsiteX7" fmla="*/ 0 w 812800"/>
              <a:gd name="connsiteY7" fmla="*/ 283369 h 420688"/>
              <a:gd name="connsiteX8" fmla="*/ 0 w 812800"/>
              <a:gd name="connsiteY8" fmla="*/ 0 h 420688"/>
              <a:gd name="connsiteX0" fmla="*/ 0 w 812800"/>
              <a:gd name="connsiteY0" fmla="*/ 0 h 432594"/>
              <a:gd name="connsiteX1" fmla="*/ 812800 w 812800"/>
              <a:gd name="connsiteY1" fmla="*/ 0 h 432594"/>
              <a:gd name="connsiteX2" fmla="*/ 812800 w 812800"/>
              <a:gd name="connsiteY2" fmla="*/ 276225 h 432594"/>
              <a:gd name="connsiteX3" fmla="*/ 733425 w 812800"/>
              <a:gd name="connsiteY3" fmla="*/ 276225 h 432594"/>
              <a:gd name="connsiteX4" fmla="*/ 726370 w 812800"/>
              <a:gd name="connsiteY4" fmla="*/ 432594 h 432594"/>
              <a:gd name="connsiteX5" fmla="*/ 88900 w 812800"/>
              <a:gd name="connsiteY5" fmla="*/ 420688 h 432594"/>
              <a:gd name="connsiteX6" fmla="*/ 88900 w 812800"/>
              <a:gd name="connsiteY6" fmla="*/ 282575 h 432594"/>
              <a:gd name="connsiteX7" fmla="*/ 0 w 812800"/>
              <a:gd name="connsiteY7" fmla="*/ 283369 h 432594"/>
              <a:gd name="connsiteX8" fmla="*/ 0 w 812800"/>
              <a:gd name="connsiteY8" fmla="*/ 0 h 432594"/>
              <a:gd name="connsiteX0" fmla="*/ 0 w 812800"/>
              <a:gd name="connsiteY0" fmla="*/ 0 h 432594"/>
              <a:gd name="connsiteX1" fmla="*/ 812800 w 812800"/>
              <a:gd name="connsiteY1" fmla="*/ 0 h 432594"/>
              <a:gd name="connsiteX2" fmla="*/ 812800 w 812800"/>
              <a:gd name="connsiteY2" fmla="*/ 276225 h 432594"/>
              <a:gd name="connsiteX3" fmla="*/ 733425 w 812800"/>
              <a:gd name="connsiteY3" fmla="*/ 276225 h 432594"/>
              <a:gd name="connsiteX4" fmla="*/ 726370 w 812800"/>
              <a:gd name="connsiteY4" fmla="*/ 432594 h 432594"/>
              <a:gd name="connsiteX5" fmla="*/ 88900 w 812800"/>
              <a:gd name="connsiteY5" fmla="*/ 420688 h 432594"/>
              <a:gd name="connsiteX6" fmla="*/ 88900 w 812800"/>
              <a:gd name="connsiteY6" fmla="*/ 282575 h 432594"/>
              <a:gd name="connsiteX7" fmla="*/ 7056 w 812800"/>
              <a:gd name="connsiteY7" fmla="*/ 338931 h 432594"/>
              <a:gd name="connsiteX8" fmla="*/ 0 w 812800"/>
              <a:gd name="connsiteY8" fmla="*/ 0 h 432594"/>
              <a:gd name="connsiteX0" fmla="*/ 0 w 812800"/>
              <a:gd name="connsiteY0" fmla="*/ 0 h 432594"/>
              <a:gd name="connsiteX1" fmla="*/ 812800 w 812800"/>
              <a:gd name="connsiteY1" fmla="*/ 0 h 432594"/>
              <a:gd name="connsiteX2" fmla="*/ 812800 w 812800"/>
              <a:gd name="connsiteY2" fmla="*/ 276225 h 432594"/>
              <a:gd name="connsiteX3" fmla="*/ 733425 w 812800"/>
              <a:gd name="connsiteY3" fmla="*/ 276225 h 432594"/>
              <a:gd name="connsiteX4" fmla="*/ 726370 w 812800"/>
              <a:gd name="connsiteY4" fmla="*/ 432594 h 432594"/>
              <a:gd name="connsiteX5" fmla="*/ 88900 w 812800"/>
              <a:gd name="connsiteY5" fmla="*/ 420688 h 432594"/>
              <a:gd name="connsiteX6" fmla="*/ 85372 w 812800"/>
              <a:gd name="connsiteY6" fmla="*/ 326231 h 432594"/>
              <a:gd name="connsiteX7" fmla="*/ 7056 w 812800"/>
              <a:gd name="connsiteY7" fmla="*/ 338931 h 432594"/>
              <a:gd name="connsiteX8" fmla="*/ 0 w 812800"/>
              <a:gd name="connsiteY8" fmla="*/ 0 h 432594"/>
              <a:gd name="connsiteX0" fmla="*/ 0 w 812800"/>
              <a:gd name="connsiteY0" fmla="*/ 0 h 432594"/>
              <a:gd name="connsiteX1" fmla="*/ 812800 w 812800"/>
              <a:gd name="connsiteY1" fmla="*/ 0 h 432594"/>
              <a:gd name="connsiteX2" fmla="*/ 812800 w 812800"/>
              <a:gd name="connsiteY2" fmla="*/ 276225 h 432594"/>
              <a:gd name="connsiteX3" fmla="*/ 726370 w 812800"/>
              <a:gd name="connsiteY3" fmla="*/ 339725 h 432594"/>
              <a:gd name="connsiteX4" fmla="*/ 726370 w 812800"/>
              <a:gd name="connsiteY4" fmla="*/ 432594 h 432594"/>
              <a:gd name="connsiteX5" fmla="*/ 88900 w 812800"/>
              <a:gd name="connsiteY5" fmla="*/ 420688 h 432594"/>
              <a:gd name="connsiteX6" fmla="*/ 85372 w 812800"/>
              <a:gd name="connsiteY6" fmla="*/ 326231 h 432594"/>
              <a:gd name="connsiteX7" fmla="*/ 7056 w 812800"/>
              <a:gd name="connsiteY7" fmla="*/ 338931 h 432594"/>
              <a:gd name="connsiteX8" fmla="*/ 0 w 812800"/>
              <a:gd name="connsiteY8" fmla="*/ 0 h 432594"/>
              <a:gd name="connsiteX0" fmla="*/ 0 w 816328"/>
              <a:gd name="connsiteY0" fmla="*/ 0 h 432594"/>
              <a:gd name="connsiteX1" fmla="*/ 812800 w 816328"/>
              <a:gd name="connsiteY1" fmla="*/ 0 h 432594"/>
              <a:gd name="connsiteX2" fmla="*/ 816328 w 816328"/>
              <a:gd name="connsiteY2" fmla="*/ 327819 h 432594"/>
              <a:gd name="connsiteX3" fmla="*/ 726370 w 816328"/>
              <a:gd name="connsiteY3" fmla="*/ 339725 h 432594"/>
              <a:gd name="connsiteX4" fmla="*/ 726370 w 816328"/>
              <a:gd name="connsiteY4" fmla="*/ 432594 h 432594"/>
              <a:gd name="connsiteX5" fmla="*/ 88900 w 816328"/>
              <a:gd name="connsiteY5" fmla="*/ 420688 h 432594"/>
              <a:gd name="connsiteX6" fmla="*/ 85372 w 816328"/>
              <a:gd name="connsiteY6" fmla="*/ 326231 h 432594"/>
              <a:gd name="connsiteX7" fmla="*/ 7056 w 816328"/>
              <a:gd name="connsiteY7" fmla="*/ 338931 h 432594"/>
              <a:gd name="connsiteX8" fmla="*/ 0 w 816328"/>
              <a:gd name="connsiteY8" fmla="*/ 0 h 432594"/>
              <a:gd name="connsiteX0" fmla="*/ 233 w 816561"/>
              <a:gd name="connsiteY0" fmla="*/ 0 h 432594"/>
              <a:gd name="connsiteX1" fmla="*/ 813033 w 816561"/>
              <a:gd name="connsiteY1" fmla="*/ 0 h 432594"/>
              <a:gd name="connsiteX2" fmla="*/ 816561 w 816561"/>
              <a:gd name="connsiteY2" fmla="*/ 327819 h 432594"/>
              <a:gd name="connsiteX3" fmla="*/ 726603 w 816561"/>
              <a:gd name="connsiteY3" fmla="*/ 339725 h 432594"/>
              <a:gd name="connsiteX4" fmla="*/ 726603 w 816561"/>
              <a:gd name="connsiteY4" fmla="*/ 432594 h 432594"/>
              <a:gd name="connsiteX5" fmla="*/ 89133 w 816561"/>
              <a:gd name="connsiteY5" fmla="*/ 420688 h 432594"/>
              <a:gd name="connsiteX6" fmla="*/ 85605 w 816561"/>
              <a:gd name="connsiteY6" fmla="*/ 326231 h 432594"/>
              <a:gd name="connsiteX7" fmla="*/ 0 w 816561"/>
              <a:gd name="connsiteY7" fmla="*/ 337564 h 432594"/>
              <a:gd name="connsiteX8" fmla="*/ 233 w 816561"/>
              <a:gd name="connsiteY8" fmla="*/ 0 h 432594"/>
              <a:gd name="connsiteX0" fmla="*/ 233 w 816561"/>
              <a:gd name="connsiteY0" fmla="*/ 0 h 432594"/>
              <a:gd name="connsiteX1" fmla="*/ 813033 w 816561"/>
              <a:gd name="connsiteY1" fmla="*/ 0 h 432594"/>
              <a:gd name="connsiteX2" fmla="*/ 816561 w 816561"/>
              <a:gd name="connsiteY2" fmla="*/ 327819 h 432594"/>
              <a:gd name="connsiteX3" fmla="*/ 726603 w 816561"/>
              <a:gd name="connsiteY3" fmla="*/ 339725 h 432594"/>
              <a:gd name="connsiteX4" fmla="*/ 726603 w 816561"/>
              <a:gd name="connsiteY4" fmla="*/ 432594 h 432594"/>
              <a:gd name="connsiteX5" fmla="*/ 89133 w 816561"/>
              <a:gd name="connsiteY5" fmla="*/ 420688 h 432594"/>
              <a:gd name="connsiteX6" fmla="*/ 89249 w 816561"/>
              <a:gd name="connsiteY6" fmla="*/ 339897 h 432594"/>
              <a:gd name="connsiteX7" fmla="*/ 0 w 816561"/>
              <a:gd name="connsiteY7" fmla="*/ 337564 h 432594"/>
              <a:gd name="connsiteX8" fmla="*/ 233 w 816561"/>
              <a:gd name="connsiteY8" fmla="*/ 0 h 432594"/>
              <a:gd name="connsiteX0" fmla="*/ 233 w 816561"/>
              <a:gd name="connsiteY0" fmla="*/ 0 h 432594"/>
              <a:gd name="connsiteX1" fmla="*/ 813033 w 816561"/>
              <a:gd name="connsiteY1" fmla="*/ 0 h 432594"/>
              <a:gd name="connsiteX2" fmla="*/ 816561 w 816561"/>
              <a:gd name="connsiteY2" fmla="*/ 327819 h 432594"/>
              <a:gd name="connsiteX3" fmla="*/ 726603 w 816561"/>
              <a:gd name="connsiteY3" fmla="*/ 339725 h 432594"/>
              <a:gd name="connsiteX4" fmla="*/ 726603 w 816561"/>
              <a:gd name="connsiteY4" fmla="*/ 432594 h 432594"/>
              <a:gd name="connsiteX5" fmla="*/ 89133 w 816561"/>
              <a:gd name="connsiteY5" fmla="*/ 428888 h 432594"/>
              <a:gd name="connsiteX6" fmla="*/ 89249 w 816561"/>
              <a:gd name="connsiteY6" fmla="*/ 339897 h 432594"/>
              <a:gd name="connsiteX7" fmla="*/ 0 w 816561"/>
              <a:gd name="connsiteY7" fmla="*/ 337564 h 432594"/>
              <a:gd name="connsiteX8" fmla="*/ 233 w 816561"/>
              <a:gd name="connsiteY8" fmla="*/ 0 h 432594"/>
              <a:gd name="connsiteX0" fmla="*/ 233 w 813033"/>
              <a:gd name="connsiteY0" fmla="*/ 0 h 432594"/>
              <a:gd name="connsiteX1" fmla="*/ 813033 w 813033"/>
              <a:gd name="connsiteY1" fmla="*/ 0 h 432594"/>
              <a:gd name="connsiteX2" fmla="*/ 812917 w 813033"/>
              <a:gd name="connsiteY2" fmla="*/ 338752 h 432594"/>
              <a:gd name="connsiteX3" fmla="*/ 726603 w 813033"/>
              <a:gd name="connsiteY3" fmla="*/ 339725 h 432594"/>
              <a:gd name="connsiteX4" fmla="*/ 726603 w 813033"/>
              <a:gd name="connsiteY4" fmla="*/ 432594 h 432594"/>
              <a:gd name="connsiteX5" fmla="*/ 89133 w 813033"/>
              <a:gd name="connsiteY5" fmla="*/ 428888 h 432594"/>
              <a:gd name="connsiteX6" fmla="*/ 89249 w 813033"/>
              <a:gd name="connsiteY6" fmla="*/ 339897 h 432594"/>
              <a:gd name="connsiteX7" fmla="*/ 0 w 813033"/>
              <a:gd name="connsiteY7" fmla="*/ 337564 h 432594"/>
              <a:gd name="connsiteX8" fmla="*/ 233 w 813033"/>
              <a:gd name="connsiteY8" fmla="*/ 0 h 432594"/>
              <a:gd name="connsiteX0" fmla="*/ 233 w 813033"/>
              <a:gd name="connsiteY0" fmla="*/ 0 h 434354"/>
              <a:gd name="connsiteX1" fmla="*/ 813033 w 813033"/>
              <a:gd name="connsiteY1" fmla="*/ 0 h 434354"/>
              <a:gd name="connsiteX2" fmla="*/ 812917 w 813033"/>
              <a:gd name="connsiteY2" fmla="*/ 338752 h 434354"/>
              <a:gd name="connsiteX3" fmla="*/ 726603 w 813033"/>
              <a:gd name="connsiteY3" fmla="*/ 339725 h 434354"/>
              <a:gd name="connsiteX4" fmla="*/ 726603 w 813033"/>
              <a:gd name="connsiteY4" fmla="*/ 432594 h 434354"/>
              <a:gd name="connsiteX5" fmla="*/ 89133 w 813033"/>
              <a:gd name="connsiteY5" fmla="*/ 434354 h 434354"/>
              <a:gd name="connsiteX6" fmla="*/ 89249 w 813033"/>
              <a:gd name="connsiteY6" fmla="*/ 339897 h 434354"/>
              <a:gd name="connsiteX7" fmla="*/ 0 w 813033"/>
              <a:gd name="connsiteY7" fmla="*/ 337564 h 434354"/>
              <a:gd name="connsiteX8" fmla="*/ 233 w 813033"/>
              <a:gd name="connsiteY8" fmla="*/ 0 h 434354"/>
              <a:gd name="connsiteX0" fmla="*/ 233 w 813033"/>
              <a:gd name="connsiteY0" fmla="*/ 0 h 432594"/>
              <a:gd name="connsiteX1" fmla="*/ 813033 w 813033"/>
              <a:gd name="connsiteY1" fmla="*/ 0 h 432594"/>
              <a:gd name="connsiteX2" fmla="*/ 812917 w 813033"/>
              <a:gd name="connsiteY2" fmla="*/ 338752 h 432594"/>
              <a:gd name="connsiteX3" fmla="*/ 726603 w 813033"/>
              <a:gd name="connsiteY3" fmla="*/ 339725 h 432594"/>
              <a:gd name="connsiteX4" fmla="*/ 726603 w 813033"/>
              <a:gd name="connsiteY4" fmla="*/ 432594 h 432594"/>
              <a:gd name="connsiteX5" fmla="*/ 89133 w 813033"/>
              <a:gd name="connsiteY5" fmla="*/ 428887 h 432594"/>
              <a:gd name="connsiteX6" fmla="*/ 89249 w 813033"/>
              <a:gd name="connsiteY6" fmla="*/ 339897 h 432594"/>
              <a:gd name="connsiteX7" fmla="*/ 0 w 813033"/>
              <a:gd name="connsiteY7" fmla="*/ 337564 h 432594"/>
              <a:gd name="connsiteX8" fmla="*/ 233 w 813033"/>
              <a:gd name="connsiteY8" fmla="*/ 0 h 432594"/>
              <a:gd name="connsiteX0" fmla="*/ 233 w 813033"/>
              <a:gd name="connsiteY0" fmla="*/ 0 h 492143"/>
              <a:gd name="connsiteX1" fmla="*/ 813033 w 813033"/>
              <a:gd name="connsiteY1" fmla="*/ 59549 h 492143"/>
              <a:gd name="connsiteX2" fmla="*/ 812917 w 813033"/>
              <a:gd name="connsiteY2" fmla="*/ 398301 h 492143"/>
              <a:gd name="connsiteX3" fmla="*/ 726603 w 813033"/>
              <a:gd name="connsiteY3" fmla="*/ 399274 h 492143"/>
              <a:gd name="connsiteX4" fmla="*/ 726603 w 813033"/>
              <a:gd name="connsiteY4" fmla="*/ 492143 h 492143"/>
              <a:gd name="connsiteX5" fmla="*/ 89133 w 813033"/>
              <a:gd name="connsiteY5" fmla="*/ 488436 h 492143"/>
              <a:gd name="connsiteX6" fmla="*/ 89249 w 813033"/>
              <a:gd name="connsiteY6" fmla="*/ 399446 h 492143"/>
              <a:gd name="connsiteX7" fmla="*/ 0 w 813033"/>
              <a:gd name="connsiteY7" fmla="*/ 397113 h 492143"/>
              <a:gd name="connsiteX8" fmla="*/ 233 w 813033"/>
              <a:gd name="connsiteY8" fmla="*/ 0 h 492143"/>
              <a:gd name="connsiteX0" fmla="*/ 233 w 813033"/>
              <a:gd name="connsiteY0" fmla="*/ 0 h 492143"/>
              <a:gd name="connsiteX1" fmla="*/ 813033 w 813033"/>
              <a:gd name="connsiteY1" fmla="*/ 0 h 492143"/>
              <a:gd name="connsiteX2" fmla="*/ 812917 w 813033"/>
              <a:gd name="connsiteY2" fmla="*/ 398301 h 492143"/>
              <a:gd name="connsiteX3" fmla="*/ 726603 w 813033"/>
              <a:gd name="connsiteY3" fmla="*/ 399274 h 492143"/>
              <a:gd name="connsiteX4" fmla="*/ 726603 w 813033"/>
              <a:gd name="connsiteY4" fmla="*/ 492143 h 492143"/>
              <a:gd name="connsiteX5" fmla="*/ 89133 w 813033"/>
              <a:gd name="connsiteY5" fmla="*/ 488436 h 492143"/>
              <a:gd name="connsiteX6" fmla="*/ 89249 w 813033"/>
              <a:gd name="connsiteY6" fmla="*/ 399446 h 492143"/>
              <a:gd name="connsiteX7" fmla="*/ 0 w 813033"/>
              <a:gd name="connsiteY7" fmla="*/ 397113 h 492143"/>
              <a:gd name="connsiteX8" fmla="*/ 233 w 813033"/>
              <a:gd name="connsiteY8" fmla="*/ 0 h 492143"/>
              <a:gd name="connsiteX0" fmla="*/ 233 w 813033"/>
              <a:gd name="connsiteY0" fmla="*/ 0 h 488436"/>
              <a:gd name="connsiteX1" fmla="*/ 813033 w 813033"/>
              <a:gd name="connsiteY1" fmla="*/ 0 h 488436"/>
              <a:gd name="connsiteX2" fmla="*/ 812917 w 813033"/>
              <a:gd name="connsiteY2" fmla="*/ 398301 h 488436"/>
              <a:gd name="connsiteX3" fmla="*/ 726603 w 813033"/>
              <a:gd name="connsiteY3" fmla="*/ 399274 h 488436"/>
              <a:gd name="connsiteX4" fmla="*/ 719446 w 813033"/>
              <a:gd name="connsiteY4" fmla="*/ 488173 h 488436"/>
              <a:gd name="connsiteX5" fmla="*/ 89133 w 813033"/>
              <a:gd name="connsiteY5" fmla="*/ 488436 h 488436"/>
              <a:gd name="connsiteX6" fmla="*/ 89249 w 813033"/>
              <a:gd name="connsiteY6" fmla="*/ 399446 h 488436"/>
              <a:gd name="connsiteX7" fmla="*/ 0 w 813033"/>
              <a:gd name="connsiteY7" fmla="*/ 397113 h 488436"/>
              <a:gd name="connsiteX8" fmla="*/ 233 w 813033"/>
              <a:gd name="connsiteY8" fmla="*/ 0 h 488436"/>
              <a:gd name="connsiteX0" fmla="*/ 233 w 813033"/>
              <a:gd name="connsiteY0" fmla="*/ 0 h 488436"/>
              <a:gd name="connsiteX1" fmla="*/ 813033 w 813033"/>
              <a:gd name="connsiteY1" fmla="*/ 0 h 488436"/>
              <a:gd name="connsiteX2" fmla="*/ 812917 w 813033"/>
              <a:gd name="connsiteY2" fmla="*/ 398301 h 488436"/>
              <a:gd name="connsiteX3" fmla="*/ 719446 w 813033"/>
              <a:gd name="connsiteY3" fmla="*/ 399274 h 488436"/>
              <a:gd name="connsiteX4" fmla="*/ 719446 w 813033"/>
              <a:gd name="connsiteY4" fmla="*/ 488173 h 488436"/>
              <a:gd name="connsiteX5" fmla="*/ 89133 w 813033"/>
              <a:gd name="connsiteY5" fmla="*/ 488436 h 488436"/>
              <a:gd name="connsiteX6" fmla="*/ 89249 w 813033"/>
              <a:gd name="connsiteY6" fmla="*/ 399446 h 488436"/>
              <a:gd name="connsiteX7" fmla="*/ 0 w 813033"/>
              <a:gd name="connsiteY7" fmla="*/ 397113 h 488436"/>
              <a:gd name="connsiteX8" fmla="*/ 233 w 813033"/>
              <a:gd name="connsiteY8" fmla="*/ 0 h 488436"/>
              <a:gd name="connsiteX0" fmla="*/ 233 w 813033"/>
              <a:gd name="connsiteY0" fmla="*/ 0 h 488173"/>
              <a:gd name="connsiteX1" fmla="*/ 813033 w 813033"/>
              <a:gd name="connsiteY1" fmla="*/ 0 h 488173"/>
              <a:gd name="connsiteX2" fmla="*/ 812917 w 813033"/>
              <a:gd name="connsiteY2" fmla="*/ 398301 h 488173"/>
              <a:gd name="connsiteX3" fmla="*/ 719446 w 813033"/>
              <a:gd name="connsiteY3" fmla="*/ 399274 h 488173"/>
              <a:gd name="connsiteX4" fmla="*/ 719446 w 813033"/>
              <a:gd name="connsiteY4" fmla="*/ 488173 h 488173"/>
              <a:gd name="connsiteX5" fmla="*/ 101062 w 813033"/>
              <a:gd name="connsiteY5" fmla="*/ 484466 h 488173"/>
              <a:gd name="connsiteX6" fmla="*/ 89249 w 813033"/>
              <a:gd name="connsiteY6" fmla="*/ 399446 h 488173"/>
              <a:gd name="connsiteX7" fmla="*/ 0 w 813033"/>
              <a:gd name="connsiteY7" fmla="*/ 397113 h 488173"/>
              <a:gd name="connsiteX8" fmla="*/ 233 w 813033"/>
              <a:gd name="connsiteY8" fmla="*/ 0 h 488173"/>
              <a:gd name="connsiteX0" fmla="*/ 233 w 813033"/>
              <a:gd name="connsiteY0" fmla="*/ 0 h 488173"/>
              <a:gd name="connsiteX1" fmla="*/ 813033 w 813033"/>
              <a:gd name="connsiteY1" fmla="*/ 0 h 488173"/>
              <a:gd name="connsiteX2" fmla="*/ 812917 w 813033"/>
              <a:gd name="connsiteY2" fmla="*/ 398301 h 488173"/>
              <a:gd name="connsiteX3" fmla="*/ 719446 w 813033"/>
              <a:gd name="connsiteY3" fmla="*/ 399274 h 488173"/>
              <a:gd name="connsiteX4" fmla="*/ 719446 w 813033"/>
              <a:gd name="connsiteY4" fmla="*/ 488173 h 488173"/>
              <a:gd name="connsiteX5" fmla="*/ 101062 w 813033"/>
              <a:gd name="connsiteY5" fmla="*/ 484466 h 488173"/>
              <a:gd name="connsiteX6" fmla="*/ 108334 w 813033"/>
              <a:gd name="connsiteY6" fmla="*/ 403417 h 488173"/>
              <a:gd name="connsiteX7" fmla="*/ 0 w 813033"/>
              <a:gd name="connsiteY7" fmla="*/ 397113 h 488173"/>
              <a:gd name="connsiteX8" fmla="*/ 233 w 813033"/>
              <a:gd name="connsiteY8" fmla="*/ 0 h 488173"/>
              <a:gd name="connsiteX0" fmla="*/ 233 w 813033"/>
              <a:gd name="connsiteY0" fmla="*/ 0 h 488173"/>
              <a:gd name="connsiteX1" fmla="*/ 813033 w 813033"/>
              <a:gd name="connsiteY1" fmla="*/ 0 h 488173"/>
              <a:gd name="connsiteX2" fmla="*/ 812917 w 813033"/>
              <a:gd name="connsiteY2" fmla="*/ 398301 h 488173"/>
              <a:gd name="connsiteX3" fmla="*/ 719446 w 813033"/>
              <a:gd name="connsiteY3" fmla="*/ 399274 h 488173"/>
              <a:gd name="connsiteX4" fmla="*/ 719446 w 813033"/>
              <a:gd name="connsiteY4" fmla="*/ 488173 h 488173"/>
              <a:gd name="connsiteX5" fmla="*/ 108219 w 813033"/>
              <a:gd name="connsiteY5" fmla="*/ 480496 h 488173"/>
              <a:gd name="connsiteX6" fmla="*/ 108334 w 813033"/>
              <a:gd name="connsiteY6" fmla="*/ 403417 h 488173"/>
              <a:gd name="connsiteX7" fmla="*/ 0 w 813033"/>
              <a:gd name="connsiteY7" fmla="*/ 397113 h 488173"/>
              <a:gd name="connsiteX8" fmla="*/ 233 w 813033"/>
              <a:gd name="connsiteY8" fmla="*/ 0 h 488173"/>
              <a:gd name="connsiteX0" fmla="*/ 233 w 813033"/>
              <a:gd name="connsiteY0" fmla="*/ 0 h 488173"/>
              <a:gd name="connsiteX1" fmla="*/ 813033 w 813033"/>
              <a:gd name="connsiteY1" fmla="*/ 0 h 488173"/>
              <a:gd name="connsiteX2" fmla="*/ 812917 w 813033"/>
              <a:gd name="connsiteY2" fmla="*/ 398301 h 488173"/>
              <a:gd name="connsiteX3" fmla="*/ 719446 w 813033"/>
              <a:gd name="connsiteY3" fmla="*/ 399274 h 488173"/>
              <a:gd name="connsiteX4" fmla="*/ 719446 w 813033"/>
              <a:gd name="connsiteY4" fmla="*/ 488173 h 488173"/>
              <a:gd name="connsiteX5" fmla="*/ 108219 w 813033"/>
              <a:gd name="connsiteY5" fmla="*/ 484466 h 488173"/>
              <a:gd name="connsiteX6" fmla="*/ 108334 w 813033"/>
              <a:gd name="connsiteY6" fmla="*/ 403417 h 488173"/>
              <a:gd name="connsiteX7" fmla="*/ 0 w 813033"/>
              <a:gd name="connsiteY7" fmla="*/ 397113 h 488173"/>
              <a:gd name="connsiteX8" fmla="*/ 233 w 813033"/>
              <a:gd name="connsiteY8" fmla="*/ 0 h 488173"/>
              <a:gd name="connsiteX0" fmla="*/ 233 w 813033"/>
              <a:gd name="connsiteY0" fmla="*/ 0 h 488173"/>
              <a:gd name="connsiteX1" fmla="*/ 813033 w 813033"/>
              <a:gd name="connsiteY1" fmla="*/ 0 h 488173"/>
              <a:gd name="connsiteX2" fmla="*/ 812917 w 813033"/>
              <a:gd name="connsiteY2" fmla="*/ 398301 h 488173"/>
              <a:gd name="connsiteX3" fmla="*/ 719446 w 813033"/>
              <a:gd name="connsiteY3" fmla="*/ 399274 h 488173"/>
              <a:gd name="connsiteX4" fmla="*/ 719446 w 813033"/>
              <a:gd name="connsiteY4" fmla="*/ 488173 h 488173"/>
              <a:gd name="connsiteX5" fmla="*/ 108219 w 813033"/>
              <a:gd name="connsiteY5" fmla="*/ 484466 h 488173"/>
              <a:gd name="connsiteX6" fmla="*/ 93753 w 813033"/>
              <a:gd name="connsiteY6" fmla="*/ 399447 h 488173"/>
              <a:gd name="connsiteX7" fmla="*/ 0 w 813033"/>
              <a:gd name="connsiteY7" fmla="*/ 397113 h 488173"/>
              <a:gd name="connsiteX8" fmla="*/ 233 w 813033"/>
              <a:gd name="connsiteY8" fmla="*/ 0 h 488173"/>
              <a:gd name="connsiteX0" fmla="*/ 233 w 813033"/>
              <a:gd name="connsiteY0" fmla="*/ 0 h 488173"/>
              <a:gd name="connsiteX1" fmla="*/ 813033 w 813033"/>
              <a:gd name="connsiteY1" fmla="*/ 0 h 488173"/>
              <a:gd name="connsiteX2" fmla="*/ 812917 w 813033"/>
              <a:gd name="connsiteY2" fmla="*/ 398301 h 488173"/>
              <a:gd name="connsiteX3" fmla="*/ 719446 w 813033"/>
              <a:gd name="connsiteY3" fmla="*/ 399274 h 488173"/>
              <a:gd name="connsiteX4" fmla="*/ 719446 w 813033"/>
              <a:gd name="connsiteY4" fmla="*/ 488173 h 488173"/>
              <a:gd name="connsiteX5" fmla="*/ 97804 w 813033"/>
              <a:gd name="connsiteY5" fmla="*/ 480496 h 488173"/>
              <a:gd name="connsiteX6" fmla="*/ 93753 w 813033"/>
              <a:gd name="connsiteY6" fmla="*/ 399447 h 488173"/>
              <a:gd name="connsiteX7" fmla="*/ 0 w 813033"/>
              <a:gd name="connsiteY7" fmla="*/ 397113 h 488173"/>
              <a:gd name="connsiteX8" fmla="*/ 233 w 813033"/>
              <a:gd name="connsiteY8" fmla="*/ 0 h 488173"/>
              <a:gd name="connsiteX0" fmla="*/ 233 w 813033"/>
              <a:gd name="connsiteY0" fmla="*/ 0 h 488436"/>
              <a:gd name="connsiteX1" fmla="*/ 813033 w 813033"/>
              <a:gd name="connsiteY1" fmla="*/ 0 h 488436"/>
              <a:gd name="connsiteX2" fmla="*/ 812917 w 813033"/>
              <a:gd name="connsiteY2" fmla="*/ 398301 h 488436"/>
              <a:gd name="connsiteX3" fmla="*/ 719446 w 813033"/>
              <a:gd name="connsiteY3" fmla="*/ 399274 h 488436"/>
              <a:gd name="connsiteX4" fmla="*/ 719446 w 813033"/>
              <a:gd name="connsiteY4" fmla="*/ 488173 h 488436"/>
              <a:gd name="connsiteX5" fmla="*/ 93638 w 813033"/>
              <a:gd name="connsiteY5" fmla="*/ 488436 h 488436"/>
              <a:gd name="connsiteX6" fmla="*/ 93753 w 813033"/>
              <a:gd name="connsiteY6" fmla="*/ 399447 h 488436"/>
              <a:gd name="connsiteX7" fmla="*/ 0 w 813033"/>
              <a:gd name="connsiteY7" fmla="*/ 397113 h 488436"/>
              <a:gd name="connsiteX8" fmla="*/ 233 w 813033"/>
              <a:gd name="connsiteY8" fmla="*/ 0 h 488436"/>
              <a:gd name="connsiteX0" fmla="*/ 233 w 813033"/>
              <a:gd name="connsiteY0" fmla="*/ 0 h 488436"/>
              <a:gd name="connsiteX1" fmla="*/ 813033 w 813033"/>
              <a:gd name="connsiteY1" fmla="*/ 0 h 488436"/>
              <a:gd name="connsiteX2" fmla="*/ 812917 w 813033"/>
              <a:gd name="connsiteY2" fmla="*/ 398301 h 488436"/>
              <a:gd name="connsiteX3" fmla="*/ 719446 w 813033"/>
              <a:gd name="connsiteY3" fmla="*/ 399274 h 488436"/>
              <a:gd name="connsiteX4" fmla="*/ 713197 w 813033"/>
              <a:gd name="connsiteY4" fmla="*/ 488173 h 488436"/>
              <a:gd name="connsiteX5" fmla="*/ 93638 w 813033"/>
              <a:gd name="connsiteY5" fmla="*/ 488436 h 488436"/>
              <a:gd name="connsiteX6" fmla="*/ 93753 w 813033"/>
              <a:gd name="connsiteY6" fmla="*/ 399447 h 488436"/>
              <a:gd name="connsiteX7" fmla="*/ 0 w 813033"/>
              <a:gd name="connsiteY7" fmla="*/ 397113 h 488436"/>
              <a:gd name="connsiteX8" fmla="*/ 233 w 813033"/>
              <a:gd name="connsiteY8" fmla="*/ 0 h 488436"/>
              <a:gd name="connsiteX0" fmla="*/ 233 w 813033"/>
              <a:gd name="connsiteY0" fmla="*/ 0 h 488436"/>
              <a:gd name="connsiteX1" fmla="*/ 813033 w 813033"/>
              <a:gd name="connsiteY1" fmla="*/ 0 h 488436"/>
              <a:gd name="connsiteX2" fmla="*/ 812917 w 813033"/>
              <a:gd name="connsiteY2" fmla="*/ 398301 h 488436"/>
              <a:gd name="connsiteX3" fmla="*/ 715280 w 813033"/>
              <a:gd name="connsiteY3" fmla="*/ 403244 h 488436"/>
              <a:gd name="connsiteX4" fmla="*/ 713197 w 813033"/>
              <a:gd name="connsiteY4" fmla="*/ 488173 h 488436"/>
              <a:gd name="connsiteX5" fmla="*/ 93638 w 813033"/>
              <a:gd name="connsiteY5" fmla="*/ 488436 h 488436"/>
              <a:gd name="connsiteX6" fmla="*/ 93753 w 813033"/>
              <a:gd name="connsiteY6" fmla="*/ 399447 h 488436"/>
              <a:gd name="connsiteX7" fmla="*/ 0 w 813033"/>
              <a:gd name="connsiteY7" fmla="*/ 397113 h 488436"/>
              <a:gd name="connsiteX8" fmla="*/ 233 w 813033"/>
              <a:gd name="connsiteY8" fmla="*/ 0 h 488436"/>
              <a:gd name="connsiteX0" fmla="*/ 233 w 813033"/>
              <a:gd name="connsiteY0" fmla="*/ 0 h 488436"/>
              <a:gd name="connsiteX1" fmla="*/ 813033 w 813033"/>
              <a:gd name="connsiteY1" fmla="*/ 0 h 488436"/>
              <a:gd name="connsiteX2" fmla="*/ 812917 w 813033"/>
              <a:gd name="connsiteY2" fmla="*/ 398301 h 488436"/>
              <a:gd name="connsiteX3" fmla="*/ 715280 w 813033"/>
              <a:gd name="connsiteY3" fmla="*/ 403244 h 488436"/>
              <a:gd name="connsiteX4" fmla="*/ 713197 w 813033"/>
              <a:gd name="connsiteY4" fmla="*/ 488173 h 488436"/>
              <a:gd name="connsiteX5" fmla="*/ 93638 w 813033"/>
              <a:gd name="connsiteY5" fmla="*/ 488436 h 488436"/>
              <a:gd name="connsiteX6" fmla="*/ 93753 w 813033"/>
              <a:gd name="connsiteY6" fmla="*/ 399447 h 488436"/>
              <a:gd name="connsiteX7" fmla="*/ 0 w 813033"/>
              <a:gd name="connsiteY7" fmla="*/ 454426 h 488436"/>
              <a:gd name="connsiteX8" fmla="*/ 233 w 813033"/>
              <a:gd name="connsiteY8" fmla="*/ 0 h 488436"/>
              <a:gd name="connsiteX0" fmla="*/ 233 w 813033"/>
              <a:gd name="connsiteY0" fmla="*/ 0 h 488436"/>
              <a:gd name="connsiteX1" fmla="*/ 813033 w 813033"/>
              <a:gd name="connsiteY1" fmla="*/ 0 h 488436"/>
              <a:gd name="connsiteX2" fmla="*/ 812917 w 813033"/>
              <a:gd name="connsiteY2" fmla="*/ 398301 h 488436"/>
              <a:gd name="connsiteX3" fmla="*/ 715280 w 813033"/>
              <a:gd name="connsiteY3" fmla="*/ 403244 h 488436"/>
              <a:gd name="connsiteX4" fmla="*/ 713197 w 813033"/>
              <a:gd name="connsiteY4" fmla="*/ 488173 h 488436"/>
              <a:gd name="connsiteX5" fmla="*/ 93638 w 813033"/>
              <a:gd name="connsiteY5" fmla="*/ 488436 h 488436"/>
              <a:gd name="connsiteX6" fmla="*/ 93753 w 813033"/>
              <a:gd name="connsiteY6" fmla="*/ 444694 h 488436"/>
              <a:gd name="connsiteX7" fmla="*/ 0 w 813033"/>
              <a:gd name="connsiteY7" fmla="*/ 454426 h 488436"/>
              <a:gd name="connsiteX8" fmla="*/ 233 w 813033"/>
              <a:gd name="connsiteY8" fmla="*/ 0 h 488436"/>
              <a:gd name="connsiteX0" fmla="*/ 233 w 813033"/>
              <a:gd name="connsiteY0" fmla="*/ 0 h 488436"/>
              <a:gd name="connsiteX1" fmla="*/ 813033 w 813033"/>
              <a:gd name="connsiteY1" fmla="*/ 0 h 488436"/>
              <a:gd name="connsiteX2" fmla="*/ 812917 w 813033"/>
              <a:gd name="connsiteY2" fmla="*/ 398301 h 488436"/>
              <a:gd name="connsiteX3" fmla="*/ 715280 w 813033"/>
              <a:gd name="connsiteY3" fmla="*/ 403244 h 488436"/>
              <a:gd name="connsiteX4" fmla="*/ 713197 w 813033"/>
              <a:gd name="connsiteY4" fmla="*/ 488173 h 488436"/>
              <a:gd name="connsiteX5" fmla="*/ 93638 w 813033"/>
              <a:gd name="connsiteY5" fmla="*/ 488436 h 488436"/>
              <a:gd name="connsiteX6" fmla="*/ 93753 w 813033"/>
              <a:gd name="connsiteY6" fmla="*/ 444694 h 488436"/>
              <a:gd name="connsiteX7" fmla="*/ 0 w 813033"/>
              <a:gd name="connsiteY7" fmla="*/ 425352 h 488436"/>
              <a:gd name="connsiteX8" fmla="*/ 233 w 813033"/>
              <a:gd name="connsiteY8" fmla="*/ 0 h 488436"/>
              <a:gd name="connsiteX0" fmla="*/ 233 w 813033"/>
              <a:gd name="connsiteY0" fmla="*/ 0 h 488436"/>
              <a:gd name="connsiteX1" fmla="*/ 813033 w 813033"/>
              <a:gd name="connsiteY1" fmla="*/ 0 h 488436"/>
              <a:gd name="connsiteX2" fmla="*/ 812917 w 813033"/>
              <a:gd name="connsiteY2" fmla="*/ 398301 h 488436"/>
              <a:gd name="connsiteX3" fmla="*/ 715280 w 813033"/>
              <a:gd name="connsiteY3" fmla="*/ 403244 h 488436"/>
              <a:gd name="connsiteX4" fmla="*/ 713197 w 813033"/>
              <a:gd name="connsiteY4" fmla="*/ 488173 h 488436"/>
              <a:gd name="connsiteX5" fmla="*/ 93638 w 813033"/>
              <a:gd name="connsiteY5" fmla="*/ 488436 h 488436"/>
              <a:gd name="connsiteX6" fmla="*/ 92041 w 813033"/>
              <a:gd name="connsiteY6" fmla="*/ 424343 h 488436"/>
              <a:gd name="connsiteX7" fmla="*/ 0 w 813033"/>
              <a:gd name="connsiteY7" fmla="*/ 425352 h 488436"/>
              <a:gd name="connsiteX8" fmla="*/ 233 w 813033"/>
              <a:gd name="connsiteY8" fmla="*/ 0 h 488436"/>
              <a:gd name="connsiteX0" fmla="*/ 233 w 813033"/>
              <a:gd name="connsiteY0" fmla="*/ 0 h 488436"/>
              <a:gd name="connsiteX1" fmla="*/ 813033 w 813033"/>
              <a:gd name="connsiteY1" fmla="*/ 0 h 488436"/>
              <a:gd name="connsiteX2" fmla="*/ 812917 w 813033"/>
              <a:gd name="connsiteY2" fmla="*/ 398301 h 488436"/>
              <a:gd name="connsiteX3" fmla="*/ 744391 w 813033"/>
              <a:gd name="connsiteY3" fmla="*/ 420688 h 488436"/>
              <a:gd name="connsiteX4" fmla="*/ 713197 w 813033"/>
              <a:gd name="connsiteY4" fmla="*/ 488173 h 488436"/>
              <a:gd name="connsiteX5" fmla="*/ 93638 w 813033"/>
              <a:gd name="connsiteY5" fmla="*/ 488436 h 488436"/>
              <a:gd name="connsiteX6" fmla="*/ 92041 w 813033"/>
              <a:gd name="connsiteY6" fmla="*/ 424343 h 488436"/>
              <a:gd name="connsiteX7" fmla="*/ 0 w 813033"/>
              <a:gd name="connsiteY7" fmla="*/ 425352 h 488436"/>
              <a:gd name="connsiteX8" fmla="*/ 233 w 813033"/>
              <a:gd name="connsiteY8" fmla="*/ 0 h 488436"/>
              <a:gd name="connsiteX0" fmla="*/ 233 w 813033"/>
              <a:gd name="connsiteY0" fmla="*/ 0 h 491081"/>
              <a:gd name="connsiteX1" fmla="*/ 813033 w 813033"/>
              <a:gd name="connsiteY1" fmla="*/ 0 h 491081"/>
              <a:gd name="connsiteX2" fmla="*/ 812917 w 813033"/>
              <a:gd name="connsiteY2" fmla="*/ 398301 h 491081"/>
              <a:gd name="connsiteX3" fmla="*/ 744391 w 813033"/>
              <a:gd name="connsiteY3" fmla="*/ 420688 h 491081"/>
              <a:gd name="connsiteX4" fmla="*/ 744021 w 813033"/>
              <a:gd name="connsiteY4" fmla="*/ 491081 h 491081"/>
              <a:gd name="connsiteX5" fmla="*/ 93638 w 813033"/>
              <a:gd name="connsiteY5" fmla="*/ 488436 h 491081"/>
              <a:gd name="connsiteX6" fmla="*/ 92041 w 813033"/>
              <a:gd name="connsiteY6" fmla="*/ 424343 h 491081"/>
              <a:gd name="connsiteX7" fmla="*/ 0 w 813033"/>
              <a:gd name="connsiteY7" fmla="*/ 425352 h 491081"/>
              <a:gd name="connsiteX8" fmla="*/ 233 w 813033"/>
              <a:gd name="connsiteY8" fmla="*/ 0 h 491081"/>
              <a:gd name="connsiteX0" fmla="*/ 233 w 813033"/>
              <a:gd name="connsiteY0" fmla="*/ 0 h 491081"/>
              <a:gd name="connsiteX1" fmla="*/ 813033 w 813033"/>
              <a:gd name="connsiteY1" fmla="*/ 0 h 491081"/>
              <a:gd name="connsiteX2" fmla="*/ 811205 w 813033"/>
              <a:gd name="connsiteY2" fmla="*/ 415745 h 491081"/>
              <a:gd name="connsiteX3" fmla="*/ 744391 w 813033"/>
              <a:gd name="connsiteY3" fmla="*/ 420688 h 491081"/>
              <a:gd name="connsiteX4" fmla="*/ 744021 w 813033"/>
              <a:gd name="connsiteY4" fmla="*/ 491081 h 491081"/>
              <a:gd name="connsiteX5" fmla="*/ 93638 w 813033"/>
              <a:gd name="connsiteY5" fmla="*/ 488436 h 491081"/>
              <a:gd name="connsiteX6" fmla="*/ 92041 w 813033"/>
              <a:gd name="connsiteY6" fmla="*/ 424343 h 491081"/>
              <a:gd name="connsiteX7" fmla="*/ 0 w 813033"/>
              <a:gd name="connsiteY7" fmla="*/ 425352 h 491081"/>
              <a:gd name="connsiteX8" fmla="*/ 233 w 813033"/>
              <a:gd name="connsiteY8" fmla="*/ 0 h 491081"/>
              <a:gd name="connsiteX0" fmla="*/ 233 w 813033"/>
              <a:gd name="connsiteY0" fmla="*/ 0 h 491081"/>
              <a:gd name="connsiteX1" fmla="*/ 813033 w 813033"/>
              <a:gd name="connsiteY1" fmla="*/ 0 h 491081"/>
              <a:gd name="connsiteX2" fmla="*/ 811205 w 813033"/>
              <a:gd name="connsiteY2" fmla="*/ 415745 h 491081"/>
              <a:gd name="connsiteX3" fmla="*/ 744391 w 813033"/>
              <a:gd name="connsiteY3" fmla="*/ 420688 h 491081"/>
              <a:gd name="connsiteX4" fmla="*/ 740596 w 813033"/>
              <a:gd name="connsiteY4" fmla="*/ 491081 h 491081"/>
              <a:gd name="connsiteX5" fmla="*/ 93638 w 813033"/>
              <a:gd name="connsiteY5" fmla="*/ 488436 h 491081"/>
              <a:gd name="connsiteX6" fmla="*/ 92041 w 813033"/>
              <a:gd name="connsiteY6" fmla="*/ 424343 h 491081"/>
              <a:gd name="connsiteX7" fmla="*/ 0 w 813033"/>
              <a:gd name="connsiteY7" fmla="*/ 425352 h 491081"/>
              <a:gd name="connsiteX8" fmla="*/ 233 w 813033"/>
              <a:gd name="connsiteY8" fmla="*/ 0 h 491081"/>
              <a:gd name="connsiteX0" fmla="*/ 233 w 813033"/>
              <a:gd name="connsiteY0" fmla="*/ 0 h 491081"/>
              <a:gd name="connsiteX1" fmla="*/ 813033 w 813033"/>
              <a:gd name="connsiteY1" fmla="*/ 0 h 491081"/>
              <a:gd name="connsiteX2" fmla="*/ 811205 w 813033"/>
              <a:gd name="connsiteY2" fmla="*/ 415745 h 491081"/>
              <a:gd name="connsiteX3" fmla="*/ 740966 w 813033"/>
              <a:gd name="connsiteY3" fmla="*/ 420688 h 491081"/>
              <a:gd name="connsiteX4" fmla="*/ 740596 w 813033"/>
              <a:gd name="connsiteY4" fmla="*/ 491081 h 491081"/>
              <a:gd name="connsiteX5" fmla="*/ 93638 w 813033"/>
              <a:gd name="connsiteY5" fmla="*/ 488436 h 491081"/>
              <a:gd name="connsiteX6" fmla="*/ 92041 w 813033"/>
              <a:gd name="connsiteY6" fmla="*/ 424343 h 491081"/>
              <a:gd name="connsiteX7" fmla="*/ 0 w 813033"/>
              <a:gd name="connsiteY7" fmla="*/ 425352 h 491081"/>
              <a:gd name="connsiteX8" fmla="*/ 233 w 813033"/>
              <a:gd name="connsiteY8" fmla="*/ 0 h 491081"/>
              <a:gd name="connsiteX0" fmla="*/ 233 w 813033"/>
              <a:gd name="connsiteY0" fmla="*/ 0 h 491081"/>
              <a:gd name="connsiteX1" fmla="*/ 813033 w 813033"/>
              <a:gd name="connsiteY1" fmla="*/ 0 h 491081"/>
              <a:gd name="connsiteX2" fmla="*/ 809492 w 813033"/>
              <a:gd name="connsiteY2" fmla="*/ 421559 h 491081"/>
              <a:gd name="connsiteX3" fmla="*/ 740966 w 813033"/>
              <a:gd name="connsiteY3" fmla="*/ 420688 h 491081"/>
              <a:gd name="connsiteX4" fmla="*/ 740596 w 813033"/>
              <a:gd name="connsiteY4" fmla="*/ 491081 h 491081"/>
              <a:gd name="connsiteX5" fmla="*/ 93638 w 813033"/>
              <a:gd name="connsiteY5" fmla="*/ 488436 h 491081"/>
              <a:gd name="connsiteX6" fmla="*/ 92041 w 813033"/>
              <a:gd name="connsiteY6" fmla="*/ 424343 h 491081"/>
              <a:gd name="connsiteX7" fmla="*/ 0 w 813033"/>
              <a:gd name="connsiteY7" fmla="*/ 425352 h 491081"/>
              <a:gd name="connsiteX8" fmla="*/ 233 w 813033"/>
              <a:gd name="connsiteY8" fmla="*/ 0 h 491081"/>
              <a:gd name="connsiteX0" fmla="*/ 233 w 814629"/>
              <a:gd name="connsiteY0" fmla="*/ 0 h 491081"/>
              <a:gd name="connsiteX1" fmla="*/ 813033 w 814629"/>
              <a:gd name="connsiteY1" fmla="*/ 0 h 491081"/>
              <a:gd name="connsiteX2" fmla="*/ 814629 w 814629"/>
              <a:gd name="connsiteY2" fmla="*/ 427374 h 491081"/>
              <a:gd name="connsiteX3" fmla="*/ 740966 w 814629"/>
              <a:gd name="connsiteY3" fmla="*/ 420688 h 491081"/>
              <a:gd name="connsiteX4" fmla="*/ 740596 w 814629"/>
              <a:gd name="connsiteY4" fmla="*/ 491081 h 491081"/>
              <a:gd name="connsiteX5" fmla="*/ 93638 w 814629"/>
              <a:gd name="connsiteY5" fmla="*/ 488436 h 491081"/>
              <a:gd name="connsiteX6" fmla="*/ 92041 w 814629"/>
              <a:gd name="connsiteY6" fmla="*/ 424343 h 491081"/>
              <a:gd name="connsiteX7" fmla="*/ 0 w 814629"/>
              <a:gd name="connsiteY7" fmla="*/ 425352 h 491081"/>
              <a:gd name="connsiteX8" fmla="*/ 233 w 814629"/>
              <a:gd name="connsiteY8" fmla="*/ 0 h 491081"/>
              <a:gd name="connsiteX0" fmla="*/ 233 w 814629"/>
              <a:gd name="connsiteY0" fmla="*/ 0 h 491081"/>
              <a:gd name="connsiteX1" fmla="*/ 813033 w 814629"/>
              <a:gd name="connsiteY1" fmla="*/ 0 h 491081"/>
              <a:gd name="connsiteX2" fmla="*/ 814629 w 814629"/>
              <a:gd name="connsiteY2" fmla="*/ 415745 h 491081"/>
              <a:gd name="connsiteX3" fmla="*/ 740966 w 814629"/>
              <a:gd name="connsiteY3" fmla="*/ 420688 h 491081"/>
              <a:gd name="connsiteX4" fmla="*/ 740596 w 814629"/>
              <a:gd name="connsiteY4" fmla="*/ 491081 h 491081"/>
              <a:gd name="connsiteX5" fmla="*/ 93638 w 814629"/>
              <a:gd name="connsiteY5" fmla="*/ 488436 h 491081"/>
              <a:gd name="connsiteX6" fmla="*/ 92041 w 814629"/>
              <a:gd name="connsiteY6" fmla="*/ 424343 h 491081"/>
              <a:gd name="connsiteX7" fmla="*/ 0 w 814629"/>
              <a:gd name="connsiteY7" fmla="*/ 425352 h 491081"/>
              <a:gd name="connsiteX8" fmla="*/ 233 w 814629"/>
              <a:gd name="connsiteY8" fmla="*/ 0 h 491081"/>
              <a:gd name="connsiteX0" fmla="*/ 233 w 813033"/>
              <a:gd name="connsiteY0" fmla="*/ 0 h 491081"/>
              <a:gd name="connsiteX1" fmla="*/ 813033 w 813033"/>
              <a:gd name="connsiteY1" fmla="*/ 0 h 491081"/>
              <a:gd name="connsiteX2" fmla="*/ 811204 w 813033"/>
              <a:gd name="connsiteY2" fmla="*/ 415745 h 491081"/>
              <a:gd name="connsiteX3" fmla="*/ 740966 w 813033"/>
              <a:gd name="connsiteY3" fmla="*/ 420688 h 491081"/>
              <a:gd name="connsiteX4" fmla="*/ 740596 w 813033"/>
              <a:gd name="connsiteY4" fmla="*/ 491081 h 491081"/>
              <a:gd name="connsiteX5" fmla="*/ 93638 w 813033"/>
              <a:gd name="connsiteY5" fmla="*/ 488436 h 491081"/>
              <a:gd name="connsiteX6" fmla="*/ 92041 w 813033"/>
              <a:gd name="connsiteY6" fmla="*/ 424343 h 491081"/>
              <a:gd name="connsiteX7" fmla="*/ 0 w 813033"/>
              <a:gd name="connsiteY7" fmla="*/ 425352 h 491081"/>
              <a:gd name="connsiteX8" fmla="*/ 233 w 813033"/>
              <a:gd name="connsiteY8" fmla="*/ 0 h 491081"/>
              <a:gd name="connsiteX0" fmla="*/ 233 w 813033"/>
              <a:gd name="connsiteY0" fmla="*/ 0 h 491081"/>
              <a:gd name="connsiteX1" fmla="*/ 813033 w 813033"/>
              <a:gd name="connsiteY1" fmla="*/ 0 h 491081"/>
              <a:gd name="connsiteX2" fmla="*/ 811204 w 813033"/>
              <a:gd name="connsiteY2" fmla="*/ 421559 h 491081"/>
              <a:gd name="connsiteX3" fmla="*/ 740966 w 813033"/>
              <a:gd name="connsiteY3" fmla="*/ 420688 h 491081"/>
              <a:gd name="connsiteX4" fmla="*/ 740596 w 813033"/>
              <a:gd name="connsiteY4" fmla="*/ 491081 h 491081"/>
              <a:gd name="connsiteX5" fmla="*/ 93638 w 813033"/>
              <a:gd name="connsiteY5" fmla="*/ 488436 h 491081"/>
              <a:gd name="connsiteX6" fmla="*/ 92041 w 813033"/>
              <a:gd name="connsiteY6" fmla="*/ 424343 h 491081"/>
              <a:gd name="connsiteX7" fmla="*/ 0 w 813033"/>
              <a:gd name="connsiteY7" fmla="*/ 425352 h 491081"/>
              <a:gd name="connsiteX8" fmla="*/ 233 w 813033"/>
              <a:gd name="connsiteY8" fmla="*/ 0 h 491081"/>
              <a:gd name="connsiteX0" fmla="*/ 233 w 813033"/>
              <a:gd name="connsiteY0" fmla="*/ 0 h 491081"/>
              <a:gd name="connsiteX1" fmla="*/ 813033 w 813033"/>
              <a:gd name="connsiteY1" fmla="*/ 0 h 491081"/>
              <a:gd name="connsiteX2" fmla="*/ 811204 w 813033"/>
              <a:gd name="connsiteY2" fmla="*/ 421559 h 491081"/>
              <a:gd name="connsiteX3" fmla="*/ 740966 w 813033"/>
              <a:gd name="connsiteY3" fmla="*/ 420688 h 491081"/>
              <a:gd name="connsiteX4" fmla="*/ 740596 w 813033"/>
              <a:gd name="connsiteY4" fmla="*/ 491081 h 491081"/>
              <a:gd name="connsiteX5" fmla="*/ 93638 w 813033"/>
              <a:gd name="connsiteY5" fmla="*/ 488436 h 491081"/>
              <a:gd name="connsiteX6" fmla="*/ 78342 w 813033"/>
              <a:gd name="connsiteY6" fmla="*/ 421436 h 491081"/>
              <a:gd name="connsiteX7" fmla="*/ 0 w 813033"/>
              <a:gd name="connsiteY7" fmla="*/ 425352 h 491081"/>
              <a:gd name="connsiteX8" fmla="*/ 233 w 813033"/>
              <a:gd name="connsiteY8" fmla="*/ 0 h 491081"/>
              <a:gd name="connsiteX0" fmla="*/ 233 w 813033"/>
              <a:gd name="connsiteY0" fmla="*/ 0 h 491344"/>
              <a:gd name="connsiteX1" fmla="*/ 813033 w 813033"/>
              <a:gd name="connsiteY1" fmla="*/ 0 h 491344"/>
              <a:gd name="connsiteX2" fmla="*/ 811204 w 813033"/>
              <a:gd name="connsiteY2" fmla="*/ 421559 h 491344"/>
              <a:gd name="connsiteX3" fmla="*/ 740966 w 813033"/>
              <a:gd name="connsiteY3" fmla="*/ 420688 h 491344"/>
              <a:gd name="connsiteX4" fmla="*/ 740596 w 813033"/>
              <a:gd name="connsiteY4" fmla="*/ 491081 h 491344"/>
              <a:gd name="connsiteX5" fmla="*/ 83363 w 813033"/>
              <a:gd name="connsiteY5" fmla="*/ 491344 h 491344"/>
              <a:gd name="connsiteX6" fmla="*/ 78342 w 813033"/>
              <a:gd name="connsiteY6" fmla="*/ 421436 h 491344"/>
              <a:gd name="connsiteX7" fmla="*/ 0 w 813033"/>
              <a:gd name="connsiteY7" fmla="*/ 425352 h 491344"/>
              <a:gd name="connsiteX8" fmla="*/ 233 w 813033"/>
              <a:gd name="connsiteY8" fmla="*/ 0 h 491344"/>
              <a:gd name="connsiteX0" fmla="*/ 233 w 813033"/>
              <a:gd name="connsiteY0" fmla="*/ 0 h 491344"/>
              <a:gd name="connsiteX1" fmla="*/ 813033 w 813033"/>
              <a:gd name="connsiteY1" fmla="*/ 0 h 491344"/>
              <a:gd name="connsiteX2" fmla="*/ 811204 w 813033"/>
              <a:gd name="connsiteY2" fmla="*/ 421559 h 491344"/>
              <a:gd name="connsiteX3" fmla="*/ 740966 w 813033"/>
              <a:gd name="connsiteY3" fmla="*/ 420688 h 491344"/>
              <a:gd name="connsiteX4" fmla="*/ 740596 w 813033"/>
              <a:gd name="connsiteY4" fmla="*/ 491081 h 491344"/>
              <a:gd name="connsiteX5" fmla="*/ 83363 w 813033"/>
              <a:gd name="connsiteY5" fmla="*/ 491344 h 491344"/>
              <a:gd name="connsiteX6" fmla="*/ 88617 w 813033"/>
              <a:gd name="connsiteY6" fmla="*/ 418529 h 491344"/>
              <a:gd name="connsiteX7" fmla="*/ 0 w 813033"/>
              <a:gd name="connsiteY7" fmla="*/ 425352 h 491344"/>
              <a:gd name="connsiteX8" fmla="*/ 233 w 813033"/>
              <a:gd name="connsiteY8" fmla="*/ 0 h 491344"/>
              <a:gd name="connsiteX0" fmla="*/ 233 w 813033"/>
              <a:gd name="connsiteY0" fmla="*/ 0 h 491081"/>
              <a:gd name="connsiteX1" fmla="*/ 813033 w 813033"/>
              <a:gd name="connsiteY1" fmla="*/ 0 h 491081"/>
              <a:gd name="connsiteX2" fmla="*/ 811204 w 813033"/>
              <a:gd name="connsiteY2" fmla="*/ 421559 h 491081"/>
              <a:gd name="connsiteX3" fmla="*/ 740966 w 813033"/>
              <a:gd name="connsiteY3" fmla="*/ 420688 h 491081"/>
              <a:gd name="connsiteX4" fmla="*/ 740596 w 813033"/>
              <a:gd name="connsiteY4" fmla="*/ 491081 h 491081"/>
              <a:gd name="connsiteX5" fmla="*/ 97063 w 813033"/>
              <a:gd name="connsiteY5" fmla="*/ 482622 h 491081"/>
              <a:gd name="connsiteX6" fmla="*/ 88617 w 813033"/>
              <a:gd name="connsiteY6" fmla="*/ 418529 h 491081"/>
              <a:gd name="connsiteX7" fmla="*/ 0 w 813033"/>
              <a:gd name="connsiteY7" fmla="*/ 425352 h 491081"/>
              <a:gd name="connsiteX8" fmla="*/ 233 w 813033"/>
              <a:gd name="connsiteY8" fmla="*/ 0 h 491081"/>
              <a:gd name="connsiteX0" fmla="*/ 233 w 813033"/>
              <a:gd name="connsiteY0" fmla="*/ 0 h 494251"/>
              <a:gd name="connsiteX1" fmla="*/ 813033 w 813033"/>
              <a:gd name="connsiteY1" fmla="*/ 0 h 494251"/>
              <a:gd name="connsiteX2" fmla="*/ 811204 w 813033"/>
              <a:gd name="connsiteY2" fmla="*/ 421559 h 494251"/>
              <a:gd name="connsiteX3" fmla="*/ 740966 w 813033"/>
              <a:gd name="connsiteY3" fmla="*/ 420688 h 494251"/>
              <a:gd name="connsiteX4" fmla="*/ 740596 w 813033"/>
              <a:gd name="connsiteY4" fmla="*/ 491081 h 494251"/>
              <a:gd name="connsiteX5" fmla="*/ 93638 w 813033"/>
              <a:gd name="connsiteY5" fmla="*/ 494251 h 494251"/>
              <a:gd name="connsiteX6" fmla="*/ 88617 w 813033"/>
              <a:gd name="connsiteY6" fmla="*/ 418529 h 494251"/>
              <a:gd name="connsiteX7" fmla="*/ 0 w 813033"/>
              <a:gd name="connsiteY7" fmla="*/ 425352 h 494251"/>
              <a:gd name="connsiteX8" fmla="*/ 233 w 813033"/>
              <a:gd name="connsiteY8" fmla="*/ 0 h 494251"/>
              <a:gd name="connsiteX0" fmla="*/ 233 w 813033"/>
              <a:gd name="connsiteY0" fmla="*/ 0 h 494251"/>
              <a:gd name="connsiteX1" fmla="*/ 813033 w 813033"/>
              <a:gd name="connsiteY1" fmla="*/ 0 h 494251"/>
              <a:gd name="connsiteX2" fmla="*/ 811204 w 813033"/>
              <a:gd name="connsiteY2" fmla="*/ 421559 h 494251"/>
              <a:gd name="connsiteX3" fmla="*/ 740966 w 813033"/>
              <a:gd name="connsiteY3" fmla="*/ 420688 h 494251"/>
              <a:gd name="connsiteX4" fmla="*/ 740596 w 813033"/>
              <a:gd name="connsiteY4" fmla="*/ 491081 h 494251"/>
              <a:gd name="connsiteX5" fmla="*/ 88501 w 813033"/>
              <a:gd name="connsiteY5" fmla="*/ 494251 h 494251"/>
              <a:gd name="connsiteX6" fmla="*/ 88617 w 813033"/>
              <a:gd name="connsiteY6" fmla="*/ 418529 h 494251"/>
              <a:gd name="connsiteX7" fmla="*/ 0 w 813033"/>
              <a:gd name="connsiteY7" fmla="*/ 425352 h 494251"/>
              <a:gd name="connsiteX8" fmla="*/ 233 w 813033"/>
              <a:gd name="connsiteY8" fmla="*/ 0 h 494251"/>
              <a:gd name="connsiteX0" fmla="*/ 233 w 813033"/>
              <a:gd name="connsiteY0" fmla="*/ 0 h 494251"/>
              <a:gd name="connsiteX1" fmla="*/ 813033 w 813033"/>
              <a:gd name="connsiteY1" fmla="*/ 0 h 494251"/>
              <a:gd name="connsiteX2" fmla="*/ 811204 w 813033"/>
              <a:gd name="connsiteY2" fmla="*/ 421559 h 494251"/>
              <a:gd name="connsiteX3" fmla="*/ 740966 w 813033"/>
              <a:gd name="connsiteY3" fmla="*/ 420688 h 494251"/>
              <a:gd name="connsiteX4" fmla="*/ 740596 w 813033"/>
              <a:gd name="connsiteY4" fmla="*/ 491081 h 494251"/>
              <a:gd name="connsiteX5" fmla="*/ 88501 w 813033"/>
              <a:gd name="connsiteY5" fmla="*/ 494251 h 494251"/>
              <a:gd name="connsiteX6" fmla="*/ 76630 w 813033"/>
              <a:gd name="connsiteY6" fmla="*/ 418528 h 494251"/>
              <a:gd name="connsiteX7" fmla="*/ 0 w 813033"/>
              <a:gd name="connsiteY7" fmla="*/ 425352 h 494251"/>
              <a:gd name="connsiteX8" fmla="*/ 233 w 813033"/>
              <a:gd name="connsiteY8" fmla="*/ 0 h 494251"/>
              <a:gd name="connsiteX0" fmla="*/ 233 w 813033"/>
              <a:gd name="connsiteY0" fmla="*/ 0 h 497158"/>
              <a:gd name="connsiteX1" fmla="*/ 813033 w 813033"/>
              <a:gd name="connsiteY1" fmla="*/ 0 h 497158"/>
              <a:gd name="connsiteX2" fmla="*/ 811204 w 813033"/>
              <a:gd name="connsiteY2" fmla="*/ 421559 h 497158"/>
              <a:gd name="connsiteX3" fmla="*/ 740966 w 813033"/>
              <a:gd name="connsiteY3" fmla="*/ 420688 h 497158"/>
              <a:gd name="connsiteX4" fmla="*/ 740596 w 813033"/>
              <a:gd name="connsiteY4" fmla="*/ 491081 h 497158"/>
              <a:gd name="connsiteX5" fmla="*/ 83363 w 813033"/>
              <a:gd name="connsiteY5" fmla="*/ 497158 h 497158"/>
              <a:gd name="connsiteX6" fmla="*/ 76630 w 813033"/>
              <a:gd name="connsiteY6" fmla="*/ 418528 h 497158"/>
              <a:gd name="connsiteX7" fmla="*/ 0 w 813033"/>
              <a:gd name="connsiteY7" fmla="*/ 425352 h 497158"/>
              <a:gd name="connsiteX8" fmla="*/ 233 w 813033"/>
              <a:gd name="connsiteY8" fmla="*/ 0 h 497158"/>
              <a:gd name="connsiteX0" fmla="*/ 233 w 813033"/>
              <a:gd name="connsiteY0" fmla="*/ 0 h 502973"/>
              <a:gd name="connsiteX1" fmla="*/ 813033 w 813033"/>
              <a:gd name="connsiteY1" fmla="*/ 0 h 502973"/>
              <a:gd name="connsiteX2" fmla="*/ 811204 w 813033"/>
              <a:gd name="connsiteY2" fmla="*/ 421559 h 502973"/>
              <a:gd name="connsiteX3" fmla="*/ 740966 w 813033"/>
              <a:gd name="connsiteY3" fmla="*/ 420688 h 502973"/>
              <a:gd name="connsiteX4" fmla="*/ 740596 w 813033"/>
              <a:gd name="connsiteY4" fmla="*/ 491081 h 502973"/>
              <a:gd name="connsiteX5" fmla="*/ 78226 w 813033"/>
              <a:gd name="connsiteY5" fmla="*/ 502973 h 502973"/>
              <a:gd name="connsiteX6" fmla="*/ 76630 w 813033"/>
              <a:gd name="connsiteY6" fmla="*/ 418528 h 502973"/>
              <a:gd name="connsiteX7" fmla="*/ 0 w 813033"/>
              <a:gd name="connsiteY7" fmla="*/ 425352 h 502973"/>
              <a:gd name="connsiteX8" fmla="*/ 233 w 813033"/>
              <a:gd name="connsiteY8" fmla="*/ 0 h 502973"/>
              <a:gd name="connsiteX0" fmla="*/ 233 w 813033"/>
              <a:gd name="connsiteY0" fmla="*/ 0 h 491081"/>
              <a:gd name="connsiteX1" fmla="*/ 813033 w 813033"/>
              <a:gd name="connsiteY1" fmla="*/ 0 h 491081"/>
              <a:gd name="connsiteX2" fmla="*/ 811204 w 813033"/>
              <a:gd name="connsiteY2" fmla="*/ 421559 h 491081"/>
              <a:gd name="connsiteX3" fmla="*/ 740966 w 813033"/>
              <a:gd name="connsiteY3" fmla="*/ 420688 h 491081"/>
              <a:gd name="connsiteX4" fmla="*/ 740596 w 813033"/>
              <a:gd name="connsiteY4" fmla="*/ 491081 h 491081"/>
              <a:gd name="connsiteX5" fmla="*/ 76514 w 813033"/>
              <a:gd name="connsiteY5" fmla="*/ 488436 h 491081"/>
              <a:gd name="connsiteX6" fmla="*/ 76630 w 813033"/>
              <a:gd name="connsiteY6" fmla="*/ 418528 h 491081"/>
              <a:gd name="connsiteX7" fmla="*/ 0 w 813033"/>
              <a:gd name="connsiteY7" fmla="*/ 425352 h 491081"/>
              <a:gd name="connsiteX8" fmla="*/ 233 w 813033"/>
              <a:gd name="connsiteY8" fmla="*/ 0 h 491081"/>
              <a:gd name="connsiteX0" fmla="*/ 233 w 813033"/>
              <a:gd name="connsiteY0" fmla="*/ 0 h 497158"/>
              <a:gd name="connsiteX1" fmla="*/ 813033 w 813033"/>
              <a:gd name="connsiteY1" fmla="*/ 0 h 497158"/>
              <a:gd name="connsiteX2" fmla="*/ 811204 w 813033"/>
              <a:gd name="connsiteY2" fmla="*/ 421559 h 497158"/>
              <a:gd name="connsiteX3" fmla="*/ 740966 w 813033"/>
              <a:gd name="connsiteY3" fmla="*/ 420688 h 497158"/>
              <a:gd name="connsiteX4" fmla="*/ 740596 w 813033"/>
              <a:gd name="connsiteY4" fmla="*/ 491081 h 497158"/>
              <a:gd name="connsiteX5" fmla="*/ 78226 w 813033"/>
              <a:gd name="connsiteY5" fmla="*/ 497158 h 497158"/>
              <a:gd name="connsiteX6" fmla="*/ 76630 w 813033"/>
              <a:gd name="connsiteY6" fmla="*/ 418528 h 497158"/>
              <a:gd name="connsiteX7" fmla="*/ 0 w 813033"/>
              <a:gd name="connsiteY7" fmla="*/ 425352 h 497158"/>
              <a:gd name="connsiteX8" fmla="*/ 233 w 813033"/>
              <a:gd name="connsiteY8" fmla="*/ 0 h 497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13033" h="497158">
                <a:moveTo>
                  <a:pt x="233" y="0"/>
                </a:moveTo>
                <a:lnTo>
                  <a:pt x="813033" y="0"/>
                </a:lnTo>
                <a:cubicBezTo>
                  <a:pt x="812994" y="112917"/>
                  <a:pt x="811243" y="308642"/>
                  <a:pt x="811204" y="421559"/>
                </a:cubicBezTo>
                <a:lnTo>
                  <a:pt x="740966" y="420688"/>
                </a:lnTo>
                <a:cubicBezTo>
                  <a:pt x="740272" y="448998"/>
                  <a:pt x="741290" y="462771"/>
                  <a:pt x="740596" y="491081"/>
                </a:cubicBezTo>
                <a:lnTo>
                  <a:pt x="78226" y="497158"/>
                </a:lnTo>
                <a:cubicBezTo>
                  <a:pt x="78265" y="470228"/>
                  <a:pt x="76591" y="445458"/>
                  <a:pt x="76630" y="418528"/>
                </a:cubicBezTo>
                <a:lnTo>
                  <a:pt x="0" y="425352"/>
                </a:lnTo>
                <a:cubicBezTo>
                  <a:pt x="78" y="312831"/>
                  <a:pt x="155" y="112521"/>
                  <a:pt x="233" y="0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i="0" dirty="0">
              <a:latin typeface="Arial Narrow" panose="020B0606020202030204" pitchFamily="34" charset="0"/>
            </a:endParaRPr>
          </a:p>
        </p:txBody>
      </p:sp>
      <p:cxnSp>
        <p:nvCxnSpPr>
          <p:cNvPr id="284" name="Straight Connector 283">
            <a:extLst>
              <a:ext uri="{FF2B5EF4-FFF2-40B4-BE49-F238E27FC236}">
                <a16:creationId xmlns:a16="http://schemas.microsoft.com/office/drawing/2014/main" id="{91620DC2-31B5-4A2E-A8E4-B9199D17B01D}"/>
              </a:ext>
            </a:extLst>
          </p:cNvPr>
          <p:cNvCxnSpPr/>
          <p:nvPr/>
        </p:nvCxnSpPr>
        <p:spPr>
          <a:xfrm>
            <a:off x="8912172" y="3996965"/>
            <a:ext cx="9144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5" name="Straight Connector 284">
            <a:extLst>
              <a:ext uri="{FF2B5EF4-FFF2-40B4-BE49-F238E27FC236}">
                <a16:creationId xmlns:a16="http://schemas.microsoft.com/office/drawing/2014/main" id="{DD42F535-EC4F-493E-AFCE-63C6A9AB967C}"/>
              </a:ext>
            </a:extLst>
          </p:cNvPr>
          <p:cNvCxnSpPr/>
          <p:nvPr/>
        </p:nvCxnSpPr>
        <p:spPr>
          <a:xfrm>
            <a:off x="8914077" y="4152894"/>
            <a:ext cx="90525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6" name="Straight Connector 285">
            <a:extLst>
              <a:ext uri="{FF2B5EF4-FFF2-40B4-BE49-F238E27FC236}">
                <a16:creationId xmlns:a16="http://schemas.microsoft.com/office/drawing/2014/main" id="{8CB941DE-BBA3-4448-9AB5-04722F9A0AB9}"/>
              </a:ext>
            </a:extLst>
          </p:cNvPr>
          <p:cNvCxnSpPr/>
          <p:nvPr/>
        </p:nvCxnSpPr>
        <p:spPr>
          <a:xfrm>
            <a:off x="8914077" y="4191846"/>
            <a:ext cx="90525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7" name="Straight Connector 286">
            <a:extLst>
              <a:ext uri="{FF2B5EF4-FFF2-40B4-BE49-F238E27FC236}">
                <a16:creationId xmlns:a16="http://schemas.microsoft.com/office/drawing/2014/main" id="{6C1FBC8D-CE08-4ABC-9F0B-3D215368BB26}"/>
              </a:ext>
            </a:extLst>
          </p:cNvPr>
          <p:cNvCxnSpPr/>
          <p:nvPr/>
        </p:nvCxnSpPr>
        <p:spPr>
          <a:xfrm>
            <a:off x="8914077" y="4037602"/>
            <a:ext cx="90525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8" name="Straight Connector 287">
            <a:extLst>
              <a:ext uri="{FF2B5EF4-FFF2-40B4-BE49-F238E27FC236}">
                <a16:creationId xmlns:a16="http://schemas.microsoft.com/office/drawing/2014/main" id="{527F7C03-2CC1-48A5-9E88-3EE664C5DD2E}"/>
              </a:ext>
            </a:extLst>
          </p:cNvPr>
          <p:cNvCxnSpPr/>
          <p:nvPr/>
        </p:nvCxnSpPr>
        <p:spPr>
          <a:xfrm>
            <a:off x="8914077" y="4077607"/>
            <a:ext cx="90525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9" name="Straight Connector 288">
            <a:extLst>
              <a:ext uri="{FF2B5EF4-FFF2-40B4-BE49-F238E27FC236}">
                <a16:creationId xmlns:a16="http://schemas.microsoft.com/office/drawing/2014/main" id="{A83960D5-85A8-4440-8617-AF6B297A33C2}"/>
              </a:ext>
            </a:extLst>
          </p:cNvPr>
          <p:cNvCxnSpPr/>
          <p:nvPr/>
        </p:nvCxnSpPr>
        <p:spPr>
          <a:xfrm>
            <a:off x="8914077" y="4115707"/>
            <a:ext cx="90525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0" name="Straight Connector 289">
            <a:extLst>
              <a:ext uri="{FF2B5EF4-FFF2-40B4-BE49-F238E27FC236}">
                <a16:creationId xmlns:a16="http://schemas.microsoft.com/office/drawing/2014/main" id="{57915E90-1FB7-491A-8691-8CA6389623A4}"/>
              </a:ext>
            </a:extLst>
          </p:cNvPr>
          <p:cNvCxnSpPr/>
          <p:nvPr/>
        </p:nvCxnSpPr>
        <p:spPr>
          <a:xfrm>
            <a:off x="8870528" y="3673901"/>
            <a:ext cx="99669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1" name="Straight Connector 290">
            <a:extLst>
              <a:ext uri="{FF2B5EF4-FFF2-40B4-BE49-F238E27FC236}">
                <a16:creationId xmlns:a16="http://schemas.microsoft.com/office/drawing/2014/main" id="{8CFA5BF2-323C-4555-BC46-266876DAB81C}"/>
              </a:ext>
            </a:extLst>
          </p:cNvPr>
          <p:cNvCxnSpPr/>
          <p:nvPr/>
        </p:nvCxnSpPr>
        <p:spPr>
          <a:xfrm>
            <a:off x="8870528" y="3715273"/>
            <a:ext cx="99669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2" name="Straight Connector 291">
            <a:extLst>
              <a:ext uri="{FF2B5EF4-FFF2-40B4-BE49-F238E27FC236}">
                <a16:creationId xmlns:a16="http://schemas.microsoft.com/office/drawing/2014/main" id="{AE988BCC-8475-45DF-AA0D-980CCC073038}"/>
              </a:ext>
            </a:extLst>
          </p:cNvPr>
          <p:cNvCxnSpPr/>
          <p:nvPr/>
        </p:nvCxnSpPr>
        <p:spPr>
          <a:xfrm>
            <a:off x="8870528" y="3756645"/>
            <a:ext cx="99669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3" name="Straight Connector 292">
            <a:extLst>
              <a:ext uri="{FF2B5EF4-FFF2-40B4-BE49-F238E27FC236}">
                <a16:creationId xmlns:a16="http://schemas.microsoft.com/office/drawing/2014/main" id="{0DC24C3C-CCE3-4FCD-8D35-06BA6BB2795D}"/>
              </a:ext>
            </a:extLst>
          </p:cNvPr>
          <p:cNvCxnSpPr/>
          <p:nvPr/>
        </p:nvCxnSpPr>
        <p:spPr>
          <a:xfrm>
            <a:off x="8870528" y="3798017"/>
            <a:ext cx="99669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4" name="Straight Connector 293">
            <a:extLst>
              <a:ext uri="{FF2B5EF4-FFF2-40B4-BE49-F238E27FC236}">
                <a16:creationId xmlns:a16="http://schemas.microsoft.com/office/drawing/2014/main" id="{2F0840E8-1159-4202-B356-99B452A727F1}"/>
              </a:ext>
            </a:extLst>
          </p:cNvPr>
          <p:cNvCxnSpPr/>
          <p:nvPr/>
        </p:nvCxnSpPr>
        <p:spPr>
          <a:xfrm>
            <a:off x="8870528" y="3839389"/>
            <a:ext cx="99669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5" name="Straight Connector 294">
            <a:extLst>
              <a:ext uri="{FF2B5EF4-FFF2-40B4-BE49-F238E27FC236}">
                <a16:creationId xmlns:a16="http://schemas.microsoft.com/office/drawing/2014/main" id="{53959725-C317-4D7D-8350-9DBE02C425B4}"/>
              </a:ext>
            </a:extLst>
          </p:cNvPr>
          <p:cNvCxnSpPr/>
          <p:nvPr/>
        </p:nvCxnSpPr>
        <p:spPr>
          <a:xfrm>
            <a:off x="8870528" y="3880761"/>
            <a:ext cx="99669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6" name="Straight Connector 295">
            <a:extLst>
              <a:ext uri="{FF2B5EF4-FFF2-40B4-BE49-F238E27FC236}">
                <a16:creationId xmlns:a16="http://schemas.microsoft.com/office/drawing/2014/main" id="{AAE34821-9759-434D-9414-E8ABD3515B91}"/>
              </a:ext>
            </a:extLst>
          </p:cNvPr>
          <p:cNvCxnSpPr/>
          <p:nvPr/>
        </p:nvCxnSpPr>
        <p:spPr>
          <a:xfrm>
            <a:off x="8870528" y="3922132"/>
            <a:ext cx="99669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7" name="Straight Connector 296">
            <a:extLst>
              <a:ext uri="{FF2B5EF4-FFF2-40B4-BE49-F238E27FC236}">
                <a16:creationId xmlns:a16="http://schemas.microsoft.com/office/drawing/2014/main" id="{8A6397FD-15BE-4DAB-88F9-5767A5721785}"/>
              </a:ext>
            </a:extLst>
          </p:cNvPr>
          <p:cNvCxnSpPr/>
          <p:nvPr/>
        </p:nvCxnSpPr>
        <p:spPr>
          <a:xfrm>
            <a:off x="8955914" y="3593586"/>
            <a:ext cx="0" cy="73152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8" name="Straight Connector 297">
            <a:extLst>
              <a:ext uri="{FF2B5EF4-FFF2-40B4-BE49-F238E27FC236}">
                <a16:creationId xmlns:a16="http://schemas.microsoft.com/office/drawing/2014/main" id="{5DBFCA11-14B9-42A3-BF32-75E4A3D02227}"/>
              </a:ext>
            </a:extLst>
          </p:cNvPr>
          <p:cNvCxnSpPr/>
          <p:nvPr/>
        </p:nvCxnSpPr>
        <p:spPr>
          <a:xfrm>
            <a:off x="8999136" y="3593586"/>
            <a:ext cx="0" cy="73152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9" name="Straight Connector 298">
            <a:extLst>
              <a:ext uri="{FF2B5EF4-FFF2-40B4-BE49-F238E27FC236}">
                <a16:creationId xmlns:a16="http://schemas.microsoft.com/office/drawing/2014/main" id="{D9D34B8B-F88C-47BB-A2BB-1F8E1A2D24BD}"/>
              </a:ext>
            </a:extLst>
          </p:cNvPr>
          <p:cNvCxnSpPr/>
          <p:nvPr/>
        </p:nvCxnSpPr>
        <p:spPr>
          <a:xfrm>
            <a:off x="9042358" y="3593586"/>
            <a:ext cx="0" cy="73152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0" name="Straight Connector 299">
            <a:extLst>
              <a:ext uri="{FF2B5EF4-FFF2-40B4-BE49-F238E27FC236}">
                <a16:creationId xmlns:a16="http://schemas.microsoft.com/office/drawing/2014/main" id="{5CFCAEE8-6835-40B2-A0F1-5E13156C089D}"/>
              </a:ext>
            </a:extLst>
          </p:cNvPr>
          <p:cNvCxnSpPr/>
          <p:nvPr/>
        </p:nvCxnSpPr>
        <p:spPr>
          <a:xfrm>
            <a:off x="8870528" y="3959096"/>
            <a:ext cx="99669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1" name="Straight Connector 300">
            <a:extLst>
              <a:ext uri="{FF2B5EF4-FFF2-40B4-BE49-F238E27FC236}">
                <a16:creationId xmlns:a16="http://schemas.microsoft.com/office/drawing/2014/main" id="{E9849C6F-405D-48C8-87E0-C048851253C3}"/>
              </a:ext>
            </a:extLst>
          </p:cNvPr>
          <p:cNvCxnSpPr/>
          <p:nvPr/>
        </p:nvCxnSpPr>
        <p:spPr>
          <a:xfrm>
            <a:off x="9085580" y="3593586"/>
            <a:ext cx="0" cy="73152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2" name="Straight Connector 301">
            <a:extLst>
              <a:ext uri="{FF2B5EF4-FFF2-40B4-BE49-F238E27FC236}">
                <a16:creationId xmlns:a16="http://schemas.microsoft.com/office/drawing/2014/main" id="{25626A7C-F304-41C6-BC19-152A26750065}"/>
              </a:ext>
            </a:extLst>
          </p:cNvPr>
          <p:cNvCxnSpPr/>
          <p:nvPr/>
        </p:nvCxnSpPr>
        <p:spPr>
          <a:xfrm>
            <a:off x="9128802" y="3593586"/>
            <a:ext cx="0" cy="73152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3" name="Straight Connector 302">
            <a:extLst>
              <a:ext uri="{FF2B5EF4-FFF2-40B4-BE49-F238E27FC236}">
                <a16:creationId xmlns:a16="http://schemas.microsoft.com/office/drawing/2014/main" id="{3929F72E-0CCA-49E6-A7AF-3D312DE0627B}"/>
              </a:ext>
            </a:extLst>
          </p:cNvPr>
          <p:cNvCxnSpPr/>
          <p:nvPr/>
        </p:nvCxnSpPr>
        <p:spPr>
          <a:xfrm>
            <a:off x="9172024" y="3593586"/>
            <a:ext cx="0" cy="73152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4" name="Straight Connector 303">
            <a:extLst>
              <a:ext uri="{FF2B5EF4-FFF2-40B4-BE49-F238E27FC236}">
                <a16:creationId xmlns:a16="http://schemas.microsoft.com/office/drawing/2014/main" id="{7E1A40B0-1BDE-4F4C-B94F-3F41D9158C1F}"/>
              </a:ext>
            </a:extLst>
          </p:cNvPr>
          <p:cNvCxnSpPr/>
          <p:nvPr/>
        </p:nvCxnSpPr>
        <p:spPr>
          <a:xfrm>
            <a:off x="9215246" y="3593586"/>
            <a:ext cx="0" cy="73152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5" name="Straight Connector 304">
            <a:extLst>
              <a:ext uri="{FF2B5EF4-FFF2-40B4-BE49-F238E27FC236}">
                <a16:creationId xmlns:a16="http://schemas.microsoft.com/office/drawing/2014/main" id="{E4F2257E-9DE4-489F-9A1C-18FC6A3F8756}"/>
              </a:ext>
            </a:extLst>
          </p:cNvPr>
          <p:cNvCxnSpPr/>
          <p:nvPr/>
        </p:nvCxnSpPr>
        <p:spPr>
          <a:xfrm>
            <a:off x="9258468" y="3593586"/>
            <a:ext cx="0" cy="73152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6" name="Straight Connector 305">
            <a:extLst>
              <a:ext uri="{FF2B5EF4-FFF2-40B4-BE49-F238E27FC236}">
                <a16:creationId xmlns:a16="http://schemas.microsoft.com/office/drawing/2014/main" id="{116D0769-D8BB-4DC5-8F87-B4BBD43FAAC9}"/>
              </a:ext>
            </a:extLst>
          </p:cNvPr>
          <p:cNvCxnSpPr/>
          <p:nvPr/>
        </p:nvCxnSpPr>
        <p:spPr>
          <a:xfrm>
            <a:off x="9301690" y="3593586"/>
            <a:ext cx="0" cy="73152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7" name="Straight Connector 306">
            <a:extLst>
              <a:ext uri="{FF2B5EF4-FFF2-40B4-BE49-F238E27FC236}">
                <a16:creationId xmlns:a16="http://schemas.microsoft.com/office/drawing/2014/main" id="{1CDFF62A-3480-4826-985F-1F1DD268F162}"/>
              </a:ext>
            </a:extLst>
          </p:cNvPr>
          <p:cNvCxnSpPr/>
          <p:nvPr/>
        </p:nvCxnSpPr>
        <p:spPr>
          <a:xfrm>
            <a:off x="9344912" y="3593586"/>
            <a:ext cx="0" cy="73152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8" name="Straight Connector 307">
            <a:extLst>
              <a:ext uri="{FF2B5EF4-FFF2-40B4-BE49-F238E27FC236}">
                <a16:creationId xmlns:a16="http://schemas.microsoft.com/office/drawing/2014/main" id="{3FB7A2A3-B1A8-4FB1-99F6-BFB17717AB58}"/>
              </a:ext>
            </a:extLst>
          </p:cNvPr>
          <p:cNvCxnSpPr/>
          <p:nvPr/>
        </p:nvCxnSpPr>
        <p:spPr>
          <a:xfrm>
            <a:off x="9388134" y="3593586"/>
            <a:ext cx="0" cy="73152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9" name="Straight Connector 308">
            <a:extLst>
              <a:ext uri="{FF2B5EF4-FFF2-40B4-BE49-F238E27FC236}">
                <a16:creationId xmlns:a16="http://schemas.microsoft.com/office/drawing/2014/main" id="{29B3FDEE-27BE-4A95-94AC-8280AB2A7AA9}"/>
              </a:ext>
            </a:extLst>
          </p:cNvPr>
          <p:cNvCxnSpPr/>
          <p:nvPr/>
        </p:nvCxnSpPr>
        <p:spPr>
          <a:xfrm>
            <a:off x="9431356" y="3593586"/>
            <a:ext cx="0" cy="73152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0" name="Straight Connector 309">
            <a:extLst>
              <a:ext uri="{FF2B5EF4-FFF2-40B4-BE49-F238E27FC236}">
                <a16:creationId xmlns:a16="http://schemas.microsoft.com/office/drawing/2014/main" id="{27452906-C146-4913-A69A-F6CE80CD46CD}"/>
              </a:ext>
            </a:extLst>
          </p:cNvPr>
          <p:cNvCxnSpPr/>
          <p:nvPr/>
        </p:nvCxnSpPr>
        <p:spPr>
          <a:xfrm>
            <a:off x="9474578" y="3593586"/>
            <a:ext cx="0" cy="73152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1" name="Straight Connector 310">
            <a:extLst>
              <a:ext uri="{FF2B5EF4-FFF2-40B4-BE49-F238E27FC236}">
                <a16:creationId xmlns:a16="http://schemas.microsoft.com/office/drawing/2014/main" id="{C134C929-825C-4319-8748-CE41ACF75CC1}"/>
              </a:ext>
            </a:extLst>
          </p:cNvPr>
          <p:cNvCxnSpPr/>
          <p:nvPr/>
        </p:nvCxnSpPr>
        <p:spPr>
          <a:xfrm>
            <a:off x="9517800" y="3593586"/>
            <a:ext cx="0" cy="73152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2" name="Straight Connector 311">
            <a:extLst>
              <a:ext uri="{FF2B5EF4-FFF2-40B4-BE49-F238E27FC236}">
                <a16:creationId xmlns:a16="http://schemas.microsoft.com/office/drawing/2014/main" id="{69124C8A-22C6-4BA5-81F8-C0310E98C050}"/>
              </a:ext>
            </a:extLst>
          </p:cNvPr>
          <p:cNvCxnSpPr/>
          <p:nvPr/>
        </p:nvCxnSpPr>
        <p:spPr>
          <a:xfrm>
            <a:off x="9561022" y="3593586"/>
            <a:ext cx="0" cy="73152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3" name="Straight Connector 312">
            <a:extLst>
              <a:ext uri="{FF2B5EF4-FFF2-40B4-BE49-F238E27FC236}">
                <a16:creationId xmlns:a16="http://schemas.microsoft.com/office/drawing/2014/main" id="{231FC4BE-3DD1-4E5B-8964-7C88AEC2D46B}"/>
              </a:ext>
            </a:extLst>
          </p:cNvPr>
          <p:cNvCxnSpPr/>
          <p:nvPr/>
        </p:nvCxnSpPr>
        <p:spPr>
          <a:xfrm>
            <a:off x="8912692" y="3593586"/>
            <a:ext cx="0" cy="39319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4" name="Straight Connector 313">
            <a:extLst>
              <a:ext uri="{FF2B5EF4-FFF2-40B4-BE49-F238E27FC236}">
                <a16:creationId xmlns:a16="http://schemas.microsoft.com/office/drawing/2014/main" id="{2E2F5B83-3BA1-408C-A328-195719A53D8F}"/>
              </a:ext>
            </a:extLst>
          </p:cNvPr>
          <p:cNvCxnSpPr/>
          <p:nvPr/>
        </p:nvCxnSpPr>
        <p:spPr>
          <a:xfrm>
            <a:off x="9604244" y="3593586"/>
            <a:ext cx="0" cy="73152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5" name="Straight Connector 314">
            <a:extLst>
              <a:ext uri="{FF2B5EF4-FFF2-40B4-BE49-F238E27FC236}">
                <a16:creationId xmlns:a16="http://schemas.microsoft.com/office/drawing/2014/main" id="{6D8AEA67-662A-40E5-AE44-C1F8B65EAB9B}"/>
              </a:ext>
            </a:extLst>
          </p:cNvPr>
          <p:cNvCxnSpPr/>
          <p:nvPr/>
        </p:nvCxnSpPr>
        <p:spPr>
          <a:xfrm>
            <a:off x="9647466" y="3593586"/>
            <a:ext cx="0" cy="73152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6" name="Straight Connector 315">
            <a:extLst>
              <a:ext uri="{FF2B5EF4-FFF2-40B4-BE49-F238E27FC236}">
                <a16:creationId xmlns:a16="http://schemas.microsoft.com/office/drawing/2014/main" id="{3C33E8F0-35B4-4313-92A8-CB7D48C7059C}"/>
              </a:ext>
            </a:extLst>
          </p:cNvPr>
          <p:cNvCxnSpPr/>
          <p:nvPr/>
        </p:nvCxnSpPr>
        <p:spPr>
          <a:xfrm>
            <a:off x="9691583" y="3595476"/>
            <a:ext cx="0" cy="73152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7" name="Straight Connector 316">
            <a:extLst>
              <a:ext uri="{FF2B5EF4-FFF2-40B4-BE49-F238E27FC236}">
                <a16:creationId xmlns:a16="http://schemas.microsoft.com/office/drawing/2014/main" id="{B47FEE7E-B386-43B1-B564-DF44A9DB2DA2}"/>
              </a:ext>
            </a:extLst>
          </p:cNvPr>
          <p:cNvCxnSpPr/>
          <p:nvPr/>
        </p:nvCxnSpPr>
        <p:spPr>
          <a:xfrm>
            <a:off x="9735700" y="3597366"/>
            <a:ext cx="0" cy="73152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8" name="Straight Connector 317">
            <a:extLst>
              <a:ext uri="{FF2B5EF4-FFF2-40B4-BE49-F238E27FC236}">
                <a16:creationId xmlns:a16="http://schemas.microsoft.com/office/drawing/2014/main" id="{A15445CF-C7A0-432A-8701-B6CE6BD6D187}"/>
              </a:ext>
            </a:extLst>
          </p:cNvPr>
          <p:cNvCxnSpPr/>
          <p:nvPr/>
        </p:nvCxnSpPr>
        <p:spPr>
          <a:xfrm>
            <a:off x="9777610" y="3593586"/>
            <a:ext cx="0" cy="6858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9" name="Straight Connector 318">
            <a:extLst>
              <a:ext uri="{FF2B5EF4-FFF2-40B4-BE49-F238E27FC236}">
                <a16:creationId xmlns:a16="http://schemas.microsoft.com/office/drawing/2014/main" id="{E938EF4B-FB7B-4047-B19C-D41F10210547}"/>
              </a:ext>
            </a:extLst>
          </p:cNvPr>
          <p:cNvCxnSpPr/>
          <p:nvPr/>
        </p:nvCxnSpPr>
        <p:spPr>
          <a:xfrm>
            <a:off x="9819520" y="3589806"/>
            <a:ext cx="0" cy="39319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0" name="Straight Connector 319">
            <a:extLst>
              <a:ext uri="{FF2B5EF4-FFF2-40B4-BE49-F238E27FC236}">
                <a16:creationId xmlns:a16="http://schemas.microsoft.com/office/drawing/2014/main" id="{C50ADA83-0BF0-493F-A3CA-257F366084FE}"/>
              </a:ext>
            </a:extLst>
          </p:cNvPr>
          <p:cNvCxnSpPr/>
          <p:nvPr/>
        </p:nvCxnSpPr>
        <p:spPr>
          <a:xfrm>
            <a:off x="8914077" y="4232142"/>
            <a:ext cx="90525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1" name="Straight Connector 320">
            <a:extLst>
              <a:ext uri="{FF2B5EF4-FFF2-40B4-BE49-F238E27FC236}">
                <a16:creationId xmlns:a16="http://schemas.microsoft.com/office/drawing/2014/main" id="{26B12B70-5AEC-4FEF-ABFF-225AE4981922}"/>
              </a:ext>
            </a:extLst>
          </p:cNvPr>
          <p:cNvCxnSpPr/>
          <p:nvPr/>
        </p:nvCxnSpPr>
        <p:spPr>
          <a:xfrm>
            <a:off x="9001283" y="4273765"/>
            <a:ext cx="73152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2" name="Freeform 44">
            <a:extLst>
              <a:ext uri="{FF2B5EF4-FFF2-40B4-BE49-F238E27FC236}">
                <a16:creationId xmlns:a16="http://schemas.microsoft.com/office/drawing/2014/main" id="{A0826913-272F-4363-A14A-8B7ED86C0EA4}"/>
              </a:ext>
            </a:extLst>
          </p:cNvPr>
          <p:cNvSpPr/>
          <p:nvPr/>
        </p:nvSpPr>
        <p:spPr>
          <a:xfrm>
            <a:off x="8888464" y="4006586"/>
            <a:ext cx="958485" cy="344264"/>
          </a:xfrm>
          <a:custGeom>
            <a:avLst/>
            <a:gdLst>
              <a:gd name="connsiteX0" fmla="*/ 0 w 396735"/>
              <a:gd name="connsiteY0" fmla="*/ 13828 h 221830"/>
              <a:gd name="connsiteX1" fmla="*/ 43815 w 396735"/>
              <a:gd name="connsiteY1" fmla="*/ 183373 h 221830"/>
              <a:gd name="connsiteX2" fmla="*/ 200025 w 396735"/>
              <a:gd name="connsiteY2" fmla="*/ 215758 h 221830"/>
              <a:gd name="connsiteX3" fmla="*/ 354330 w 396735"/>
              <a:gd name="connsiteY3" fmla="*/ 200518 h 221830"/>
              <a:gd name="connsiteX4" fmla="*/ 394335 w 396735"/>
              <a:gd name="connsiteY4" fmla="*/ 13828 h 221830"/>
              <a:gd name="connsiteX5" fmla="*/ 392430 w 396735"/>
              <a:gd name="connsiteY5" fmla="*/ 13828 h 221830"/>
              <a:gd name="connsiteX6" fmla="*/ 392430 w 396735"/>
              <a:gd name="connsiteY6" fmla="*/ 11923 h 221830"/>
              <a:gd name="connsiteX0" fmla="*/ 0 w 396735"/>
              <a:gd name="connsiteY0" fmla="*/ 13828 h 219789"/>
              <a:gd name="connsiteX1" fmla="*/ 43815 w 396735"/>
              <a:gd name="connsiteY1" fmla="*/ 183373 h 219789"/>
              <a:gd name="connsiteX2" fmla="*/ 200025 w 396735"/>
              <a:gd name="connsiteY2" fmla="*/ 215758 h 219789"/>
              <a:gd name="connsiteX3" fmla="*/ 354330 w 396735"/>
              <a:gd name="connsiteY3" fmla="*/ 200518 h 219789"/>
              <a:gd name="connsiteX4" fmla="*/ 394335 w 396735"/>
              <a:gd name="connsiteY4" fmla="*/ 13828 h 219789"/>
              <a:gd name="connsiteX5" fmla="*/ 392430 w 396735"/>
              <a:gd name="connsiteY5" fmla="*/ 13828 h 219789"/>
              <a:gd name="connsiteX6" fmla="*/ 392430 w 396735"/>
              <a:gd name="connsiteY6" fmla="*/ 11923 h 219789"/>
              <a:gd name="connsiteX0" fmla="*/ 0 w 396735"/>
              <a:gd name="connsiteY0" fmla="*/ 13828 h 221360"/>
              <a:gd name="connsiteX1" fmla="*/ 34290 w 396735"/>
              <a:gd name="connsiteY1" fmla="*/ 190993 h 221360"/>
              <a:gd name="connsiteX2" fmla="*/ 200025 w 396735"/>
              <a:gd name="connsiteY2" fmla="*/ 215758 h 221360"/>
              <a:gd name="connsiteX3" fmla="*/ 354330 w 396735"/>
              <a:gd name="connsiteY3" fmla="*/ 200518 h 221360"/>
              <a:gd name="connsiteX4" fmla="*/ 394335 w 396735"/>
              <a:gd name="connsiteY4" fmla="*/ 13828 h 221360"/>
              <a:gd name="connsiteX5" fmla="*/ 392430 w 396735"/>
              <a:gd name="connsiteY5" fmla="*/ 13828 h 221360"/>
              <a:gd name="connsiteX6" fmla="*/ 392430 w 396735"/>
              <a:gd name="connsiteY6" fmla="*/ 11923 h 221360"/>
              <a:gd name="connsiteX0" fmla="*/ 0 w 396050"/>
              <a:gd name="connsiteY0" fmla="*/ 13406 h 217952"/>
              <a:gd name="connsiteX1" fmla="*/ 34290 w 396050"/>
              <a:gd name="connsiteY1" fmla="*/ 190571 h 217952"/>
              <a:gd name="connsiteX2" fmla="*/ 200025 w 396050"/>
              <a:gd name="connsiteY2" fmla="*/ 215336 h 217952"/>
              <a:gd name="connsiteX3" fmla="*/ 363855 w 396050"/>
              <a:gd name="connsiteY3" fmla="*/ 194381 h 217952"/>
              <a:gd name="connsiteX4" fmla="*/ 394335 w 396050"/>
              <a:gd name="connsiteY4" fmla="*/ 13406 h 217952"/>
              <a:gd name="connsiteX5" fmla="*/ 392430 w 396050"/>
              <a:gd name="connsiteY5" fmla="*/ 13406 h 217952"/>
              <a:gd name="connsiteX6" fmla="*/ 392430 w 396050"/>
              <a:gd name="connsiteY6" fmla="*/ 11501 h 217952"/>
              <a:gd name="connsiteX0" fmla="*/ 0 w 396050"/>
              <a:gd name="connsiteY0" fmla="*/ 13406 h 217952"/>
              <a:gd name="connsiteX1" fmla="*/ 34290 w 396050"/>
              <a:gd name="connsiteY1" fmla="*/ 190571 h 217952"/>
              <a:gd name="connsiteX2" fmla="*/ 200025 w 396050"/>
              <a:gd name="connsiteY2" fmla="*/ 215336 h 217952"/>
              <a:gd name="connsiteX3" fmla="*/ 363855 w 396050"/>
              <a:gd name="connsiteY3" fmla="*/ 194381 h 217952"/>
              <a:gd name="connsiteX4" fmla="*/ 394335 w 396050"/>
              <a:gd name="connsiteY4" fmla="*/ 13406 h 217952"/>
              <a:gd name="connsiteX5" fmla="*/ 392430 w 396050"/>
              <a:gd name="connsiteY5" fmla="*/ 13406 h 217952"/>
              <a:gd name="connsiteX0" fmla="*/ 0 w 394335"/>
              <a:gd name="connsiteY0" fmla="*/ 0 h 204546"/>
              <a:gd name="connsiteX1" fmla="*/ 34290 w 394335"/>
              <a:gd name="connsiteY1" fmla="*/ 177165 h 204546"/>
              <a:gd name="connsiteX2" fmla="*/ 200025 w 394335"/>
              <a:gd name="connsiteY2" fmla="*/ 201930 h 204546"/>
              <a:gd name="connsiteX3" fmla="*/ 363855 w 394335"/>
              <a:gd name="connsiteY3" fmla="*/ 180975 h 204546"/>
              <a:gd name="connsiteX4" fmla="*/ 394335 w 394335"/>
              <a:gd name="connsiteY4" fmla="*/ 0 h 204546"/>
              <a:gd name="connsiteX0" fmla="*/ 0 w 394335"/>
              <a:gd name="connsiteY0" fmla="*/ 3810 h 208556"/>
              <a:gd name="connsiteX1" fmla="*/ 34290 w 394335"/>
              <a:gd name="connsiteY1" fmla="*/ 180975 h 208556"/>
              <a:gd name="connsiteX2" fmla="*/ 200025 w 394335"/>
              <a:gd name="connsiteY2" fmla="*/ 205740 h 208556"/>
              <a:gd name="connsiteX3" fmla="*/ 363855 w 394335"/>
              <a:gd name="connsiteY3" fmla="*/ 184785 h 208556"/>
              <a:gd name="connsiteX4" fmla="*/ 394335 w 394335"/>
              <a:gd name="connsiteY4" fmla="*/ 0 h 208556"/>
              <a:gd name="connsiteX0" fmla="*/ 62 w 394397"/>
              <a:gd name="connsiteY0" fmla="*/ 3810 h 208556"/>
              <a:gd name="connsiteX1" fmla="*/ 34352 w 394397"/>
              <a:gd name="connsiteY1" fmla="*/ 180975 h 208556"/>
              <a:gd name="connsiteX2" fmla="*/ 200087 w 394397"/>
              <a:gd name="connsiteY2" fmla="*/ 205740 h 208556"/>
              <a:gd name="connsiteX3" fmla="*/ 363917 w 394397"/>
              <a:gd name="connsiteY3" fmla="*/ 184785 h 208556"/>
              <a:gd name="connsiteX4" fmla="*/ 394397 w 394397"/>
              <a:gd name="connsiteY4" fmla="*/ 0 h 208556"/>
              <a:gd name="connsiteX0" fmla="*/ 62 w 395437"/>
              <a:gd name="connsiteY0" fmla="*/ 3810 h 208556"/>
              <a:gd name="connsiteX1" fmla="*/ 34352 w 395437"/>
              <a:gd name="connsiteY1" fmla="*/ 180975 h 208556"/>
              <a:gd name="connsiteX2" fmla="*/ 200087 w 395437"/>
              <a:gd name="connsiteY2" fmla="*/ 205740 h 208556"/>
              <a:gd name="connsiteX3" fmla="*/ 363917 w 395437"/>
              <a:gd name="connsiteY3" fmla="*/ 184785 h 208556"/>
              <a:gd name="connsiteX4" fmla="*/ 394397 w 395437"/>
              <a:gd name="connsiteY4" fmla="*/ 0 h 208556"/>
              <a:gd name="connsiteX0" fmla="*/ 62 w 394397"/>
              <a:gd name="connsiteY0" fmla="*/ 3810 h 208556"/>
              <a:gd name="connsiteX1" fmla="*/ 34352 w 394397"/>
              <a:gd name="connsiteY1" fmla="*/ 180975 h 208556"/>
              <a:gd name="connsiteX2" fmla="*/ 200087 w 394397"/>
              <a:gd name="connsiteY2" fmla="*/ 205740 h 208556"/>
              <a:gd name="connsiteX3" fmla="*/ 363917 w 394397"/>
              <a:gd name="connsiteY3" fmla="*/ 184785 h 208556"/>
              <a:gd name="connsiteX4" fmla="*/ 394397 w 394397"/>
              <a:gd name="connsiteY4" fmla="*/ 0 h 208556"/>
              <a:gd name="connsiteX0" fmla="*/ 62 w 394397"/>
              <a:gd name="connsiteY0" fmla="*/ 3810 h 209839"/>
              <a:gd name="connsiteX1" fmla="*/ 34352 w 394397"/>
              <a:gd name="connsiteY1" fmla="*/ 180975 h 209839"/>
              <a:gd name="connsiteX2" fmla="*/ 200087 w 394397"/>
              <a:gd name="connsiteY2" fmla="*/ 207645 h 209839"/>
              <a:gd name="connsiteX3" fmla="*/ 363917 w 394397"/>
              <a:gd name="connsiteY3" fmla="*/ 184785 h 209839"/>
              <a:gd name="connsiteX4" fmla="*/ 394397 w 394397"/>
              <a:gd name="connsiteY4" fmla="*/ 0 h 209839"/>
              <a:gd name="connsiteX0" fmla="*/ 10 w 394345"/>
              <a:gd name="connsiteY0" fmla="*/ 3810 h 209839"/>
              <a:gd name="connsiteX1" fmla="*/ 34300 w 394345"/>
              <a:gd name="connsiteY1" fmla="*/ 180975 h 209839"/>
              <a:gd name="connsiteX2" fmla="*/ 200035 w 394345"/>
              <a:gd name="connsiteY2" fmla="*/ 207645 h 209839"/>
              <a:gd name="connsiteX3" fmla="*/ 363865 w 394345"/>
              <a:gd name="connsiteY3" fmla="*/ 184785 h 209839"/>
              <a:gd name="connsiteX4" fmla="*/ 394345 w 394345"/>
              <a:gd name="connsiteY4" fmla="*/ 0 h 209839"/>
              <a:gd name="connsiteX0" fmla="*/ 10 w 394345"/>
              <a:gd name="connsiteY0" fmla="*/ 3810 h 207796"/>
              <a:gd name="connsiteX1" fmla="*/ 34300 w 394345"/>
              <a:gd name="connsiteY1" fmla="*/ 180975 h 207796"/>
              <a:gd name="connsiteX2" fmla="*/ 200035 w 394345"/>
              <a:gd name="connsiteY2" fmla="*/ 207645 h 207796"/>
              <a:gd name="connsiteX3" fmla="*/ 363865 w 394345"/>
              <a:gd name="connsiteY3" fmla="*/ 184785 h 207796"/>
              <a:gd name="connsiteX4" fmla="*/ 394345 w 394345"/>
              <a:gd name="connsiteY4" fmla="*/ 0 h 207796"/>
              <a:gd name="connsiteX0" fmla="*/ 10 w 394345"/>
              <a:gd name="connsiteY0" fmla="*/ 3810 h 207818"/>
              <a:gd name="connsiteX1" fmla="*/ 34300 w 394345"/>
              <a:gd name="connsiteY1" fmla="*/ 180975 h 207818"/>
              <a:gd name="connsiteX2" fmla="*/ 200035 w 394345"/>
              <a:gd name="connsiteY2" fmla="*/ 207645 h 207818"/>
              <a:gd name="connsiteX3" fmla="*/ 363865 w 394345"/>
              <a:gd name="connsiteY3" fmla="*/ 184785 h 207818"/>
              <a:gd name="connsiteX4" fmla="*/ 394345 w 394345"/>
              <a:gd name="connsiteY4" fmla="*/ 0 h 207818"/>
              <a:gd name="connsiteX0" fmla="*/ 12 w 394347"/>
              <a:gd name="connsiteY0" fmla="*/ 3810 h 207645"/>
              <a:gd name="connsiteX1" fmla="*/ 30492 w 394347"/>
              <a:gd name="connsiteY1" fmla="*/ 184785 h 207645"/>
              <a:gd name="connsiteX2" fmla="*/ 200037 w 394347"/>
              <a:gd name="connsiteY2" fmla="*/ 207645 h 207645"/>
              <a:gd name="connsiteX3" fmla="*/ 363867 w 394347"/>
              <a:gd name="connsiteY3" fmla="*/ 184785 h 207645"/>
              <a:gd name="connsiteX4" fmla="*/ 394347 w 394347"/>
              <a:gd name="connsiteY4" fmla="*/ 0 h 207645"/>
              <a:gd name="connsiteX0" fmla="*/ 12 w 394347"/>
              <a:gd name="connsiteY0" fmla="*/ 3810 h 207645"/>
              <a:gd name="connsiteX1" fmla="*/ 30492 w 394347"/>
              <a:gd name="connsiteY1" fmla="*/ 184785 h 207645"/>
              <a:gd name="connsiteX2" fmla="*/ 200037 w 394347"/>
              <a:gd name="connsiteY2" fmla="*/ 207645 h 207645"/>
              <a:gd name="connsiteX3" fmla="*/ 369582 w 394347"/>
              <a:gd name="connsiteY3" fmla="*/ 184785 h 207645"/>
              <a:gd name="connsiteX4" fmla="*/ 394347 w 394347"/>
              <a:gd name="connsiteY4" fmla="*/ 0 h 207645"/>
              <a:gd name="connsiteX0" fmla="*/ 17 w 394352"/>
              <a:gd name="connsiteY0" fmla="*/ 3810 h 207645"/>
              <a:gd name="connsiteX1" fmla="*/ 26821 w 394352"/>
              <a:gd name="connsiteY1" fmla="*/ 184785 h 207645"/>
              <a:gd name="connsiteX2" fmla="*/ 200042 w 394352"/>
              <a:gd name="connsiteY2" fmla="*/ 207645 h 207645"/>
              <a:gd name="connsiteX3" fmla="*/ 369587 w 394352"/>
              <a:gd name="connsiteY3" fmla="*/ 184785 h 207645"/>
              <a:gd name="connsiteX4" fmla="*/ 394352 w 394352"/>
              <a:gd name="connsiteY4" fmla="*/ 0 h 207645"/>
              <a:gd name="connsiteX0" fmla="*/ 17 w 394352"/>
              <a:gd name="connsiteY0" fmla="*/ 3810 h 208211"/>
              <a:gd name="connsiteX1" fmla="*/ 26821 w 394352"/>
              <a:gd name="connsiteY1" fmla="*/ 184785 h 208211"/>
              <a:gd name="connsiteX2" fmla="*/ 200042 w 394352"/>
              <a:gd name="connsiteY2" fmla="*/ 207645 h 208211"/>
              <a:gd name="connsiteX3" fmla="*/ 373263 w 394352"/>
              <a:gd name="connsiteY3" fmla="*/ 188629 h 208211"/>
              <a:gd name="connsiteX4" fmla="*/ 394352 w 394352"/>
              <a:gd name="connsiteY4" fmla="*/ 0 h 208211"/>
              <a:gd name="connsiteX0" fmla="*/ 17 w 394352"/>
              <a:gd name="connsiteY0" fmla="*/ 3810 h 208211"/>
              <a:gd name="connsiteX1" fmla="*/ 26821 w 394352"/>
              <a:gd name="connsiteY1" fmla="*/ 184785 h 208211"/>
              <a:gd name="connsiteX2" fmla="*/ 200042 w 394352"/>
              <a:gd name="connsiteY2" fmla="*/ 207645 h 208211"/>
              <a:gd name="connsiteX3" fmla="*/ 373263 w 394352"/>
              <a:gd name="connsiteY3" fmla="*/ 188629 h 208211"/>
              <a:gd name="connsiteX4" fmla="*/ 394352 w 394352"/>
              <a:gd name="connsiteY4" fmla="*/ 0 h 208211"/>
              <a:gd name="connsiteX0" fmla="*/ 17 w 394352"/>
              <a:gd name="connsiteY0" fmla="*/ 3810 h 208211"/>
              <a:gd name="connsiteX1" fmla="*/ 26821 w 394352"/>
              <a:gd name="connsiteY1" fmla="*/ 184785 h 208211"/>
              <a:gd name="connsiteX2" fmla="*/ 200042 w 394352"/>
              <a:gd name="connsiteY2" fmla="*/ 207645 h 208211"/>
              <a:gd name="connsiteX3" fmla="*/ 373263 w 394352"/>
              <a:gd name="connsiteY3" fmla="*/ 188629 h 208211"/>
              <a:gd name="connsiteX4" fmla="*/ 394352 w 394352"/>
              <a:gd name="connsiteY4" fmla="*/ 0 h 208211"/>
              <a:gd name="connsiteX0" fmla="*/ 45 w 394380"/>
              <a:gd name="connsiteY0" fmla="*/ 3810 h 208073"/>
              <a:gd name="connsiteX1" fmla="*/ 20722 w 394380"/>
              <a:gd name="connsiteY1" fmla="*/ 186707 h 208073"/>
              <a:gd name="connsiteX2" fmla="*/ 200070 w 394380"/>
              <a:gd name="connsiteY2" fmla="*/ 207645 h 208073"/>
              <a:gd name="connsiteX3" fmla="*/ 373291 w 394380"/>
              <a:gd name="connsiteY3" fmla="*/ 188629 h 208073"/>
              <a:gd name="connsiteX4" fmla="*/ 394380 w 394380"/>
              <a:gd name="connsiteY4" fmla="*/ 0 h 208073"/>
              <a:gd name="connsiteX0" fmla="*/ 45 w 394380"/>
              <a:gd name="connsiteY0" fmla="*/ 3810 h 208910"/>
              <a:gd name="connsiteX1" fmla="*/ 20722 w 394380"/>
              <a:gd name="connsiteY1" fmla="*/ 186707 h 208910"/>
              <a:gd name="connsiteX2" fmla="*/ 200070 w 394380"/>
              <a:gd name="connsiteY2" fmla="*/ 207645 h 208910"/>
              <a:gd name="connsiteX3" fmla="*/ 373291 w 394380"/>
              <a:gd name="connsiteY3" fmla="*/ 188629 h 208910"/>
              <a:gd name="connsiteX4" fmla="*/ 394380 w 394380"/>
              <a:gd name="connsiteY4" fmla="*/ 0 h 208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4380" h="208910">
                <a:moveTo>
                  <a:pt x="45" y="3810"/>
                </a:moveTo>
                <a:cubicBezTo>
                  <a:pt x="-431" y="167005"/>
                  <a:pt x="2625" y="164165"/>
                  <a:pt x="20722" y="186707"/>
                </a:cubicBezTo>
                <a:cubicBezTo>
                  <a:pt x="38819" y="209249"/>
                  <a:pt x="113124" y="205403"/>
                  <a:pt x="200070" y="207645"/>
                </a:cubicBezTo>
                <a:cubicBezTo>
                  <a:pt x="287016" y="209887"/>
                  <a:pt x="348526" y="211806"/>
                  <a:pt x="373291" y="188629"/>
                </a:cubicBezTo>
                <a:cubicBezTo>
                  <a:pt x="398056" y="165452"/>
                  <a:pt x="391523" y="142558"/>
                  <a:pt x="394380" y="0"/>
                </a:cubicBezTo>
              </a:path>
            </a:pathLst>
          </a:cu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323" name="TextBox 322">
            <a:extLst>
              <a:ext uri="{FF2B5EF4-FFF2-40B4-BE49-F238E27FC236}">
                <a16:creationId xmlns:a16="http://schemas.microsoft.com/office/drawing/2014/main" id="{A237AEFA-58DD-45F8-AFC6-993A30344EEE}"/>
              </a:ext>
            </a:extLst>
          </p:cNvPr>
          <p:cNvSpPr txBox="1"/>
          <p:nvPr/>
        </p:nvSpPr>
        <p:spPr>
          <a:xfrm>
            <a:off x="2203923" y="1533479"/>
            <a:ext cx="10935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i="0" dirty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</a:rPr>
              <a:t>VLCS (2006-)</a:t>
            </a:r>
          </a:p>
        </p:txBody>
      </p:sp>
      <p:sp>
        <p:nvSpPr>
          <p:cNvPr id="324" name="TextBox 323">
            <a:extLst>
              <a:ext uri="{FF2B5EF4-FFF2-40B4-BE49-F238E27FC236}">
                <a16:creationId xmlns:a16="http://schemas.microsoft.com/office/drawing/2014/main" id="{0CDF5E72-AF56-49BC-93AA-63A71F630155}"/>
              </a:ext>
            </a:extLst>
          </p:cNvPr>
          <p:cNvSpPr txBox="1"/>
          <p:nvPr/>
        </p:nvSpPr>
        <p:spPr>
          <a:xfrm>
            <a:off x="2203922" y="3776454"/>
            <a:ext cx="11015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i="0" dirty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</a:rPr>
              <a:t>ULCS (2013-)</a:t>
            </a:r>
          </a:p>
        </p:txBody>
      </p:sp>
      <p:sp>
        <p:nvSpPr>
          <p:cNvPr id="325" name="TextBox 324">
            <a:extLst>
              <a:ext uri="{FF2B5EF4-FFF2-40B4-BE49-F238E27FC236}">
                <a16:creationId xmlns:a16="http://schemas.microsoft.com/office/drawing/2014/main" id="{3E184903-4052-4762-A420-1FB9FBF19ED6}"/>
              </a:ext>
            </a:extLst>
          </p:cNvPr>
          <p:cNvSpPr txBox="1"/>
          <p:nvPr/>
        </p:nvSpPr>
        <p:spPr>
          <a:xfrm>
            <a:off x="2374572" y="1764395"/>
            <a:ext cx="13543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i="0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11,000 - 15,000 TEU</a:t>
            </a:r>
          </a:p>
        </p:txBody>
      </p:sp>
      <p:sp>
        <p:nvSpPr>
          <p:cNvPr id="326" name="TextBox 325">
            <a:extLst>
              <a:ext uri="{FF2B5EF4-FFF2-40B4-BE49-F238E27FC236}">
                <a16:creationId xmlns:a16="http://schemas.microsoft.com/office/drawing/2014/main" id="{4C7C38EA-D57C-41CC-915B-F9006B47F9A0}"/>
              </a:ext>
            </a:extLst>
          </p:cNvPr>
          <p:cNvSpPr txBox="1"/>
          <p:nvPr/>
        </p:nvSpPr>
        <p:spPr>
          <a:xfrm>
            <a:off x="2374572" y="3981226"/>
            <a:ext cx="13901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i="0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18,000 – 21,000 TEU</a:t>
            </a:r>
          </a:p>
        </p:txBody>
      </p:sp>
      <p:sp>
        <p:nvSpPr>
          <p:cNvPr id="327" name="TextBox 326">
            <a:extLst>
              <a:ext uri="{FF2B5EF4-FFF2-40B4-BE49-F238E27FC236}">
                <a16:creationId xmlns:a16="http://schemas.microsoft.com/office/drawing/2014/main" id="{9CBCA634-751A-4304-A913-3F9165536451}"/>
              </a:ext>
            </a:extLst>
          </p:cNvPr>
          <p:cNvSpPr txBox="1"/>
          <p:nvPr/>
        </p:nvSpPr>
        <p:spPr>
          <a:xfrm>
            <a:off x="8719743" y="3724026"/>
            <a:ext cx="141064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200" b="1" i="0" dirty="0">
                <a:latin typeface="Arial Narrow" panose="020B0606020202030204" pitchFamily="34" charset="0"/>
              </a:rPr>
              <a:t>10</a:t>
            </a:r>
          </a:p>
        </p:txBody>
      </p:sp>
      <p:sp>
        <p:nvSpPr>
          <p:cNvPr id="328" name="TextBox 327">
            <a:extLst>
              <a:ext uri="{FF2B5EF4-FFF2-40B4-BE49-F238E27FC236}">
                <a16:creationId xmlns:a16="http://schemas.microsoft.com/office/drawing/2014/main" id="{8715FE31-ACA1-40BD-ADD5-E7D5B2D5C5A5}"/>
              </a:ext>
            </a:extLst>
          </p:cNvPr>
          <p:cNvSpPr txBox="1"/>
          <p:nvPr/>
        </p:nvSpPr>
        <p:spPr>
          <a:xfrm>
            <a:off x="8734983" y="4045689"/>
            <a:ext cx="70532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200" b="1" i="0" dirty="0">
                <a:latin typeface="Arial Narrow" panose="020B0606020202030204" pitchFamily="34" charset="0"/>
              </a:rPr>
              <a:t>8</a:t>
            </a:r>
          </a:p>
        </p:txBody>
      </p:sp>
      <p:sp>
        <p:nvSpPr>
          <p:cNvPr id="329" name="TextBox 328">
            <a:extLst>
              <a:ext uri="{FF2B5EF4-FFF2-40B4-BE49-F238E27FC236}">
                <a16:creationId xmlns:a16="http://schemas.microsoft.com/office/drawing/2014/main" id="{BFBAC3B3-FE7F-43A7-BB31-FF2F763A1CD7}"/>
              </a:ext>
            </a:extLst>
          </p:cNvPr>
          <p:cNvSpPr txBox="1"/>
          <p:nvPr/>
        </p:nvSpPr>
        <p:spPr>
          <a:xfrm>
            <a:off x="9308125" y="3420032"/>
            <a:ext cx="141064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200" b="1" i="0" dirty="0">
                <a:latin typeface="Arial Narrow" panose="020B0606020202030204" pitchFamily="34" charset="0"/>
              </a:rPr>
              <a:t>23</a:t>
            </a:r>
          </a:p>
        </p:txBody>
      </p:sp>
      <p:sp>
        <p:nvSpPr>
          <p:cNvPr id="330" name="Rounded Rectangle 53">
            <a:extLst>
              <a:ext uri="{FF2B5EF4-FFF2-40B4-BE49-F238E27FC236}">
                <a16:creationId xmlns:a16="http://schemas.microsoft.com/office/drawing/2014/main" id="{C494C481-6ED0-47C4-83FA-48754F95CB5E}"/>
              </a:ext>
            </a:extLst>
          </p:cNvPr>
          <p:cNvSpPr/>
          <p:nvPr/>
        </p:nvSpPr>
        <p:spPr>
          <a:xfrm>
            <a:off x="2138714" y="3380938"/>
            <a:ext cx="7863840" cy="2256537"/>
          </a:xfrm>
          <a:prstGeom prst="roundRect">
            <a:avLst>
              <a:gd name="adj" fmla="val 3439"/>
            </a:avLst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>
              <a:latin typeface="Arial Narrow" panose="020B0606020202030204" pitchFamily="34" charset="0"/>
            </a:endParaRPr>
          </a:p>
        </p:txBody>
      </p:sp>
      <p:grpSp>
        <p:nvGrpSpPr>
          <p:cNvPr id="331" name="Group 330">
            <a:extLst>
              <a:ext uri="{FF2B5EF4-FFF2-40B4-BE49-F238E27FC236}">
                <a16:creationId xmlns:a16="http://schemas.microsoft.com/office/drawing/2014/main" id="{CC70B489-BC9A-409E-A018-F82050C0875C}"/>
              </a:ext>
            </a:extLst>
          </p:cNvPr>
          <p:cNvGrpSpPr/>
          <p:nvPr/>
        </p:nvGrpSpPr>
        <p:grpSpPr>
          <a:xfrm>
            <a:off x="4166536" y="3596984"/>
            <a:ext cx="4348655" cy="706821"/>
            <a:chOff x="2645979" y="5764924"/>
            <a:chExt cx="4348655" cy="706821"/>
          </a:xfrm>
        </p:grpSpPr>
        <p:sp>
          <p:nvSpPr>
            <p:cNvPr id="332" name="Freeform 56">
              <a:extLst>
                <a:ext uri="{FF2B5EF4-FFF2-40B4-BE49-F238E27FC236}">
                  <a16:creationId xmlns:a16="http://schemas.microsoft.com/office/drawing/2014/main" id="{54B41693-5CD5-41C8-8AE7-EBE3E110E703}"/>
                </a:ext>
              </a:extLst>
            </p:cNvPr>
            <p:cNvSpPr/>
            <p:nvPr/>
          </p:nvSpPr>
          <p:spPr>
            <a:xfrm>
              <a:off x="2653862" y="5851634"/>
              <a:ext cx="796159" cy="312683"/>
            </a:xfrm>
            <a:custGeom>
              <a:avLst/>
              <a:gdLst>
                <a:gd name="connsiteX0" fmla="*/ 0 w 796159"/>
                <a:gd name="connsiteY0" fmla="*/ 312683 h 312683"/>
                <a:gd name="connsiteX1" fmla="*/ 0 w 796159"/>
                <a:gd name="connsiteY1" fmla="*/ 36787 h 312683"/>
                <a:gd name="connsiteX2" fmla="*/ 149772 w 796159"/>
                <a:gd name="connsiteY2" fmla="*/ 36787 h 312683"/>
                <a:gd name="connsiteX3" fmla="*/ 149772 w 796159"/>
                <a:gd name="connsiteY3" fmla="*/ 0 h 312683"/>
                <a:gd name="connsiteX4" fmla="*/ 796159 w 796159"/>
                <a:gd name="connsiteY4" fmla="*/ 0 h 312683"/>
                <a:gd name="connsiteX5" fmla="*/ 796159 w 796159"/>
                <a:gd name="connsiteY5" fmla="*/ 310056 h 312683"/>
                <a:gd name="connsiteX6" fmla="*/ 0 w 796159"/>
                <a:gd name="connsiteY6" fmla="*/ 312683 h 312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96159" h="312683">
                  <a:moveTo>
                    <a:pt x="0" y="312683"/>
                  </a:moveTo>
                  <a:lnTo>
                    <a:pt x="0" y="36787"/>
                  </a:lnTo>
                  <a:lnTo>
                    <a:pt x="149772" y="36787"/>
                  </a:lnTo>
                  <a:lnTo>
                    <a:pt x="149772" y="0"/>
                  </a:lnTo>
                  <a:lnTo>
                    <a:pt x="796159" y="0"/>
                  </a:lnTo>
                  <a:lnTo>
                    <a:pt x="796159" y="310056"/>
                  </a:lnTo>
                  <a:lnTo>
                    <a:pt x="0" y="312683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i="0">
                <a:latin typeface="Arial Narrow" panose="020B0606020202030204" pitchFamily="34" charset="0"/>
              </a:endParaRPr>
            </a:p>
          </p:txBody>
        </p:sp>
        <p:sp>
          <p:nvSpPr>
            <p:cNvPr id="333" name="Freeform 57">
              <a:extLst>
                <a:ext uri="{FF2B5EF4-FFF2-40B4-BE49-F238E27FC236}">
                  <a16:creationId xmlns:a16="http://schemas.microsoft.com/office/drawing/2014/main" id="{5B502BA7-F656-4A15-A3B6-C65B4B51F23A}"/>
                </a:ext>
              </a:extLst>
            </p:cNvPr>
            <p:cNvSpPr/>
            <p:nvPr/>
          </p:nvSpPr>
          <p:spPr>
            <a:xfrm>
              <a:off x="3515710" y="5849007"/>
              <a:ext cx="1636987" cy="323193"/>
            </a:xfrm>
            <a:custGeom>
              <a:avLst/>
              <a:gdLst>
                <a:gd name="connsiteX0" fmla="*/ 0 w 1636987"/>
                <a:gd name="connsiteY0" fmla="*/ 0 h 323193"/>
                <a:gd name="connsiteX1" fmla="*/ 1636987 w 1636987"/>
                <a:gd name="connsiteY1" fmla="*/ 0 h 323193"/>
                <a:gd name="connsiteX2" fmla="*/ 1636987 w 1636987"/>
                <a:gd name="connsiteY2" fmla="*/ 323193 h 323193"/>
                <a:gd name="connsiteX3" fmla="*/ 0 w 1636987"/>
                <a:gd name="connsiteY3" fmla="*/ 323193 h 323193"/>
                <a:gd name="connsiteX4" fmla="*/ 0 w 1636987"/>
                <a:gd name="connsiteY4" fmla="*/ 0 h 323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36987" h="323193">
                  <a:moveTo>
                    <a:pt x="0" y="0"/>
                  </a:moveTo>
                  <a:lnTo>
                    <a:pt x="1636987" y="0"/>
                  </a:lnTo>
                  <a:lnTo>
                    <a:pt x="1636987" y="323193"/>
                  </a:lnTo>
                  <a:lnTo>
                    <a:pt x="0" y="3231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i="0">
                <a:latin typeface="Arial Narrow" panose="020B0606020202030204" pitchFamily="34" charset="0"/>
              </a:endParaRPr>
            </a:p>
          </p:txBody>
        </p:sp>
        <p:sp>
          <p:nvSpPr>
            <p:cNvPr id="334" name="Freeform 58">
              <a:extLst>
                <a:ext uri="{FF2B5EF4-FFF2-40B4-BE49-F238E27FC236}">
                  <a16:creationId xmlns:a16="http://schemas.microsoft.com/office/drawing/2014/main" id="{C436B263-7073-45C0-AE42-8A881DE23D51}"/>
                </a:ext>
              </a:extLst>
            </p:cNvPr>
            <p:cNvSpPr/>
            <p:nvPr/>
          </p:nvSpPr>
          <p:spPr>
            <a:xfrm>
              <a:off x="5226269" y="5859517"/>
              <a:ext cx="1463565" cy="312683"/>
            </a:xfrm>
            <a:custGeom>
              <a:avLst/>
              <a:gdLst>
                <a:gd name="connsiteX0" fmla="*/ 0 w 1463565"/>
                <a:gd name="connsiteY0" fmla="*/ 0 h 312683"/>
                <a:gd name="connsiteX1" fmla="*/ 365234 w 1463565"/>
                <a:gd name="connsiteY1" fmla="*/ 0 h 312683"/>
                <a:gd name="connsiteX2" fmla="*/ 365234 w 1463565"/>
                <a:gd name="connsiteY2" fmla="*/ 28904 h 312683"/>
                <a:gd name="connsiteX3" fmla="*/ 685800 w 1463565"/>
                <a:gd name="connsiteY3" fmla="*/ 28904 h 312683"/>
                <a:gd name="connsiteX4" fmla="*/ 685800 w 1463565"/>
                <a:gd name="connsiteY4" fmla="*/ 55180 h 312683"/>
                <a:gd name="connsiteX5" fmla="*/ 1158765 w 1463565"/>
                <a:gd name="connsiteY5" fmla="*/ 55180 h 312683"/>
                <a:gd name="connsiteX6" fmla="*/ 1158765 w 1463565"/>
                <a:gd name="connsiteY6" fmla="*/ 81455 h 312683"/>
                <a:gd name="connsiteX7" fmla="*/ 1463565 w 1463565"/>
                <a:gd name="connsiteY7" fmla="*/ 81455 h 312683"/>
                <a:gd name="connsiteX8" fmla="*/ 1463565 w 1463565"/>
                <a:gd name="connsiteY8" fmla="*/ 312683 h 312683"/>
                <a:gd name="connsiteX9" fmla="*/ 18393 w 1463565"/>
                <a:gd name="connsiteY9" fmla="*/ 312683 h 312683"/>
                <a:gd name="connsiteX10" fmla="*/ 0 w 1463565"/>
                <a:gd name="connsiteY10" fmla="*/ 0 h 312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63565" h="312683">
                  <a:moveTo>
                    <a:pt x="0" y="0"/>
                  </a:moveTo>
                  <a:lnTo>
                    <a:pt x="365234" y="0"/>
                  </a:lnTo>
                  <a:lnTo>
                    <a:pt x="365234" y="28904"/>
                  </a:lnTo>
                  <a:lnTo>
                    <a:pt x="685800" y="28904"/>
                  </a:lnTo>
                  <a:lnTo>
                    <a:pt x="685800" y="55180"/>
                  </a:lnTo>
                  <a:lnTo>
                    <a:pt x="1158765" y="55180"/>
                  </a:lnTo>
                  <a:lnTo>
                    <a:pt x="1158765" y="81455"/>
                  </a:lnTo>
                  <a:lnTo>
                    <a:pt x="1463565" y="81455"/>
                  </a:lnTo>
                  <a:lnTo>
                    <a:pt x="1463565" y="312683"/>
                  </a:lnTo>
                  <a:lnTo>
                    <a:pt x="18393" y="3126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i="0">
                <a:latin typeface="Arial Narrow" panose="020B0606020202030204" pitchFamily="34" charset="0"/>
              </a:endParaRPr>
            </a:p>
          </p:txBody>
        </p:sp>
        <p:sp>
          <p:nvSpPr>
            <p:cNvPr id="335" name="Freeform 59">
              <a:extLst>
                <a:ext uri="{FF2B5EF4-FFF2-40B4-BE49-F238E27FC236}">
                  <a16:creationId xmlns:a16="http://schemas.microsoft.com/office/drawing/2014/main" id="{340C083B-34EF-4A75-BA99-6E13E6C20E43}"/>
                </a:ext>
              </a:extLst>
            </p:cNvPr>
            <p:cNvSpPr/>
            <p:nvPr/>
          </p:nvSpPr>
          <p:spPr>
            <a:xfrm>
              <a:off x="2645979" y="5764924"/>
              <a:ext cx="4348655" cy="706821"/>
            </a:xfrm>
            <a:custGeom>
              <a:avLst/>
              <a:gdLst>
                <a:gd name="connsiteX0" fmla="*/ 4327635 w 4348655"/>
                <a:gd name="connsiteY0" fmla="*/ 312682 h 709448"/>
                <a:gd name="connsiteX1" fmla="*/ 4280338 w 4348655"/>
                <a:gd name="connsiteY1" fmla="*/ 407275 h 709448"/>
                <a:gd name="connsiteX2" fmla="*/ 4246180 w 4348655"/>
                <a:gd name="connsiteY2" fmla="*/ 467710 h 709448"/>
                <a:gd name="connsiteX3" fmla="*/ 4222531 w 4348655"/>
                <a:gd name="connsiteY3" fmla="*/ 533400 h 709448"/>
                <a:gd name="connsiteX4" fmla="*/ 4222531 w 4348655"/>
                <a:gd name="connsiteY4" fmla="*/ 567558 h 709448"/>
                <a:gd name="connsiteX5" fmla="*/ 4243552 w 4348655"/>
                <a:gd name="connsiteY5" fmla="*/ 570186 h 709448"/>
                <a:gd name="connsiteX6" fmla="*/ 4277711 w 4348655"/>
                <a:gd name="connsiteY6" fmla="*/ 578069 h 709448"/>
                <a:gd name="connsiteX7" fmla="*/ 4330262 w 4348655"/>
                <a:gd name="connsiteY7" fmla="*/ 580696 h 709448"/>
                <a:gd name="connsiteX8" fmla="*/ 4348655 w 4348655"/>
                <a:gd name="connsiteY8" fmla="*/ 596462 h 709448"/>
                <a:gd name="connsiteX9" fmla="*/ 4338145 w 4348655"/>
                <a:gd name="connsiteY9" fmla="*/ 620110 h 709448"/>
                <a:gd name="connsiteX10" fmla="*/ 4314497 w 4348655"/>
                <a:gd name="connsiteY10" fmla="*/ 633248 h 709448"/>
                <a:gd name="connsiteX11" fmla="*/ 4235669 w 4348655"/>
                <a:gd name="connsiteY11" fmla="*/ 677917 h 709448"/>
                <a:gd name="connsiteX12" fmla="*/ 4183118 w 4348655"/>
                <a:gd name="connsiteY12" fmla="*/ 693682 h 709448"/>
                <a:gd name="connsiteX13" fmla="*/ 4080642 w 4348655"/>
                <a:gd name="connsiteY13" fmla="*/ 709448 h 709448"/>
                <a:gd name="connsiteX14" fmla="*/ 278524 w 4348655"/>
                <a:gd name="connsiteY14" fmla="*/ 709448 h 709448"/>
                <a:gd name="connsiteX15" fmla="*/ 223345 w 4348655"/>
                <a:gd name="connsiteY15" fmla="*/ 688427 h 709448"/>
                <a:gd name="connsiteX16" fmla="*/ 199697 w 4348655"/>
                <a:gd name="connsiteY16" fmla="*/ 680544 h 709448"/>
                <a:gd name="connsiteX17" fmla="*/ 160283 w 4348655"/>
                <a:gd name="connsiteY17" fmla="*/ 667406 h 709448"/>
                <a:gd name="connsiteX18" fmla="*/ 173421 w 4348655"/>
                <a:gd name="connsiteY18" fmla="*/ 654269 h 709448"/>
                <a:gd name="connsiteX19" fmla="*/ 212835 w 4348655"/>
                <a:gd name="connsiteY19" fmla="*/ 651641 h 709448"/>
                <a:gd name="connsiteX20" fmla="*/ 223345 w 4348655"/>
                <a:gd name="connsiteY20" fmla="*/ 612227 h 709448"/>
                <a:gd name="connsiteX21" fmla="*/ 218090 w 4348655"/>
                <a:gd name="connsiteY21" fmla="*/ 593834 h 709448"/>
                <a:gd name="connsiteX22" fmla="*/ 123497 w 4348655"/>
                <a:gd name="connsiteY22" fmla="*/ 562303 h 709448"/>
                <a:gd name="connsiteX23" fmla="*/ 94593 w 4348655"/>
                <a:gd name="connsiteY23" fmla="*/ 704193 h 709448"/>
                <a:gd name="connsiteX24" fmla="*/ 5255 w 4348655"/>
                <a:gd name="connsiteY24" fmla="*/ 704193 h 709448"/>
                <a:gd name="connsiteX25" fmla="*/ 0 w 4348655"/>
                <a:gd name="connsiteY25" fmla="*/ 541282 h 709448"/>
                <a:gd name="connsiteX26" fmla="*/ 2628 w 4348655"/>
                <a:gd name="connsiteY26" fmla="*/ 388882 h 709448"/>
                <a:gd name="connsiteX27" fmla="*/ 832945 w 4348655"/>
                <a:gd name="connsiteY27" fmla="*/ 388882 h 709448"/>
                <a:gd name="connsiteX28" fmla="*/ 832945 w 4348655"/>
                <a:gd name="connsiteY28" fmla="*/ 81455 h 709448"/>
                <a:gd name="connsiteX29" fmla="*/ 851338 w 4348655"/>
                <a:gd name="connsiteY29" fmla="*/ 0 h 709448"/>
                <a:gd name="connsiteX30" fmla="*/ 888124 w 4348655"/>
                <a:gd name="connsiteY30" fmla="*/ 2627 h 709448"/>
                <a:gd name="connsiteX31" fmla="*/ 888124 w 4348655"/>
                <a:gd name="connsiteY31" fmla="*/ 383627 h 709448"/>
                <a:gd name="connsiteX32" fmla="*/ 2496207 w 4348655"/>
                <a:gd name="connsiteY32" fmla="*/ 383627 h 709448"/>
                <a:gd name="connsiteX33" fmla="*/ 2496207 w 4348655"/>
                <a:gd name="connsiteY33" fmla="*/ 5255 h 709448"/>
                <a:gd name="connsiteX34" fmla="*/ 2611821 w 4348655"/>
                <a:gd name="connsiteY34" fmla="*/ 5255 h 709448"/>
                <a:gd name="connsiteX35" fmla="*/ 2611821 w 4348655"/>
                <a:gd name="connsiteY35" fmla="*/ 386255 h 709448"/>
                <a:gd name="connsiteX36" fmla="*/ 3612931 w 4348655"/>
                <a:gd name="connsiteY36" fmla="*/ 386255 h 709448"/>
                <a:gd name="connsiteX37" fmla="*/ 3670738 w 4348655"/>
                <a:gd name="connsiteY37" fmla="*/ 365234 h 709448"/>
                <a:gd name="connsiteX38" fmla="*/ 3754821 w 4348655"/>
                <a:gd name="connsiteY38" fmla="*/ 344213 h 709448"/>
                <a:gd name="connsiteX39" fmla="*/ 3849414 w 4348655"/>
                <a:gd name="connsiteY39" fmla="*/ 341586 h 709448"/>
                <a:gd name="connsiteX40" fmla="*/ 3970283 w 4348655"/>
                <a:gd name="connsiteY40" fmla="*/ 331075 h 709448"/>
                <a:gd name="connsiteX41" fmla="*/ 4327635 w 4348655"/>
                <a:gd name="connsiteY41" fmla="*/ 312682 h 709448"/>
                <a:gd name="connsiteX0" fmla="*/ 4327635 w 4348655"/>
                <a:gd name="connsiteY0" fmla="*/ 312682 h 709448"/>
                <a:gd name="connsiteX1" fmla="*/ 4280338 w 4348655"/>
                <a:gd name="connsiteY1" fmla="*/ 407275 h 709448"/>
                <a:gd name="connsiteX2" fmla="*/ 4246180 w 4348655"/>
                <a:gd name="connsiteY2" fmla="*/ 467710 h 709448"/>
                <a:gd name="connsiteX3" fmla="*/ 4222531 w 4348655"/>
                <a:gd name="connsiteY3" fmla="*/ 533400 h 709448"/>
                <a:gd name="connsiteX4" fmla="*/ 4222531 w 4348655"/>
                <a:gd name="connsiteY4" fmla="*/ 567558 h 709448"/>
                <a:gd name="connsiteX5" fmla="*/ 4243552 w 4348655"/>
                <a:gd name="connsiteY5" fmla="*/ 570186 h 709448"/>
                <a:gd name="connsiteX6" fmla="*/ 4277711 w 4348655"/>
                <a:gd name="connsiteY6" fmla="*/ 578069 h 709448"/>
                <a:gd name="connsiteX7" fmla="*/ 4330262 w 4348655"/>
                <a:gd name="connsiteY7" fmla="*/ 580696 h 709448"/>
                <a:gd name="connsiteX8" fmla="*/ 4348655 w 4348655"/>
                <a:gd name="connsiteY8" fmla="*/ 596462 h 709448"/>
                <a:gd name="connsiteX9" fmla="*/ 4338145 w 4348655"/>
                <a:gd name="connsiteY9" fmla="*/ 620110 h 709448"/>
                <a:gd name="connsiteX10" fmla="*/ 4314497 w 4348655"/>
                <a:gd name="connsiteY10" fmla="*/ 633248 h 709448"/>
                <a:gd name="connsiteX11" fmla="*/ 4235669 w 4348655"/>
                <a:gd name="connsiteY11" fmla="*/ 677917 h 709448"/>
                <a:gd name="connsiteX12" fmla="*/ 4183118 w 4348655"/>
                <a:gd name="connsiteY12" fmla="*/ 693682 h 709448"/>
                <a:gd name="connsiteX13" fmla="*/ 4080642 w 4348655"/>
                <a:gd name="connsiteY13" fmla="*/ 709448 h 709448"/>
                <a:gd name="connsiteX14" fmla="*/ 278524 w 4348655"/>
                <a:gd name="connsiteY14" fmla="*/ 709448 h 709448"/>
                <a:gd name="connsiteX15" fmla="*/ 223345 w 4348655"/>
                <a:gd name="connsiteY15" fmla="*/ 688427 h 709448"/>
                <a:gd name="connsiteX16" fmla="*/ 199697 w 4348655"/>
                <a:gd name="connsiteY16" fmla="*/ 680544 h 709448"/>
                <a:gd name="connsiteX17" fmla="*/ 160283 w 4348655"/>
                <a:gd name="connsiteY17" fmla="*/ 667406 h 709448"/>
                <a:gd name="connsiteX18" fmla="*/ 173421 w 4348655"/>
                <a:gd name="connsiteY18" fmla="*/ 654269 h 709448"/>
                <a:gd name="connsiteX19" fmla="*/ 212835 w 4348655"/>
                <a:gd name="connsiteY19" fmla="*/ 651641 h 709448"/>
                <a:gd name="connsiteX20" fmla="*/ 223345 w 4348655"/>
                <a:gd name="connsiteY20" fmla="*/ 612227 h 709448"/>
                <a:gd name="connsiteX21" fmla="*/ 218090 w 4348655"/>
                <a:gd name="connsiteY21" fmla="*/ 593834 h 709448"/>
                <a:gd name="connsiteX22" fmla="*/ 123497 w 4348655"/>
                <a:gd name="connsiteY22" fmla="*/ 562303 h 709448"/>
                <a:gd name="connsiteX23" fmla="*/ 94593 w 4348655"/>
                <a:gd name="connsiteY23" fmla="*/ 704193 h 709448"/>
                <a:gd name="connsiteX24" fmla="*/ 5255 w 4348655"/>
                <a:gd name="connsiteY24" fmla="*/ 704193 h 709448"/>
                <a:gd name="connsiteX25" fmla="*/ 0 w 4348655"/>
                <a:gd name="connsiteY25" fmla="*/ 541282 h 709448"/>
                <a:gd name="connsiteX26" fmla="*/ 2628 w 4348655"/>
                <a:gd name="connsiteY26" fmla="*/ 388882 h 709448"/>
                <a:gd name="connsiteX27" fmla="*/ 793532 w 4348655"/>
                <a:gd name="connsiteY27" fmla="*/ 386255 h 709448"/>
                <a:gd name="connsiteX28" fmla="*/ 832945 w 4348655"/>
                <a:gd name="connsiteY28" fmla="*/ 81455 h 709448"/>
                <a:gd name="connsiteX29" fmla="*/ 851338 w 4348655"/>
                <a:gd name="connsiteY29" fmla="*/ 0 h 709448"/>
                <a:gd name="connsiteX30" fmla="*/ 888124 w 4348655"/>
                <a:gd name="connsiteY30" fmla="*/ 2627 h 709448"/>
                <a:gd name="connsiteX31" fmla="*/ 888124 w 4348655"/>
                <a:gd name="connsiteY31" fmla="*/ 383627 h 709448"/>
                <a:gd name="connsiteX32" fmla="*/ 2496207 w 4348655"/>
                <a:gd name="connsiteY32" fmla="*/ 383627 h 709448"/>
                <a:gd name="connsiteX33" fmla="*/ 2496207 w 4348655"/>
                <a:gd name="connsiteY33" fmla="*/ 5255 h 709448"/>
                <a:gd name="connsiteX34" fmla="*/ 2611821 w 4348655"/>
                <a:gd name="connsiteY34" fmla="*/ 5255 h 709448"/>
                <a:gd name="connsiteX35" fmla="*/ 2611821 w 4348655"/>
                <a:gd name="connsiteY35" fmla="*/ 386255 h 709448"/>
                <a:gd name="connsiteX36" fmla="*/ 3612931 w 4348655"/>
                <a:gd name="connsiteY36" fmla="*/ 386255 h 709448"/>
                <a:gd name="connsiteX37" fmla="*/ 3670738 w 4348655"/>
                <a:gd name="connsiteY37" fmla="*/ 365234 h 709448"/>
                <a:gd name="connsiteX38" fmla="*/ 3754821 w 4348655"/>
                <a:gd name="connsiteY38" fmla="*/ 344213 h 709448"/>
                <a:gd name="connsiteX39" fmla="*/ 3849414 w 4348655"/>
                <a:gd name="connsiteY39" fmla="*/ 341586 h 709448"/>
                <a:gd name="connsiteX40" fmla="*/ 3970283 w 4348655"/>
                <a:gd name="connsiteY40" fmla="*/ 331075 h 709448"/>
                <a:gd name="connsiteX41" fmla="*/ 4327635 w 4348655"/>
                <a:gd name="connsiteY41" fmla="*/ 312682 h 709448"/>
                <a:gd name="connsiteX0" fmla="*/ 4327635 w 4348655"/>
                <a:gd name="connsiteY0" fmla="*/ 312682 h 709448"/>
                <a:gd name="connsiteX1" fmla="*/ 4280338 w 4348655"/>
                <a:gd name="connsiteY1" fmla="*/ 407275 h 709448"/>
                <a:gd name="connsiteX2" fmla="*/ 4246180 w 4348655"/>
                <a:gd name="connsiteY2" fmla="*/ 467710 h 709448"/>
                <a:gd name="connsiteX3" fmla="*/ 4222531 w 4348655"/>
                <a:gd name="connsiteY3" fmla="*/ 533400 h 709448"/>
                <a:gd name="connsiteX4" fmla="*/ 4222531 w 4348655"/>
                <a:gd name="connsiteY4" fmla="*/ 567558 h 709448"/>
                <a:gd name="connsiteX5" fmla="*/ 4243552 w 4348655"/>
                <a:gd name="connsiteY5" fmla="*/ 570186 h 709448"/>
                <a:gd name="connsiteX6" fmla="*/ 4277711 w 4348655"/>
                <a:gd name="connsiteY6" fmla="*/ 578069 h 709448"/>
                <a:gd name="connsiteX7" fmla="*/ 4330262 w 4348655"/>
                <a:gd name="connsiteY7" fmla="*/ 580696 h 709448"/>
                <a:gd name="connsiteX8" fmla="*/ 4348655 w 4348655"/>
                <a:gd name="connsiteY8" fmla="*/ 596462 h 709448"/>
                <a:gd name="connsiteX9" fmla="*/ 4338145 w 4348655"/>
                <a:gd name="connsiteY9" fmla="*/ 620110 h 709448"/>
                <a:gd name="connsiteX10" fmla="*/ 4314497 w 4348655"/>
                <a:gd name="connsiteY10" fmla="*/ 633248 h 709448"/>
                <a:gd name="connsiteX11" fmla="*/ 4235669 w 4348655"/>
                <a:gd name="connsiteY11" fmla="*/ 677917 h 709448"/>
                <a:gd name="connsiteX12" fmla="*/ 4183118 w 4348655"/>
                <a:gd name="connsiteY12" fmla="*/ 693682 h 709448"/>
                <a:gd name="connsiteX13" fmla="*/ 4080642 w 4348655"/>
                <a:gd name="connsiteY13" fmla="*/ 709448 h 709448"/>
                <a:gd name="connsiteX14" fmla="*/ 278524 w 4348655"/>
                <a:gd name="connsiteY14" fmla="*/ 709448 h 709448"/>
                <a:gd name="connsiteX15" fmla="*/ 223345 w 4348655"/>
                <a:gd name="connsiteY15" fmla="*/ 688427 h 709448"/>
                <a:gd name="connsiteX16" fmla="*/ 199697 w 4348655"/>
                <a:gd name="connsiteY16" fmla="*/ 680544 h 709448"/>
                <a:gd name="connsiteX17" fmla="*/ 160283 w 4348655"/>
                <a:gd name="connsiteY17" fmla="*/ 667406 h 709448"/>
                <a:gd name="connsiteX18" fmla="*/ 173421 w 4348655"/>
                <a:gd name="connsiteY18" fmla="*/ 654269 h 709448"/>
                <a:gd name="connsiteX19" fmla="*/ 212835 w 4348655"/>
                <a:gd name="connsiteY19" fmla="*/ 651641 h 709448"/>
                <a:gd name="connsiteX20" fmla="*/ 223345 w 4348655"/>
                <a:gd name="connsiteY20" fmla="*/ 612227 h 709448"/>
                <a:gd name="connsiteX21" fmla="*/ 218090 w 4348655"/>
                <a:gd name="connsiteY21" fmla="*/ 593834 h 709448"/>
                <a:gd name="connsiteX22" fmla="*/ 123497 w 4348655"/>
                <a:gd name="connsiteY22" fmla="*/ 562303 h 709448"/>
                <a:gd name="connsiteX23" fmla="*/ 94593 w 4348655"/>
                <a:gd name="connsiteY23" fmla="*/ 704193 h 709448"/>
                <a:gd name="connsiteX24" fmla="*/ 5255 w 4348655"/>
                <a:gd name="connsiteY24" fmla="*/ 704193 h 709448"/>
                <a:gd name="connsiteX25" fmla="*/ 0 w 4348655"/>
                <a:gd name="connsiteY25" fmla="*/ 541282 h 709448"/>
                <a:gd name="connsiteX26" fmla="*/ 2628 w 4348655"/>
                <a:gd name="connsiteY26" fmla="*/ 388882 h 709448"/>
                <a:gd name="connsiteX27" fmla="*/ 793532 w 4348655"/>
                <a:gd name="connsiteY27" fmla="*/ 386255 h 709448"/>
                <a:gd name="connsiteX28" fmla="*/ 796159 w 4348655"/>
                <a:gd name="connsiteY28" fmla="*/ 78827 h 709448"/>
                <a:gd name="connsiteX29" fmla="*/ 851338 w 4348655"/>
                <a:gd name="connsiteY29" fmla="*/ 0 h 709448"/>
                <a:gd name="connsiteX30" fmla="*/ 888124 w 4348655"/>
                <a:gd name="connsiteY30" fmla="*/ 2627 h 709448"/>
                <a:gd name="connsiteX31" fmla="*/ 888124 w 4348655"/>
                <a:gd name="connsiteY31" fmla="*/ 383627 h 709448"/>
                <a:gd name="connsiteX32" fmla="*/ 2496207 w 4348655"/>
                <a:gd name="connsiteY32" fmla="*/ 383627 h 709448"/>
                <a:gd name="connsiteX33" fmla="*/ 2496207 w 4348655"/>
                <a:gd name="connsiteY33" fmla="*/ 5255 h 709448"/>
                <a:gd name="connsiteX34" fmla="*/ 2611821 w 4348655"/>
                <a:gd name="connsiteY34" fmla="*/ 5255 h 709448"/>
                <a:gd name="connsiteX35" fmla="*/ 2611821 w 4348655"/>
                <a:gd name="connsiteY35" fmla="*/ 386255 h 709448"/>
                <a:gd name="connsiteX36" fmla="*/ 3612931 w 4348655"/>
                <a:gd name="connsiteY36" fmla="*/ 386255 h 709448"/>
                <a:gd name="connsiteX37" fmla="*/ 3670738 w 4348655"/>
                <a:gd name="connsiteY37" fmla="*/ 365234 h 709448"/>
                <a:gd name="connsiteX38" fmla="*/ 3754821 w 4348655"/>
                <a:gd name="connsiteY38" fmla="*/ 344213 h 709448"/>
                <a:gd name="connsiteX39" fmla="*/ 3849414 w 4348655"/>
                <a:gd name="connsiteY39" fmla="*/ 341586 h 709448"/>
                <a:gd name="connsiteX40" fmla="*/ 3970283 w 4348655"/>
                <a:gd name="connsiteY40" fmla="*/ 331075 h 709448"/>
                <a:gd name="connsiteX41" fmla="*/ 4327635 w 4348655"/>
                <a:gd name="connsiteY41" fmla="*/ 312682 h 709448"/>
                <a:gd name="connsiteX0" fmla="*/ 4327635 w 4348655"/>
                <a:gd name="connsiteY0" fmla="*/ 310055 h 706821"/>
                <a:gd name="connsiteX1" fmla="*/ 4280338 w 4348655"/>
                <a:gd name="connsiteY1" fmla="*/ 404648 h 706821"/>
                <a:gd name="connsiteX2" fmla="*/ 4246180 w 4348655"/>
                <a:gd name="connsiteY2" fmla="*/ 465083 h 706821"/>
                <a:gd name="connsiteX3" fmla="*/ 4222531 w 4348655"/>
                <a:gd name="connsiteY3" fmla="*/ 530773 h 706821"/>
                <a:gd name="connsiteX4" fmla="*/ 4222531 w 4348655"/>
                <a:gd name="connsiteY4" fmla="*/ 564931 h 706821"/>
                <a:gd name="connsiteX5" fmla="*/ 4243552 w 4348655"/>
                <a:gd name="connsiteY5" fmla="*/ 567559 h 706821"/>
                <a:gd name="connsiteX6" fmla="*/ 4277711 w 4348655"/>
                <a:gd name="connsiteY6" fmla="*/ 575442 h 706821"/>
                <a:gd name="connsiteX7" fmla="*/ 4330262 w 4348655"/>
                <a:gd name="connsiteY7" fmla="*/ 578069 h 706821"/>
                <a:gd name="connsiteX8" fmla="*/ 4348655 w 4348655"/>
                <a:gd name="connsiteY8" fmla="*/ 593835 h 706821"/>
                <a:gd name="connsiteX9" fmla="*/ 4338145 w 4348655"/>
                <a:gd name="connsiteY9" fmla="*/ 617483 h 706821"/>
                <a:gd name="connsiteX10" fmla="*/ 4314497 w 4348655"/>
                <a:gd name="connsiteY10" fmla="*/ 630621 h 706821"/>
                <a:gd name="connsiteX11" fmla="*/ 4235669 w 4348655"/>
                <a:gd name="connsiteY11" fmla="*/ 675290 h 706821"/>
                <a:gd name="connsiteX12" fmla="*/ 4183118 w 4348655"/>
                <a:gd name="connsiteY12" fmla="*/ 691055 h 706821"/>
                <a:gd name="connsiteX13" fmla="*/ 4080642 w 4348655"/>
                <a:gd name="connsiteY13" fmla="*/ 706821 h 706821"/>
                <a:gd name="connsiteX14" fmla="*/ 278524 w 4348655"/>
                <a:gd name="connsiteY14" fmla="*/ 706821 h 706821"/>
                <a:gd name="connsiteX15" fmla="*/ 223345 w 4348655"/>
                <a:gd name="connsiteY15" fmla="*/ 685800 h 706821"/>
                <a:gd name="connsiteX16" fmla="*/ 199697 w 4348655"/>
                <a:gd name="connsiteY16" fmla="*/ 677917 h 706821"/>
                <a:gd name="connsiteX17" fmla="*/ 160283 w 4348655"/>
                <a:gd name="connsiteY17" fmla="*/ 664779 h 706821"/>
                <a:gd name="connsiteX18" fmla="*/ 173421 w 4348655"/>
                <a:gd name="connsiteY18" fmla="*/ 651642 h 706821"/>
                <a:gd name="connsiteX19" fmla="*/ 212835 w 4348655"/>
                <a:gd name="connsiteY19" fmla="*/ 649014 h 706821"/>
                <a:gd name="connsiteX20" fmla="*/ 223345 w 4348655"/>
                <a:gd name="connsiteY20" fmla="*/ 609600 h 706821"/>
                <a:gd name="connsiteX21" fmla="*/ 218090 w 4348655"/>
                <a:gd name="connsiteY21" fmla="*/ 591207 h 706821"/>
                <a:gd name="connsiteX22" fmla="*/ 123497 w 4348655"/>
                <a:gd name="connsiteY22" fmla="*/ 559676 h 706821"/>
                <a:gd name="connsiteX23" fmla="*/ 94593 w 4348655"/>
                <a:gd name="connsiteY23" fmla="*/ 701566 h 706821"/>
                <a:gd name="connsiteX24" fmla="*/ 5255 w 4348655"/>
                <a:gd name="connsiteY24" fmla="*/ 701566 h 706821"/>
                <a:gd name="connsiteX25" fmla="*/ 0 w 4348655"/>
                <a:gd name="connsiteY25" fmla="*/ 538655 h 706821"/>
                <a:gd name="connsiteX26" fmla="*/ 2628 w 4348655"/>
                <a:gd name="connsiteY26" fmla="*/ 386255 h 706821"/>
                <a:gd name="connsiteX27" fmla="*/ 793532 w 4348655"/>
                <a:gd name="connsiteY27" fmla="*/ 383628 h 706821"/>
                <a:gd name="connsiteX28" fmla="*/ 796159 w 4348655"/>
                <a:gd name="connsiteY28" fmla="*/ 76200 h 706821"/>
                <a:gd name="connsiteX29" fmla="*/ 814551 w 4348655"/>
                <a:gd name="connsiteY29" fmla="*/ 1 h 706821"/>
                <a:gd name="connsiteX30" fmla="*/ 888124 w 4348655"/>
                <a:gd name="connsiteY30" fmla="*/ 0 h 706821"/>
                <a:gd name="connsiteX31" fmla="*/ 888124 w 4348655"/>
                <a:gd name="connsiteY31" fmla="*/ 381000 h 706821"/>
                <a:gd name="connsiteX32" fmla="*/ 2496207 w 4348655"/>
                <a:gd name="connsiteY32" fmla="*/ 381000 h 706821"/>
                <a:gd name="connsiteX33" fmla="*/ 2496207 w 4348655"/>
                <a:gd name="connsiteY33" fmla="*/ 2628 h 706821"/>
                <a:gd name="connsiteX34" fmla="*/ 2611821 w 4348655"/>
                <a:gd name="connsiteY34" fmla="*/ 2628 h 706821"/>
                <a:gd name="connsiteX35" fmla="*/ 2611821 w 4348655"/>
                <a:gd name="connsiteY35" fmla="*/ 383628 h 706821"/>
                <a:gd name="connsiteX36" fmla="*/ 3612931 w 4348655"/>
                <a:gd name="connsiteY36" fmla="*/ 383628 h 706821"/>
                <a:gd name="connsiteX37" fmla="*/ 3670738 w 4348655"/>
                <a:gd name="connsiteY37" fmla="*/ 362607 h 706821"/>
                <a:gd name="connsiteX38" fmla="*/ 3754821 w 4348655"/>
                <a:gd name="connsiteY38" fmla="*/ 341586 h 706821"/>
                <a:gd name="connsiteX39" fmla="*/ 3849414 w 4348655"/>
                <a:gd name="connsiteY39" fmla="*/ 338959 h 706821"/>
                <a:gd name="connsiteX40" fmla="*/ 3970283 w 4348655"/>
                <a:gd name="connsiteY40" fmla="*/ 328448 h 706821"/>
                <a:gd name="connsiteX41" fmla="*/ 4327635 w 4348655"/>
                <a:gd name="connsiteY41" fmla="*/ 310055 h 7068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4348655" h="706821">
                  <a:moveTo>
                    <a:pt x="4327635" y="310055"/>
                  </a:moveTo>
                  <a:lnTo>
                    <a:pt x="4280338" y="404648"/>
                  </a:lnTo>
                  <a:lnTo>
                    <a:pt x="4246180" y="465083"/>
                  </a:lnTo>
                  <a:lnTo>
                    <a:pt x="4222531" y="530773"/>
                  </a:lnTo>
                  <a:lnTo>
                    <a:pt x="4222531" y="564931"/>
                  </a:lnTo>
                  <a:lnTo>
                    <a:pt x="4243552" y="567559"/>
                  </a:lnTo>
                  <a:lnTo>
                    <a:pt x="4277711" y="575442"/>
                  </a:lnTo>
                  <a:lnTo>
                    <a:pt x="4330262" y="578069"/>
                  </a:lnTo>
                  <a:lnTo>
                    <a:pt x="4348655" y="593835"/>
                  </a:lnTo>
                  <a:lnTo>
                    <a:pt x="4338145" y="617483"/>
                  </a:lnTo>
                  <a:lnTo>
                    <a:pt x="4314497" y="630621"/>
                  </a:lnTo>
                  <a:lnTo>
                    <a:pt x="4235669" y="675290"/>
                  </a:lnTo>
                  <a:lnTo>
                    <a:pt x="4183118" y="691055"/>
                  </a:lnTo>
                  <a:lnTo>
                    <a:pt x="4080642" y="706821"/>
                  </a:lnTo>
                  <a:lnTo>
                    <a:pt x="278524" y="706821"/>
                  </a:lnTo>
                  <a:lnTo>
                    <a:pt x="223345" y="685800"/>
                  </a:lnTo>
                  <a:lnTo>
                    <a:pt x="199697" y="677917"/>
                  </a:lnTo>
                  <a:lnTo>
                    <a:pt x="160283" y="664779"/>
                  </a:lnTo>
                  <a:lnTo>
                    <a:pt x="173421" y="651642"/>
                  </a:lnTo>
                  <a:lnTo>
                    <a:pt x="212835" y="649014"/>
                  </a:lnTo>
                  <a:lnTo>
                    <a:pt x="223345" y="609600"/>
                  </a:lnTo>
                  <a:lnTo>
                    <a:pt x="218090" y="591207"/>
                  </a:lnTo>
                  <a:lnTo>
                    <a:pt x="123497" y="559676"/>
                  </a:lnTo>
                  <a:lnTo>
                    <a:pt x="94593" y="701566"/>
                  </a:lnTo>
                  <a:lnTo>
                    <a:pt x="5255" y="701566"/>
                  </a:lnTo>
                  <a:lnTo>
                    <a:pt x="0" y="538655"/>
                  </a:lnTo>
                  <a:lnTo>
                    <a:pt x="2628" y="386255"/>
                  </a:lnTo>
                  <a:lnTo>
                    <a:pt x="793532" y="383628"/>
                  </a:lnTo>
                  <a:cubicBezTo>
                    <a:pt x="794408" y="281152"/>
                    <a:pt x="795283" y="178676"/>
                    <a:pt x="796159" y="76200"/>
                  </a:cubicBezTo>
                  <a:lnTo>
                    <a:pt x="814551" y="1"/>
                  </a:lnTo>
                  <a:lnTo>
                    <a:pt x="888124" y="0"/>
                  </a:lnTo>
                  <a:lnTo>
                    <a:pt x="888124" y="381000"/>
                  </a:lnTo>
                  <a:lnTo>
                    <a:pt x="2496207" y="381000"/>
                  </a:lnTo>
                  <a:lnTo>
                    <a:pt x="2496207" y="2628"/>
                  </a:lnTo>
                  <a:lnTo>
                    <a:pt x="2611821" y="2628"/>
                  </a:lnTo>
                  <a:lnTo>
                    <a:pt x="2611821" y="383628"/>
                  </a:lnTo>
                  <a:lnTo>
                    <a:pt x="3612931" y="383628"/>
                  </a:lnTo>
                  <a:lnTo>
                    <a:pt x="3670738" y="362607"/>
                  </a:lnTo>
                  <a:lnTo>
                    <a:pt x="3754821" y="341586"/>
                  </a:lnTo>
                  <a:lnTo>
                    <a:pt x="3849414" y="338959"/>
                  </a:lnTo>
                  <a:lnTo>
                    <a:pt x="3970283" y="328448"/>
                  </a:lnTo>
                  <a:lnTo>
                    <a:pt x="4327635" y="310055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i="0">
                <a:latin typeface="Arial Narrow" panose="020B0606020202030204" pitchFamily="34" charset="0"/>
              </a:endParaRPr>
            </a:p>
          </p:txBody>
        </p:sp>
      </p:grpSp>
      <p:sp>
        <p:nvSpPr>
          <p:cNvPr id="336" name="TextBox 335">
            <a:extLst>
              <a:ext uri="{FF2B5EF4-FFF2-40B4-BE49-F238E27FC236}">
                <a16:creationId xmlns:a16="http://schemas.microsoft.com/office/drawing/2014/main" id="{64128C58-5CF3-45D9-BB18-172B9C8D0E4A}"/>
              </a:ext>
            </a:extLst>
          </p:cNvPr>
          <p:cNvSpPr txBox="1"/>
          <p:nvPr/>
        </p:nvSpPr>
        <p:spPr>
          <a:xfrm>
            <a:off x="7294789" y="4002472"/>
            <a:ext cx="8194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i="0" dirty="0">
                <a:solidFill>
                  <a:schemeClr val="bg1"/>
                </a:solidFill>
                <a:latin typeface="Arial Narrow" panose="020B0606020202030204" pitchFamily="34" charset="0"/>
              </a:rPr>
              <a:t>400x59x16</a:t>
            </a:r>
          </a:p>
        </p:txBody>
      </p:sp>
      <p:grpSp>
        <p:nvGrpSpPr>
          <p:cNvPr id="337" name="Group 336">
            <a:extLst>
              <a:ext uri="{FF2B5EF4-FFF2-40B4-BE49-F238E27FC236}">
                <a16:creationId xmlns:a16="http://schemas.microsoft.com/office/drawing/2014/main" id="{DF895A18-3B80-4901-A2E3-C9419F24D36A}"/>
              </a:ext>
            </a:extLst>
          </p:cNvPr>
          <p:cNvGrpSpPr/>
          <p:nvPr/>
        </p:nvGrpSpPr>
        <p:grpSpPr>
          <a:xfrm>
            <a:off x="4167884" y="1347398"/>
            <a:ext cx="4270022" cy="843845"/>
            <a:chOff x="2655711" y="2291644"/>
            <a:chExt cx="4270022" cy="843845"/>
          </a:xfrm>
        </p:grpSpPr>
        <p:sp>
          <p:nvSpPr>
            <p:cNvPr id="338" name="Freeform 62">
              <a:extLst>
                <a:ext uri="{FF2B5EF4-FFF2-40B4-BE49-F238E27FC236}">
                  <a16:creationId xmlns:a16="http://schemas.microsoft.com/office/drawing/2014/main" id="{CDE36BD9-9504-4925-8651-AF17BCD20CE1}"/>
                </a:ext>
              </a:extLst>
            </p:cNvPr>
            <p:cNvSpPr/>
            <p:nvPr/>
          </p:nvSpPr>
          <p:spPr>
            <a:xfrm>
              <a:off x="2689578" y="2446868"/>
              <a:ext cx="1622778" cy="355600"/>
            </a:xfrm>
            <a:custGeom>
              <a:avLst/>
              <a:gdLst>
                <a:gd name="connsiteX0" fmla="*/ 0 w 1622778"/>
                <a:gd name="connsiteY0" fmla="*/ 318911 h 318911"/>
                <a:gd name="connsiteX1" fmla="*/ 0 w 1622778"/>
                <a:gd name="connsiteY1" fmla="*/ 0 h 318911"/>
                <a:gd name="connsiteX2" fmla="*/ 1622778 w 1622778"/>
                <a:gd name="connsiteY2" fmla="*/ 0 h 318911"/>
                <a:gd name="connsiteX3" fmla="*/ 1622778 w 1622778"/>
                <a:gd name="connsiteY3" fmla="*/ 316088 h 318911"/>
                <a:gd name="connsiteX4" fmla="*/ 0 w 1622778"/>
                <a:gd name="connsiteY4" fmla="*/ 318911 h 318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22778" h="318911">
                  <a:moveTo>
                    <a:pt x="0" y="318911"/>
                  </a:moveTo>
                  <a:lnTo>
                    <a:pt x="0" y="0"/>
                  </a:lnTo>
                  <a:lnTo>
                    <a:pt x="1622778" y="0"/>
                  </a:lnTo>
                  <a:lnTo>
                    <a:pt x="1622778" y="316088"/>
                  </a:lnTo>
                  <a:lnTo>
                    <a:pt x="0" y="318911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i="0">
                <a:latin typeface="Arial Narrow" panose="020B0606020202030204" pitchFamily="34" charset="0"/>
              </a:endParaRPr>
            </a:p>
          </p:txBody>
        </p:sp>
        <p:sp>
          <p:nvSpPr>
            <p:cNvPr id="339" name="Freeform 2047">
              <a:extLst>
                <a:ext uri="{FF2B5EF4-FFF2-40B4-BE49-F238E27FC236}">
                  <a16:creationId xmlns:a16="http://schemas.microsoft.com/office/drawing/2014/main" id="{A815E42B-8C78-4D03-B9FE-C3A20C745D30}"/>
                </a:ext>
              </a:extLst>
            </p:cNvPr>
            <p:cNvSpPr/>
            <p:nvPr/>
          </p:nvSpPr>
          <p:spPr>
            <a:xfrm>
              <a:off x="4478867" y="2452511"/>
              <a:ext cx="1947333" cy="358422"/>
            </a:xfrm>
            <a:custGeom>
              <a:avLst/>
              <a:gdLst>
                <a:gd name="connsiteX0" fmla="*/ 0 w 1947333"/>
                <a:gd name="connsiteY0" fmla="*/ 355600 h 358422"/>
                <a:gd name="connsiteX1" fmla="*/ 0 w 1947333"/>
                <a:gd name="connsiteY1" fmla="*/ 0 h 358422"/>
                <a:gd name="connsiteX2" fmla="*/ 826911 w 1947333"/>
                <a:gd name="connsiteY2" fmla="*/ 0 h 358422"/>
                <a:gd name="connsiteX3" fmla="*/ 826911 w 1947333"/>
                <a:gd name="connsiteY3" fmla="*/ 42333 h 358422"/>
                <a:gd name="connsiteX4" fmla="*/ 1481666 w 1947333"/>
                <a:gd name="connsiteY4" fmla="*/ 42333 h 358422"/>
                <a:gd name="connsiteX5" fmla="*/ 1481666 w 1947333"/>
                <a:gd name="connsiteY5" fmla="*/ 90311 h 358422"/>
                <a:gd name="connsiteX6" fmla="*/ 1811866 w 1947333"/>
                <a:gd name="connsiteY6" fmla="*/ 90311 h 358422"/>
                <a:gd name="connsiteX7" fmla="*/ 1811866 w 1947333"/>
                <a:gd name="connsiteY7" fmla="*/ 129822 h 358422"/>
                <a:gd name="connsiteX8" fmla="*/ 1947333 w 1947333"/>
                <a:gd name="connsiteY8" fmla="*/ 129822 h 358422"/>
                <a:gd name="connsiteX9" fmla="*/ 1947333 w 1947333"/>
                <a:gd name="connsiteY9" fmla="*/ 358422 h 358422"/>
                <a:gd name="connsiteX10" fmla="*/ 0 w 1947333"/>
                <a:gd name="connsiteY10" fmla="*/ 355600 h 3584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947333" h="358422">
                  <a:moveTo>
                    <a:pt x="0" y="355600"/>
                  </a:moveTo>
                  <a:lnTo>
                    <a:pt x="0" y="0"/>
                  </a:lnTo>
                  <a:lnTo>
                    <a:pt x="826911" y="0"/>
                  </a:lnTo>
                  <a:lnTo>
                    <a:pt x="826911" y="42333"/>
                  </a:lnTo>
                  <a:lnTo>
                    <a:pt x="1481666" y="42333"/>
                  </a:lnTo>
                  <a:lnTo>
                    <a:pt x="1481666" y="90311"/>
                  </a:lnTo>
                  <a:lnTo>
                    <a:pt x="1811866" y="90311"/>
                  </a:lnTo>
                  <a:lnTo>
                    <a:pt x="1811866" y="129822"/>
                  </a:lnTo>
                  <a:lnTo>
                    <a:pt x="1947333" y="129822"/>
                  </a:lnTo>
                  <a:lnTo>
                    <a:pt x="1947333" y="358422"/>
                  </a:lnTo>
                  <a:lnTo>
                    <a:pt x="0" y="35560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i="0">
                <a:latin typeface="Arial Narrow" panose="020B0606020202030204" pitchFamily="34" charset="0"/>
              </a:endParaRPr>
            </a:p>
          </p:txBody>
        </p:sp>
        <p:sp>
          <p:nvSpPr>
            <p:cNvPr id="340" name="Freeform 61">
              <a:extLst>
                <a:ext uri="{FF2B5EF4-FFF2-40B4-BE49-F238E27FC236}">
                  <a16:creationId xmlns:a16="http://schemas.microsoft.com/office/drawing/2014/main" id="{0741965B-6908-4631-9876-DABD5B7A45BC}"/>
                </a:ext>
              </a:extLst>
            </p:cNvPr>
            <p:cNvSpPr/>
            <p:nvPr/>
          </p:nvSpPr>
          <p:spPr>
            <a:xfrm>
              <a:off x="2655711" y="2291644"/>
              <a:ext cx="4270022" cy="843845"/>
            </a:xfrm>
            <a:custGeom>
              <a:avLst/>
              <a:gdLst>
                <a:gd name="connsiteX0" fmla="*/ 4264378 w 4270022"/>
                <a:gd name="connsiteY0" fmla="*/ 417689 h 843845"/>
                <a:gd name="connsiteX1" fmla="*/ 4210756 w 4270022"/>
                <a:gd name="connsiteY1" fmla="*/ 476956 h 843845"/>
                <a:gd name="connsiteX2" fmla="*/ 4154311 w 4270022"/>
                <a:gd name="connsiteY2" fmla="*/ 570089 h 843845"/>
                <a:gd name="connsiteX3" fmla="*/ 4114800 w 4270022"/>
                <a:gd name="connsiteY3" fmla="*/ 623712 h 843845"/>
                <a:gd name="connsiteX4" fmla="*/ 4097867 w 4270022"/>
                <a:gd name="connsiteY4" fmla="*/ 668867 h 843845"/>
                <a:gd name="connsiteX5" fmla="*/ 4123267 w 4270022"/>
                <a:gd name="connsiteY5" fmla="*/ 671689 h 843845"/>
                <a:gd name="connsiteX6" fmla="*/ 4148667 w 4270022"/>
                <a:gd name="connsiteY6" fmla="*/ 671689 h 843845"/>
                <a:gd name="connsiteX7" fmla="*/ 4224867 w 4270022"/>
                <a:gd name="connsiteY7" fmla="*/ 671689 h 843845"/>
                <a:gd name="connsiteX8" fmla="*/ 4253089 w 4270022"/>
                <a:gd name="connsiteY8" fmla="*/ 674512 h 843845"/>
                <a:gd name="connsiteX9" fmla="*/ 4270022 w 4270022"/>
                <a:gd name="connsiteY9" fmla="*/ 697089 h 843845"/>
                <a:gd name="connsiteX10" fmla="*/ 4261556 w 4270022"/>
                <a:gd name="connsiteY10" fmla="*/ 745067 h 843845"/>
                <a:gd name="connsiteX11" fmla="*/ 4213578 w 4270022"/>
                <a:gd name="connsiteY11" fmla="*/ 784578 h 843845"/>
                <a:gd name="connsiteX12" fmla="*/ 4165600 w 4270022"/>
                <a:gd name="connsiteY12" fmla="*/ 818445 h 843845"/>
                <a:gd name="connsiteX13" fmla="*/ 4114800 w 4270022"/>
                <a:gd name="connsiteY13" fmla="*/ 824089 h 843845"/>
                <a:gd name="connsiteX14" fmla="*/ 4066822 w 4270022"/>
                <a:gd name="connsiteY14" fmla="*/ 843845 h 843845"/>
                <a:gd name="connsiteX15" fmla="*/ 268111 w 4270022"/>
                <a:gd name="connsiteY15" fmla="*/ 843845 h 843845"/>
                <a:gd name="connsiteX16" fmla="*/ 220133 w 4270022"/>
                <a:gd name="connsiteY16" fmla="*/ 809978 h 843845"/>
                <a:gd name="connsiteX17" fmla="*/ 186267 w 4270022"/>
                <a:gd name="connsiteY17" fmla="*/ 795867 h 843845"/>
                <a:gd name="connsiteX18" fmla="*/ 197556 w 4270022"/>
                <a:gd name="connsiteY18" fmla="*/ 762000 h 843845"/>
                <a:gd name="connsiteX19" fmla="*/ 242711 w 4270022"/>
                <a:gd name="connsiteY19" fmla="*/ 742245 h 843845"/>
                <a:gd name="connsiteX20" fmla="*/ 259645 w 4270022"/>
                <a:gd name="connsiteY20" fmla="*/ 728134 h 843845"/>
                <a:gd name="connsiteX21" fmla="*/ 259645 w 4270022"/>
                <a:gd name="connsiteY21" fmla="*/ 714023 h 843845"/>
                <a:gd name="connsiteX22" fmla="*/ 225778 w 4270022"/>
                <a:gd name="connsiteY22" fmla="*/ 694267 h 843845"/>
                <a:gd name="connsiteX23" fmla="*/ 129822 w 4270022"/>
                <a:gd name="connsiteY23" fmla="*/ 682978 h 843845"/>
                <a:gd name="connsiteX24" fmla="*/ 87489 w 4270022"/>
                <a:gd name="connsiteY24" fmla="*/ 841023 h 843845"/>
                <a:gd name="connsiteX25" fmla="*/ 25400 w 4270022"/>
                <a:gd name="connsiteY25" fmla="*/ 835378 h 843845"/>
                <a:gd name="connsiteX26" fmla="*/ 5645 w 4270022"/>
                <a:gd name="connsiteY26" fmla="*/ 826912 h 843845"/>
                <a:gd name="connsiteX27" fmla="*/ 5645 w 4270022"/>
                <a:gd name="connsiteY27" fmla="*/ 688623 h 843845"/>
                <a:gd name="connsiteX28" fmla="*/ 0 w 4270022"/>
                <a:gd name="connsiteY28" fmla="*/ 674512 h 843845"/>
                <a:gd name="connsiteX29" fmla="*/ 0 w 4270022"/>
                <a:gd name="connsiteY29" fmla="*/ 485423 h 843845"/>
                <a:gd name="connsiteX30" fmla="*/ 1634067 w 4270022"/>
                <a:gd name="connsiteY30" fmla="*/ 485423 h 843845"/>
                <a:gd name="connsiteX31" fmla="*/ 1634067 w 4270022"/>
                <a:gd name="connsiteY31" fmla="*/ 155223 h 843845"/>
                <a:gd name="connsiteX32" fmla="*/ 1659467 w 4270022"/>
                <a:gd name="connsiteY32" fmla="*/ 33867 h 843845"/>
                <a:gd name="connsiteX33" fmla="*/ 1718733 w 4270022"/>
                <a:gd name="connsiteY33" fmla="*/ 25400 h 843845"/>
                <a:gd name="connsiteX34" fmla="*/ 1713089 w 4270022"/>
                <a:gd name="connsiteY34" fmla="*/ 0 h 843845"/>
                <a:gd name="connsiteX35" fmla="*/ 1741311 w 4270022"/>
                <a:gd name="connsiteY35" fmla="*/ 5645 h 843845"/>
                <a:gd name="connsiteX36" fmla="*/ 1744133 w 4270022"/>
                <a:gd name="connsiteY36" fmla="*/ 25400 h 843845"/>
                <a:gd name="connsiteX37" fmla="*/ 1823156 w 4270022"/>
                <a:gd name="connsiteY37" fmla="*/ 16934 h 843845"/>
                <a:gd name="connsiteX38" fmla="*/ 1820333 w 4270022"/>
                <a:gd name="connsiteY38" fmla="*/ 76200 h 843845"/>
                <a:gd name="connsiteX39" fmla="*/ 1840089 w 4270022"/>
                <a:gd name="connsiteY39" fmla="*/ 81845 h 843845"/>
                <a:gd name="connsiteX40" fmla="*/ 1840089 w 4270022"/>
                <a:gd name="connsiteY40" fmla="*/ 482600 h 843845"/>
                <a:gd name="connsiteX41" fmla="*/ 3335867 w 4270022"/>
                <a:gd name="connsiteY41" fmla="*/ 482600 h 843845"/>
                <a:gd name="connsiteX42" fmla="*/ 3637845 w 4270022"/>
                <a:gd name="connsiteY42" fmla="*/ 426156 h 843845"/>
                <a:gd name="connsiteX43" fmla="*/ 4264378 w 4270022"/>
                <a:gd name="connsiteY43" fmla="*/ 417689 h 843845"/>
                <a:gd name="connsiteX0" fmla="*/ 4264378 w 4270022"/>
                <a:gd name="connsiteY0" fmla="*/ 417689 h 843845"/>
                <a:gd name="connsiteX1" fmla="*/ 4210756 w 4270022"/>
                <a:gd name="connsiteY1" fmla="*/ 476956 h 843845"/>
                <a:gd name="connsiteX2" fmla="*/ 4154311 w 4270022"/>
                <a:gd name="connsiteY2" fmla="*/ 570089 h 843845"/>
                <a:gd name="connsiteX3" fmla="*/ 4114800 w 4270022"/>
                <a:gd name="connsiteY3" fmla="*/ 623712 h 843845"/>
                <a:gd name="connsiteX4" fmla="*/ 4097867 w 4270022"/>
                <a:gd name="connsiteY4" fmla="*/ 668867 h 843845"/>
                <a:gd name="connsiteX5" fmla="*/ 4123267 w 4270022"/>
                <a:gd name="connsiteY5" fmla="*/ 671689 h 843845"/>
                <a:gd name="connsiteX6" fmla="*/ 4148667 w 4270022"/>
                <a:gd name="connsiteY6" fmla="*/ 671689 h 843845"/>
                <a:gd name="connsiteX7" fmla="*/ 4224867 w 4270022"/>
                <a:gd name="connsiteY7" fmla="*/ 671689 h 843845"/>
                <a:gd name="connsiteX8" fmla="*/ 4253089 w 4270022"/>
                <a:gd name="connsiteY8" fmla="*/ 674512 h 843845"/>
                <a:gd name="connsiteX9" fmla="*/ 4270022 w 4270022"/>
                <a:gd name="connsiteY9" fmla="*/ 697089 h 843845"/>
                <a:gd name="connsiteX10" fmla="*/ 4261556 w 4270022"/>
                <a:gd name="connsiteY10" fmla="*/ 745067 h 843845"/>
                <a:gd name="connsiteX11" fmla="*/ 4213578 w 4270022"/>
                <a:gd name="connsiteY11" fmla="*/ 784578 h 843845"/>
                <a:gd name="connsiteX12" fmla="*/ 4165600 w 4270022"/>
                <a:gd name="connsiteY12" fmla="*/ 818445 h 843845"/>
                <a:gd name="connsiteX13" fmla="*/ 4066822 w 4270022"/>
                <a:gd name="connsiteY13" fmla="*/ 843845 h 843845"/>
                <a:gd name="connsiteX14" fmla="*/ 268111 w 4270022"/>
                <a:gd name="connsiteY14" fmla="*/ 843845 h 843845"/>
                <a:gd name="connsiteX15" fmla="*/ 220133 w 4270022"/>
                <a:gd name="connsiteY15" fmla="*/ 809978 h 843845"/>
                <a:gd name="connsiteX16" fmla="*/ 186267 w 4270022"/>
                <a:gd name="connsiteY16" fmla="*/ 795867 h 843845"/>
                <a:gd name="connsiteX17" fmla="*/ 197556 w 4270022"/>
                <a:gd name="connsiteY17" fmla="*/ 762000 h 843845"/>
                <a:gd name="connsiteX18" fmla="*/ 242711 w 4270022"/>
                <a:gd name="connsiteY18" fmla="*/ 742245 h 843845"/>
                <a:gd name="connsiteX19" fmla="*/ 259645 w 4270022"/>
                <a:gd name="connsiteY19" fmla="*/ 728134 h 843845"/>
                <a:gd name="connsiteX20" fmla="*/ 259645 w 4270022"/>
                <a:gd name="connsiteY20" fmla="*/ 714023 h 843845"/>
                <a:gd name="connsiteX21" fmla="*/ 225778 w 4270022"/>
                <a:gd name="connsiteY21" fmla="*/ 694267 h 843845"/>
                <a:gd name="connsiteX22" fmla="*/ 129822 w 4270022"/>
                <a:gd name="connsiteY22" fmla="*/ 682978 h 843845"/>
                <a:gd name="connsiteX23" fmla="*/ 87489 w 4270022"/>
                <a:gd name="connsiteY23" fmla="*/ 841023 h 843845"/>
                <a:gd name="connsiteX24" fmla="*/ 25400 w 4270022"/>
                <a:gd name="connsiteY24" fmla="*/ 835378 h 843845"/>
                <a:gd name="connsiteX25" fmla="*/ 5645 w 4270022"/>
                <a:gd name="connsiteY25" fmla="*/ 826912 h 843845"/>
                <a:gd name="connsiteX26" fmla="*/ 5645 w 4270022"/>
                <a:gd name="connsiteY26" fmla="*/ 688623 h 843845"/>
                <a:gd name="connsiteX27" fmla="*/ 0 w 4270022"/>
                <a:gd name="connsiteY27" fmla="*/ 674512 h 843845"/>
                <a:gd name="connsiteX28" fmla="*/ 0 w 4270022"/>
                <a:gd name="connsiteY28" fmla="*/ 485423 h 843845"/>
                <a:gd name="connsiteX29" fmla="*/ 1634067 w 4270022"/>
                <a:gd name="connsiteY29" fmla="*/ 485423 h 843845"/>
                <a:gd name="connsiteX30" fmla="*/ 1634067 w 4270022"/>
                <a:gd name="connsiteY30" fmla="*/ 155223 h 843845"/>
                <a:gd name="connsiteX31" fmla="*/ 1659467 w 4270022"/>
                <a:gd name="connsiteY31" fmla="*/ 33867 h 843845"/>
                <a:gd name="connsiteX32" fmla="*/ 1718733 w 4270022"/>
                <a:gd name="connsiteY32" fmla="*/ 25400 h 843845"/>
                <a:gd name="connsiteX33" fmla="*/ 1713089 w 4270022"/>
                <a:gd name="connsiteY33" fmla="*/ 0 h 843845"/>
                <a:gd name="connsiteX34" fmla="*/ 1741311 w 4270022"/>
                <a:gd name="connsiteY34" fmla="*/ 5645 h 843845"/>
                <a:gd name="connsiteX35" fmla="*/ 1744133 w 4270022"/>
                <a:gd name="connsiteY35" fmla="*/ 25400 h 843845"/>
                <a:gd name="connsiteX36" fmla="*/ 1823156 w 4270022"/>
                <a:gd name="connsiteY36" fmla="*/ 16934 h 843845"/>
                <a:gd name="connsiteX37" fmla="*/ 1820333 w 4270022"/>
                <a:gd name="connsiteY37" fmla="*/ 76200 h 843845"/>
                <a:gd name="connsiteX38" fmla="*/ 1840089 w 4270022"/>
                <a:gd name="connsiteY38" fmla="*/ 81845 h 843845"/>
                <a:gd name="connsiteX39" fmla="*/ 1840089 w 4270022"/>
                <a:gd name="connsiteY39" fmla="*/ 482600 h 843845"/>
                <a:gd name="connsiteX40" fmla="*/ 3335867 w 4270022"/>
                <a:gd name="connsiteY40" fmla="*/ 482600 h 843845"/>
                <a:gd name="connsiteX41" fmla="*/ 3637845 w 4270022"/>
                <a:gd name="connsiteY41" fmla="*/ 426156 h 843845"/>
                <a:gd name="connsiteX42" fmla="*/ 4264378 w 4270022"/>
                <a:gd name="connsiteY42" fmla="*/ 417689 h 8438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4270022" h="843845">
                  <a:moveTo>
                    <a:pt x="4264378" y="417689"/>
                  </a:moveTo>
                  <a:lnTo>
                    <a:pt x="4210756" y="476956"/>
                  </a:lnTo>
                  <a:lnTo>
                    <a:pt x="4154311" y="570089"/>
                  </a:lnTo>
                  <a:lnTo>
                    <a:pt x="4114800" y="623712"/>
                  </a:lnTo>
                  <a:lnTo>
                    <a:pt x="4097867" y="668867"/>
                  </a:lnTo>
                  <a:lnTo>
                    <a:pt x="4123267" y="671689"/>
                  </a:lnTo>
                  <a:lnTo>
                    <a:pt x="4148667" y="671689"/>
                  </a:lnTo>
                  <a:lnTo>
                    <a:pt x="4224867" y="671689"/>
                  </a:lnTo>
                  <a:lnTo>
                    <a:pt x="4253089" y="674512"/>
                  </a:lnTo>
                  <a:lnTo>
                    <a:pt x="4270022" y="697089"/>
                  </a:lnTo>
                  <a:lnTo>
                    <a:pt x="4261556" y="745067"/>
                  </a:lnTo>
                  <a:lnTo>
                    <a:pt x="4213578" y="784578"/>
                  </a:lnTo>
                  <a:lnTo>
                    <a:pt x="4165600" y="818445"/>
                  </a:lnTo>
                  <a:lnTo>
                    <a:pt x="4066822" y="843845"/>
                  </a:lnTo>
                  <a:lnTo>
                    <a:pt x="268111" y="843845"/>
                  </a:lnTo>
                  <a:lnTo>
                    <a:pt x="220133" y="809978"/>
                  </a:lnTo>
                  <a:lnTo>
                    <a:pt x="186267" y="795867"/>
                  </a:lnTo>
                  <a:lnTo>
                    <a:pt x="197556" y="762000"/>
                  </a:lnTo>
                  <a:lnTo>
                    <a:pt x="242711" y="742245"/>
                  </a:lnTo>
                  <a:lnTo>
                    <a:pt x="259645" y="728134"/>
                  </a:lnTo>
                  <a:lnTo>
                    <a:pt x="259645" y="714023"/>
                  </a:lnTo>
                  <a:lnTo>
                    <a:pt x="225778" y="694267"/>
                  </a:lnTo>
                  <a:lnTo>
                    <a:pt x="129822" y="682978"/>
                  </a:lnTo>
                  <a:lnTo>
                    <a:pt x="87489" y="841023"/>
                  </a:lnTo>
                  <a:lnTo>
                    <a:pt x="25400" y="835378"/>
                  </a:lnTo>
                  <a:lnTo>
                    <a:pt x="5645" y="826912"/>
                  </a:lnTo>
                  <a:lnTo>
                    <a:pt x="5645" y="688623"/>
                  </a:lnTo>
                  <a:lnTo>
                    <a:pt x="0" y="674512"/>
                  </a:lnTo>
                  <a:lnTo>
                    <a:pt x="0" y="485423"/>
                  </a:lnTo>
                  <a:lnTo>
                    <a:pt x="1634067" y="485423"/>
                  </a:lnTo>
                  <a:lnTo>
                    <a:pt x="1634067" y="155223"/>
                  </a:lnTo>
                  <a:lnTo>
                    <a:pt x="1659467" y="33867"/>
                  </a:lnTo>
                  <a:lnTo>
                    <a:pt x="1718733" y="25400"/>
                  </a:lnTo>
                  <a:lnTo>
                    <a:pt x="1713089" y="0"/>
                  </a:lnTo>
                  <a:lnTo>
                    <a:pt x="1741311" y="5645"/>
                  </a:lnTo>
                  <a:lnTo>
                    <a:pt x="1744133" y="25400"/>
                  </a:lnTo>
                  <a:lnTo>
                    <a:pt x="1823156" y="16934"/>
                  </a:lnTo>
                  <a:lnTo>
                    <a:pt x="1820333" y="76200"/>
                  </a:lnTo>
                  <a:lnTo>
                    <a:pt x="1840089" y="81845"/>
                  </a:lnTo>
                  <a:lnTo>
                    <a:pt x="1840089" y="482600"/>
                  </a:lnTo>
                  <a:lnTo>
                    <a:pt x="3335867" y="482600"/>
                  </a:lnTo>
                  <a:lnTo>
                    <a:pt x="3637845" y="426156"/>
                  </a:lnTo>
                  <a:lnTo>
                    <a:pt x="4264378" y="417689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i="0">
                <a:latin typeface="Arial Narrow" panose="020B0606020202030204" pitchFamily="34" charset="0"/>
              </a:endParaRPr>
            </a:p>
          </p:txBody>
        </p:sp>
      </p:grpSp>
      <p:sp>
        <p:nvSpPr>
          <p:cNvPr id="341" name="TextBox 340">
            <a:extLst>
              <a:ext uri="{FF2B5EF4-FFF2-40B4-BE49-F238E27FC236}">
                <a16:creationId xmlns:a16="http://schemas.microsoft.com/office/drawing/2014/main" id="{18300C48-42E2-4E78-8F9C-EB3A31375404}"/>
              </a:ext>
            </a:extLst>
          </p:cNvPr>
          <p:cNvSpPr txBox="1"/>
          <p:nvPr/>
        </p:nvSpPr>
        <p:spPr>
          <a:xfrm>
            <a:off x="7118962" y="1875774"/>
            <a:ext cx="9252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i="0" dirty="0">
                <a:solidFill>
                  <a:schemeClr val="bg1"/>
                </a:solidFill>
                <a:latin typeface="Arial Narrow" panose="020B0606020202030204" pitchFamily="34" charset="0"/>
              </a:rPr>
              <a:t>397x56x15.5</a:t>
            </a:r>
          </a:p>
        </p:txBody>
      </p:sp>
      <p:sp>
        <p:nvSpPr>
          <p:cNvPr id="342" name="Rectangle 341">
            <a:extLst>
              <a:ext uri="{FF2B5EF4-FFF2-40B4-BE49-F238E27FC236}">
                <a16:creationId xmlns:a16="http://schemas.microsoft.com/office/drawing/2014/main" id="{4CDC9086-31D3-416C-BAED-C47E9B36FD0D}"/>
              </a:ext>
            </a:extLst>
          </p:cNvPr>
          <p:cNvSpPr/>
          <p:nvPr/>
        </p:nvSpPr>
        <p:spPr bwMode="auto">
          <a:xfrm>
            <a:off x="8881918" y="1453704"/>
            <a:ext cx="950976" cy="402336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i="0">
              <a:latin typeface="Arial Narrow" panose="020B0606020202030204" pitchFamily="34" charset="0"/>
            </a:endParaRPr>
          </a:p>
        </p:txBody>
      </p:sp>
      <p:cxnSp>
        <p:nvCxnSpPr>
          <p:cNvPr id="343" name="Straight Connector 342">
            <a:extLst>
              <a:ext uri="{FF2B5EF4-FFF2-40B4-BE49-F238E27FC236}">
                <a16:creationId xmlns:a16="http://schemas.microsoft.com/office/drawing/2014/main" id="{9A9DA901-82A8-48DE-8F11-AB2E72BC67B5}"/>
              </a:ext>
            </a:extLst>
          </p:cNvPr>
          <p:cNvCxnSpPr/>
          <p:nvPr/>
        </p:nvCxnSpPr>
        <p:spPr>
          <a:xfrm>
            <a:off x="8883054" y="1491804"/>
            <a:ext cx="99669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4" name="Freeform 69">
            <a:extLst>
              <a:ext uri="{FF2B5EF4-FFF2-40B4-BE49-F238E27FC236}">
                <a16:creationId xmlns:a16="http://schemas.microsoft.com/office/drawing/2014/main" id="{695F4996-0B44-45E0-B758-03887C46C5A4}"/>
              </a:ext>
            </a:extLst>
          </p:cNvPr>
          <p:cNvSpPr>
            <a:spLocks/>
          </p:cNvSpPr>
          <p:nvPr/>
        </p:nvSpPr>
        <p:spPr bwMode="auto">
          <a:xfrm>
            <a:off x="8927574" y="1854456"/>
            <a:ext cx="859536" cy="325755"/>
          </a:xfrm>
          <a:custGeom>
            <a:avLst/>
            <a:gdLst>
              <a:gd name="connsiteX0" fmla="*/ 0 w 812800"/>
              <a:gd name="connsiteY0" fmla="*/ 0 h 381000"/>
              <a:gd name="connsiteX1" fmla="*/ 812800 w 812800"/>
              <a:gd name="connsiteY1" fmla="*/ 0 h 381000"/>
              <a:gd name="connsiteX2" fmla="*/ 812800 w 812800"/>
              <a:gd name="connsiteY2" fmla="*/ 276225 h 381000"/>
              <a:gd name="connsiteX3" fmla="*/ 733425 w 812800"/>
              <a:gd name="connsiteY3" fmla="*/ 276225 h 381000"/>
              <a:gd name="connsiteX4" fmla="*/ 733425 w 812800"/>
              <a:gd name="connsiteY4" fmla="*/ 381000 h 381000"/>
              <a:gd name="connsiteX5" fmla="*/ 88900 w 812800"/>
              <a:gd name="connsiteY5" fmla="*/ 381000 h 381000"/>
              <a:gd name="connsiteX6" fmla="*/ 88900 w 812800"/>
              <a:gd name="connsiteY6" fmla="*/ 282575 h 381000"/>
              <a:gd name="connsiteX7" fmla="*/ 12700 w 812800"/>
              <a:gd name="connsiteY7" fmla="*/ 282575 h 381000"/>
              <a:gd name="connsiteX8" fmla="*/ 0 w 812800"/>
              <a:gd name="connsiteY8" fmla="*/ 0 h 381000"/>
              <a:gd name="connsiteX0" fmla="*/ 0 w 812800"/>
              <a:gd name="connsiteY0" fmla="*/ 0 h 381000"/>
              <a:gd name="connsiteX1" fmla="*/ 812800 w 812800"/>
              <a:gd name="connsiteY1" fmla="*/ 0 h 381000"/>
              <a:gd name="connsiteX2" fmla="*/ 812800 w 812800"/>
              <a:gd name="connsiteY2" fmla="*/ 276225 h 381000"/>
              <a:gd name="connsiteX3" fmla="*/ 733425 w 812800"/>
              <a:gd name="connsiteY3" fmla="*/ 276225 h 381000"/>
              <a:gd name="connsiteX4" fmla="*/ 733425 w 812800"/>
              <a:gd name="connsiteY4" fmla="*/ 381000 h 381000"/>
              <a:gd name="connsiteX5" fmla="*/ 88900 w 812800"/>
              <a:gd name="connsiteY5" fmla="*/ 381000 h 381000"/>
              <a:gd name="connsiteX6" fmla="*/ 88900 w 812800"/>
              <a:gd name="connsiteY6" fmla="*/ 282575 h 381000"/>
              <a:gd name="connsiteX7" fmla="*/ 0 w 812800"/>
              <a:gd name="connsiteY7" fmla="*/ 276225 h 381000"/>
              <a:gd name="connsiteX8" fmla="*/ 0 w 812800"/>
              <a:gd name="connsiteY8" fmla="*/ 0 h 381000"/>
              <a:gd name="connsiteX0" fmla="*/ 0 w 812800"/>
              <a:gd name="connsiteY0" fmla="*/ 0 h 381000"/>
              <a:gd name="connsiteX1" fmla="*/ 812800 w 812800"/>
              <a:gd name="connsiteY1" fmla="*/ 0 h 381000"/>
              <a:gd name="connsiteX2" fmla="*/ 812800 w 812800"/>
              <a:gd name="connsiteY2" fmla="*/ 276225 h 381000"/>
              <a:gd name="connsiteX3" fmla="*/ 733425 w 812800"/>
              <a:gd name="connsiteY3" fmla="*/ 276225 h 381000"/>
              <a:gd name="connsiteX4" fmla="*/ 733425 w 812800"/>
              <a:gd name="connsiteY4" fmla="*/ 381000 h 381000"/>
              <a:gd name="connsiteX5" fmla="*/ 88900 w 812800"/>
              <a:gd name="connsiteY5" fmla="*/ 381000 h 381000"/>
              <a:gd name="connsiteX6" fmla="*/ 88900 w 812800"/>
              <a:gd name="connsiteY6" fmla="*/ 282575 h 381000"/>
              <a:gd name="connsiteX7" fmla="*/ 0 w 812800"/>
              <a:gd name="connsiteY7" fmla="*/ 283369 h 381000"/>
              <a:gd name="connsiteX8" fmla="*/ 0 w 812800"/>
              <a:gd name="connsiteY8" fmla="*/ 0 h 381000"/>
              <a:gd name="connsiteX0" fmla="*/ 0 w 812800"/>
              <a:gd name="connsiteY0" fmla="*/ 0 h 420688"/>
              <a:gd name="connsiteX1" fmla="*/ 812800 w 812800"/>
              <a:gd name="connsiteY1" fmla="*/ 0 h 420688"/>
              <a:gd name="connsiteX2" fmla="*/ 812800 w 812800"/>
              <a:gd name="connsiteY2" fmla="*/ 276225 h 420688"/>
              <a:gd name="connsiteX3" fmla="*/ 733425 w 812800"/>
              <a:gd name="connsiteY3" fmla="*/ 276225 h 420688"/>
              <a:gd name="connsiteX4" fmla="*/ 733425 w 812800"/>
              <a:gd name="connsiteY4" fmla="*/ 381000 h 420688"/>
              <a:gd name="connsiteX5" fmla="*/ 88900 w 812800"/>
              <a:gd name="connsiteY5" fmla="*/ 420688 h 420688"/>
              <a:gd name="connsiteX6" fmla="*/ 88900 w 812800"/>
              <a:gd name="connsiteY6" fmla="*/ 282575 h 420688"/>
              <a:gd name="connsiteX7" fmla="*/ 0 w 812800"/>
              <a:gd name="connsiteY7" fmla="*/ 283369 h 420688"/>
              <a:gd name="connsiteX8" fmla="*/ 0 w 812800"/>
              <a:gd name="connsiteY8" fmla="*/ 0 h 420688"/>
              <a:gd name="connsiteX0" fmla="*/ 0 w 812800"/>
              <a:gd name="connsiteY0" fmla="*/ 0 h 420688"/>
              <a:gd name="connsiteX1" fmla="*/ 812800 w 812800"/>
              <a:gd name="connsiteY1" fmla="*/ 0 h 420688"/>
              <a:gd name="connsiteX2" fmla="*/ 812800 w 812800"/>
              <a:gd name="connsiteY2" fmla="*/ 276225 h 420688"/>
              <a:gd name="connsiteX3" fmla="*/ 733425 w 812800"/>
              <a:gd name="connsiteY3" fmla="*/ 276225 h 420688"/>
              <a:gd name="connsiteX4" fmla="*/ 747537 w 812800"/>
              <a:gd name="connsiteY4" fmla="*/ 416719 h 420688"/>
              <a:gd name="connsiteX5" fmla="*/ 88900 w 812800"/>
              <a:gd name="connsiteY5" fmla="*/ 420688 h 420688"/>
              <a:gd name="connsiteX6" fmla="*/ 88900 w 812800"/>
              <a:gd name="connsiteY6" fmla="*/ 282575 h 420688"/>
              <a:gd name="connsiteX7" fmla="*/ 0 w 812800"/>
              <a:gd name="connsiteY7" fmla="*/ 283369 h 420688"/>
              <a:gd name="connsiteX8" fmla="*/ 0 w 812800"/>
              <a:gd name="connsiteY8" fmla="*/ 0 h 420688"/>
              <a:gd name="connsiteX0" fmla="*/ 0 w 812800"/>
              <a:gd name="connsiteY0" fmla="*/ 0 h 432594"/>
              <a:gd name="connsiteX1" fmla="*/ 812800 w 812800"/>
              <a:gd name="connsiteY1" fmla="*/ 0 h 432594"/>
              <a:gd name="connsiteX2" fmla="*/ 812800 w 812800"/>
              <a:gd name="connsiteY2" fmla="*/ 276225 h 432594"/>
              <a:gd name="connsiteX3" fmla="*/ 733425 w 812800"/>
              <a:gd name="connsiteY3" fmla="*/ 276225 h 432594"/>
              <a:gd name="connsiteX4" fmla="*/ 726370 w 812800"/>
              <a:gd name="connsiteY4" fmla="*/ 432594 h 432594"/>
              <a:gd name="connsiteX5" fmla="*/ 88900 w 812800"/>
              <a:gd name="connsiteY5" fmla="*/ 420688 h 432594"/>
              <a:gd name="connsiteX6" fmla="*/ 88900 w 812800"/>
              <a:gd name="connsiteY6" fmla="*/ 282575 h 432594"/>
              <a:gd name="connsiteX7" fmla="*/ 0 w 812800"/>
              <a:gd name="connsiteY7" fmla="*/ 283369 h 432594"/>
              <a:gd name="connsiteX8" fmla="*/ 0 w 812800"/>
              <a:gd name="connsiteY8" fmla="*/ 0 h 432594"/>
              <a:gd name="connsiteX0" fmla="*/ 0 w 812800"/>
              <a:gd name="connsiteY0" fmla="*/ 0 h 432594"/>
              <a:gd name="connsiteX1" fmla="*/ 812800 w 812800"/>
              <a:gd name="connsiteY1" fmla="*/ 0 h 432594"/>
              <a:gd name="connsiteX2" fmla="*/ 812800 w 812800"/>
              <a:gd name="connsiteY2" fmla="*/ 276225 h 432594"/>
              <a:gd name="connsiteX3" fmla="*/ 733425 w 812800"/>
              <a:gd name="connsiteY3" fmla="*/ 276225 h 432594"/>
              <a:gd name="connsiteX4" fmla="*/ 726370 w 812800"/>
              <a:gd name="connsiteY4" fmla="*/ 432594 h 432594"/>
              <a:gd name="connsiteX5" fmla="*/ 88900 w 812800"/>
              <a:gd name="connsiteY5" fmla="*/ 420688 h 432594"/>
              <a:gd name="connsiteX6" fmla="*/ 88900 w 812800"/>
              <a:gd name="connsiteY6" fmla="*/ 282575 h 432594"/>
              <a:gd name="connsiteX7" fmla="*/ 7056 w 812800"/>
              <a:gd name="connsiteY7" fmla="*/ 338931 h 432594"/>
              <a:gd name="connsiteX8" fmla="*/ 0 w 812800"/>
              <a:gd name="connsiteY8" fmla="*/ 0 h 432594"/>
              <a:gd name="connsiteX0" fmla="*/ 0 w 812800"/>
              <a:gd name="connsiteY0" fmla="*/ 0 h 432594"/>
              <a:gd name="connsiteX1" fmla="*/ 812800 w 812800"/>
              <a:gd name="connsiteY1" fmla="*/ 0 h 432594"/>
              <a:gd name="connsiteX2" fmla="*/ 812800 w 812800"/>
              <a:gd name="connsiteY2" fmla="*/ 276225 h 432594"/>
              <a:gd name="connsiteX3" fmla="*/ 733425 w 812800"/>
              <a:gd name="connsiteY3" fmla="*/ 276225 h 432594"/>
              <a:gd name="connsiteX4" fmla="*/ 726370 w 812800"/>
              <a:gd name="connsiteY4" fmla="*/ 432594 h 432594"/>
              <a:gd name="connsiteX5" fmla="*/ 88900 w 812800"/>
              <a:gd name="connsiteY5" fmla="*/ 420688 h 432594"/>
              <a:gd name="connsiteX6" fmla="*/ 85372 w 812800"/>
              <a:gd name="connsiteY6" fmla="*/ 326231 h 432594"/>
              <a:gd name="connsiteX7" fmla="*/ 7056 w 812800"/>
              <a:gd name="connsiteY7" fmla="*/ 338931 h 432594"/>
              <a:gd name="connsiteX8" fmla="*/ 0 w 812800"/>
              <a:gd name="connsiteY8" fmla="*/ 0 h 432594"/>
              <a:gd name="connsiteX0" fmla="*/ 0 w 812800"/>
              <a:gd name="connsiteY0" fmla="*/ 0 h 432594"/>
              <a:gd name="connsiteX1" fmla="*/ 812800 w 812800"/>
              <a:gd name="connsiteY1" fmla="*/ 0 h 432594"/>
              <a:gd name="connsiteX2" fmla="*/ 812800 w 812800"/>
              <a:gd name="connsiteY2" fmla="*/ 276225 h 432594"/>
              <a:gd name="connsiteX3" fmla="*/ 726370 w 812800"/>
              <a:gd name="connsiteY3" fmla="*/ 339725 h 432594"/>
              <a:gd name="connsiteX4" fmla="*/ 726370 w 812800"/>
              <a:gd name="connsiteY4" fmla="*/ 432594 h 432594"/>
              <a:gd name="connsiteX5" fmla="*/ 88900 w 812800"/>
              <a:gd name="connsiteY5" fmla="*/ 420688 h 432594"/>
              <a:gd name="connsiteX6" fmla="*/ 85372 w 812800"/>
              <a:gd name="connsiteY6" fmla="*/ 326231 h 432594"/>
              <a:gd name="connsiteX7" fmla="*/ 7056 w 812800"/>
              <a:gd name="connsiteY7" fmla="*/ 338931 h 432594"/>
              <a:gd name="connsiteX8" fmla="*/ 0 w 812800"/>
              <a:gd name="connsiteY8" fmla="*/ 0 h 432594"/>
              <a:gd name="connsiteX0" fmla="*/ 0 w 816328"/>
              <a:gd name="connsiteY0" fmla="*/ 0 h 432594"/>
              <a:gd name="connsiteX1" fmla="*/ 812800 w 816328"/>
              <a:gd name="connsiteY1" fmla="*/ 0 h 432594"/>
              <a:gd name="connsiteX2" fmla="*/ 816328 w 816328"/>
              <a:gd name="connsiteY2" fmla="*/ 327819 h 432594"/>
              <a:gd name="connsiteX3" fmla="*/ 726370 w 816328"/>
              <a:gd name="connsiteY3" fmla="*/ 339725 h 432594"/>
              <a:gd name="connsiteX4" fmla="*/ 726370 w 816328"/>
              <a:gd name="connsiteY4" fmla="*/ 432594 h 432594"/>
              <a:gd name="connsiteX5" fmla="*/ 88900 w 816328"/>
              <a:gd name="connsiteY5" fmla="*/ 420688 h 432594"/>
              <a:gd name="connsiteX6" fmla="*/ 85372 w 816328"/>
              <a:gd name="connsiteY6" fmla="*/ 326231 h 432594"/>
              <a:gd name="connsiteX7" fmla="*/ 7056 w 816328"/>
              <a:gd name="connsiteY7" fmla="*/ 338931 h 432594"/>
              <a:gd name="connsiteX8" fmla="*/ 0 w 816328"/>
              <a:gd name="connsiteY8" fmla="*/ 0 h 432594"/>
              <a:gd name="connsiteX0" fmla="*/ 233 w 816561"/>
              <a:gd name="connsiteY0" fmla="*/ 0 h 432594"/>
              <a:gd name="connsiteX1" fmla="*/ 813033 w 816561"/>
              <a:gd name="connsiteY1" fmla="*/ 0 h 432594"/>
              <a:gd name="connsiteX2" fmla="*/ 816561 w 816561"/>
              <a:gd name="connsiteY2" fmla="*/ 327819 h 432594"/>
              <a:gd name="connsiteX3" fmla="*/ 726603 w 816561"/>
              <a:gd name="connsiteY3" fmla="*/ 339725 h 432594"/>
              <a:gd name="connsiteX4" fmla="*/ 726603 w 816561"/>
              <a:gd name="connsiteY4" fmla="*/ 432594 h 432594"/>
              <a:gd name="connsiteX5" fmla="*/ 89133 w 816561"/>
              <a:gd name="connsiteY5" fmla="*/ 420688 h 432594"/>
              <a:gd name="connsiteX6" fmla="*/ 85605 w 816561"/>
              <a:gd name="connsiteY6" fmla="*/ 326231 h 432594"/>
              <a:gd name="connsiteX7" fmla="*/ 0 w 816561"/>
              <a:gd name="connsiteY7" fmla="*/ 337564 h 432594"/>
              <a:gd name="connsiteX8" fmla="*/ 233 w 816561"/>
              <a:gd name="connsiteY8" fmla="*/ 0 h 432594"/>
              <a:gd name="connsiteX0" fmla="*/ 233 w 816561"/>
              <a:gd name="connsiteY0" fmla="*/ 0 h 432594"/>
              <a:gd name="connsiteX1" fmla="*/ 813033 w 816561"/>
              <a:gd name="connsiteY1" fmla="*/ 0 h 432594"/>
              <a:gd name="connsiteX2" fmla="*/ 816561 w 816561"/>
              <a:gd name="connsiteY2" fmla="*/ 327819 h 432594"/>
              <a:gd name="connsiteX3" fmla="*/ 726603 w 816561"/>
              <a:gd name="connsiteY3" fmla="*/ 339725 h 432594"/>
              <a:gd name="connsiteX4" fmla="*/ 726603 w 816561"/>
              <a:gd name="connsiteY4" fmla="*/ 432594 h 432594"/>
              <a:gd name="connsiteX5" fmla="*/ 89133 w 816561"/>
              <a:gd name="connsiteY5" fmla="*/ 420688 h 432594"/>
              <a:gd name="connsiteX6" fmla="*/ 89249 w 816561"/>
              <a:gd name="connsiteY6" fmla="*/ 339897 h 432594"/>
              <a:gd name="connsiteX7" fmla="*/ 0 w 816561"/>
              <a:gd name="connsiteY7" fmla="*/ 337564 h 432594"/>
              <a:gd name="connsiteX8" fmla="*/ 233 w 816561"/>
              <a:gd name="connsiteY8" fmla="*/ 0 h 432594"/>
              <a:gd name="connsiteX0" fmla="*/ 233 w 816561"/>
              <a:gd name="connsiteY0" fmla="*/ 0 h 432594"/>
              <a:gd name="connsiteX1" fmla="*/ 813033 w 816561"/>
              <a:gd name="connsiteY1" fmla="*/ 0 h 432594"/>
              <a:gd name="connsiteX2" fmla="*/ 816561 w 816561"/>
              <a:gd name="connsiteY2" fmla="*/ 327819 h 432594"/>
              <a:gd name="connsiteX3" fmla="*/ 726603 w 816561"/>
              <a:gd name="connsiteY3" fmla="*/ 339725 h 432594"/>
              <a:gd name="connsiteX4" fmla="*/ 726603 w 816561"/>
              <a:gd name="connsiteY4" fmla="*/ 432594 h 432594"/>
              <a:gd name="connsiteX5" fmla="*/ 89133 w 816561"/>
              <a:gd name="connsiteY5" fmla="*/ 428888 h 432594"/>
              <a:gd name="connsiteX6" fmla="*/ 89249 w 816561"/>
              <a:gd name="connsiteY6" fmla="*/ 339897 h 432594"/>
              <a:gd name="connsiteX7" fmla="*/ 0 w 816561"/>
              <a:gd name="connsiteY7" fmla="*/ 337564 h 432594"/>
              <a:gd name="connsiteX8" fmla="*/ 233 w 816561"/>
              <a:gd name="connsiteY8" fmla="*/ 0 h 432594"/>
              <a:gd name="connsiteX0" fmla="*/ 233 w 813033"/>
              <a:gd name="connsiteY0" fmla="*/ 0 h 432594"/>
              <a:gd name="connsiteX1" fmla="*/ 813033 w 813033"/>
              <a:gd name="connsiteY1" fmla="*/ 0 h 432594"/>
              <a:gd name="connsiteX2" fmla="*/ 812917 w 813033"/>
              <a:gd name="connsiteY2" fmla="*/ 338752 h 432594"/>
              <a:gd name="connsiteX3" fmla="*/ 726603 w 813033"/>
              <a:gd name="connsiteY3" fmla="*/ 339725 h 432594"/>
              <a:gd name="connsiteX4" fmla="*/ 726603 w 813033"/>
              <a:gd name="connsiteY4" fmla="*/ 432594 h 432594"/>
              <a:gd name="connsiteX5" fmla="*/ 89133 w 813033"/>
              <a:gd name="connsiteY5" fmla="*/ 428888 h 432594"/>
              <a:gd name="connsiteX6" fmla="*/ 89249 w 813033"/>
              <a:gd name="connsiteY6" fmla="*/ 339897 h 432594"/>
              <a:gd name="connsiteX7" fmla="*/ 0 w 813033"/>
              <a:gd name="connsiteY7" fmla="*/ 337564 h 432594"/>
              <a:gd name="connsiteX8" fmla="*/ 233 w 813033"/>
              <a:gd name="connsiteY8" fmla="*/ 0 h 432594"/>
              <a:gd name="connsiteX0" fmla="*/ 233 w 813033"/>
              <a:gd name="connsiteY0" fmla="*/ 0 h 434354"/>
              <a:gd name="connsiteX1" fmla="*/ 813033 w 813033"/>
              <a:gd name="connsiteY1" fmla="*/ 0 h 434354"/>
              <a:gd name="connsiteX2" fmla="*/ 812917 w 813033"/>
              <a:gd name="connsiteY2" fmla="*/ 338752 h 434354"/>
              <a:gd name="connsiteX3" fmla="*/ 726603 w 813033"/>
              <a:gd name="connsiteY3" fmla="*/ 339725 h 434354"/>
              <a:gd name="connsiteX4" fmla="*/ 726603 w 813033"/>
              <a:gd name="connsiteY4" fmla="*/ 432594 h 434354"/>
              <a:gd name="connsiteX5" fmla="*/ 89133 w 813033"/>
              <a:gd name="connsiteY5" fmla="*/ 434354 h 434354"/>
              <a:gd name="connsiteX6" fmla="*/ 89249 w 813033"/>
              <a:gd name="connsiteY6" fmla="*/ 339897 h 434354"/>
              <a:gd name="connsiteX7" fmla="*/ 0 w 813033"/>
              <a:gd name="connsiteY7" fmla="*/ 337564 h 434354"/>
              <a:gd name="connsiteX8" fmla="*/ 233 w 813033"/>
              <a:gd name="connsiteY8" fmla="*/ 0 h 434354"/>
              <a:gd name="connsiteX0" fmla="*/ 233 w 813033"/>
              <a:gd name="connsiteY0" fmla="*/ 0 h 432594"/>
              <a:gd name="connsiteX1" fmla="*/ 813033 w 813033"/>
              <a:gd name="connsiteY1" fmla="*/ 0 h 432594"/>
              <a:gd name="connsiteX2" fmla="*/ 812917 w 813033"/>
              <a:gd name="connsiteY2" fmla="*/ 338752 h 432594"/>
              <a:gd name="connsiteX3" fmla="*/ 726603 w 813033"/>
              <a:gd name="connsiteY3" fmla="*/ 339725 h 432594"/>
              <a:gd name="connsiteX4" fmla="*/ 726603 w 813033"/>
              <a:gd name="connsiteY4" fmla="*/ 432594 h 432594"/>
              <a:gd name="connsiteX5" fmla="*/ 89133 w 813033"/>
              <a:gd name="connsiteY5" fmla="*/ 428887 h 432594"/>
              <a:gd name="connsiteX6" fmla="*/ 89249 w 813033"/>
              <a:gd name="connsiteY6" fmla="*/ 339897 h 432594"/>
              <a:gd name="connsiteX7" fmla="*/ 0 w 813033"/>
              <a:gd name="connsiteY7" fmla="*/ 337564 h 432594"/>
              <a:gd name="connsiteX8" fmla="*/ 233 w 813033"/>
              <a:gd name="connsiteY8" fmla="*/ 0 h 432594"/>
              <a:gd name="connsiteX0" fmla="*/ 233 w 813033"/>
              <a:gd name="connsiteY0" fmla="*/ 0 h 492143"/>
              <a:gd name="connsiteX1" fmla="*/ 813033 w 813033"/>
              <a:gd name="connsiteY1" fmla="*/ 59549 h 492143"/>
              <a:gd name="connsiteX2" fmla="*/ 812917 w 813033"/>
              <a:gd name="connsiteY2" fmla="*/ 398301 h 492143"/>
              <a:gd name="connsiteX3" fmla="*/ 726603 w 813033"/>
              <a:gd name="connsiteY3" fmla="*/ 399274 h 492143"/>
              <a:gd name="connsiteX4" fmla="*/ 726603 w 813033"/>
              <a:gd name="connsiteY4" fmla="*/ 492143 h 492143"/>
              <a:gd name="connsiteX5" fmla="*/ 89133 w 813033"/>
              <a:gd name="connsiteY5" fmla="*/ 488436 h 492143"/>
              <a:gd name="connsiteX6" fmla="*/ 89249 w 813033"/>
              <a:gd name="connsiteY6" fmla="*/ 399446 h 492143"/>
              <a:gd name="connsiteX7" fmla="*/ 0 w 813033"/>
              <a:gd name="connsiteY7" fmla="*/ 397113 h 492143"/>
              <a:gd name="connsiteX8" fmla="*/ 233 w 813033"/>
              <a:gd name="connsiteY8" fmla="*/ 0 h 492143"/>
              <a:gd name="connsiteX0" fmla="*/ 233 w 813033"/>
              <a:gd name="connsiteY0" fmla="*/ 0 h 492143"/>
              <a:gd name="connsiteX1" fmla="*/ 813033 w 813033"/>
              <a:gd name="connsiteY1" fmla="*/ 0 h 492143"/>
              <a:gd name="connsiteX2" fmla="*/ 812917 w 813033"/>
              <a:gd name="connsiteY2" fmla="*/ 398301 h 492143"/>
              <a:gd name="connsiteX3" fmla="*/ 726603 w 813033"/>
              <a:gd name="connsiteY3" fmla="*/ 399274 h 492143"/>
              <a:gd name="connsiteX4" fmla="*/ 726603 w 813033"/>
              <a:gd name="connsiteY4" fmla="*/ 492143 h 492143"/>
              <a:gd name="connsiteX5" fmla="*/ 89133 w 813033"/>
              <a:gd name="connsiteY5" fmla="*/ 488436 h 492143"/>
              <a:gd name="connsiteX6" fmla="*/ 89249 w 813033"/>
              <a:gd name="connsiteY6" fmla="*/ 399446 h 492143"/>
              <a:gd name="connsiteX7" fmla="*/ 0 w 813033"/>
              <a:gd name="connsiteY7" fmla="*/ 397113 h 492143"/>
              <a:gd name="connsiteX8" fmla="*/ 233 w 813033"/>
              <a:gd name="connsiteY8" fmla="*/ 0 h 492143"/>
              <a:gd name="connsiteX0" fmla="*/ 233 w 813033"/>
              <a:gd name="connsiteY0" fmla="*/ 0 h 488436"/>
              <a:gd name="connsiteX1" fmla="*/ 813033 w 813033"/>
              <a:gd name="connsiteY1" fmla="*/ 0 h 488436"/>
              <a:gd name="connsiteX2" fmla="*/ 812917 w 813033"/>
              <a:gd name="connsiteY2" fmla="*/ 398301 h 488436"/>
              <a:gd name="connsiteX3" fmla="*/ 726603 w 813033"/>
              <a:gd name="connsiteY3" fmla="*/ 399274 h 488436"/>
              <a:gd name="connsiteX4" fmla="*/ 719446 w 813033"/>
              <a:gd name="connsiteY4" fmla="*/ 488173 h 488436"/>
              <a:gd name="connsiteX5" fmla="*/ 89133 w 813033"/>
              <a:gd name="connsiteY5" fmla="*/ 488436 h 488436"/>
              <a:gd name="connsiteX6" fmla="*/ 89249 w 813033"/>
              <a:gd name="connsiteY6" fmla="*/ 399446 h 488436"/>
              <a:gd name="connsiteX7" fmla="*/ 0 w 813033"/>
              <a:gd name="connsiteY7" fmla="*/ 397113 h 488436"/>
              <a:gd name="connsiteX8" fmla="*/ 233 w 813033"/>
              <a:gd name="connsiteY8" fmla="*/ 0 h 488436"/>
              <a:gd name="connsiteX0" fmla="*/ 233 w 813033"/>
              <a:gd name="connsiteY0" fmla="*/ 0 h 488436"/>
              <a:gd name="connsiteX1" fmla="*/ 813033 w 813033"/>
              <a:gd name="connsiteY1" fmla="*/ 0 h 488436"/>
              <a:gd name="connsiteX2" fmla="*/ 812917 w 813033"/>
              <a:gd name="connsiteY2" fmla="*/ 398301 h 488436"/>
              <a:gd name="connsiteX3" fmla="*/ 719446 w 813033"/>
              <a:gd name="connsiteY3" fmla="*/ 399274 h 488436"/>
              <a:gd name="connsiteX4" fmla="*/ 719446 w 813033"/>
              <a:gd name="connsiteY4" fmla="*/ 488173 h 488436"/>
              <a:gd name="connsiteX5" fmla="*/ 89133 w 813033"/>
              <a:gd name="connsiteY5" fmla="*/ 488436 h 488436"/>
              <a:gd name="connsiteX6" fmla="*/ 89249 w 813033"/>
              <a:gd name="connsiteY6" fmla="*/ 399446 h 488436"/>
              <a:gd name="connsiteX7" fmla="*/ 0 w 813033"/>
              <a:gd name="connsiteY7" fmla="*/ 397113 h 488436"/>
              <a:gd name="connsiteX8" fmla="*/ 233 w 813033"/>
              <a:gd name="connsiteY8" fmla="*/ 0 h 488436"/>
              <a:gd name="connsiteX0" fmla="*/ 233 w 813033"/>
              <a:gd name="connsiteY0" fmla="*/ 0 h 488173"/>
              <a:gd name="connsiteX1" fmla="*/ 813033 w 813033"/>
              <a:gd name="connsiteY1" fmla="*/ 0 h 488173"/>
              <a:gd name="connsiteX2" fmla="*/ 812917 w 813033"/>
              <a:gd name="connsiteY2" fmla="*/ 398301 h 488173"/>
              <a:gd name="connsiteX3" fmla="*/ 719446 w 813033"/>
              <a:gd name="connsiteY3" fmla="*/ 399274 h 488173"/>
              <a:gd name="connsiteX4" fmla="*/ 719446 w 813033"/>
              <a:gd name="connsiteY4" fmla="*/ 488173 h 488173"/>
              <a:gd name="connsiteX5" fmla="*/ 101062 w 813033"/>
              <a:gd name="connsiteY5" fmla="*/ 484466 h 488173"/>
              <a:gd name="connsiteX6" fmla="*/ 89249 w 813033"/>
              <a:gd name="connsiteY6" fmla="*/ 399446 h 488173"/>
              <a:gd name="connsiteX7" fmla="*/ 0 w 813033"/>
              <a:gd name="connsiteY7" fmla="*/ 397113 h 488173"/>
              <a:gd name="connsiteX8" fmla="*/ 233 w 813033"/>
              <a:gd name="connsiteY8" fmla="*/ 0 h 488173"/>
              <a:gd name="connsiteX0" fmla="*/ 233 w 813033"/>
              <a:gd name="connsiteY0" fmla="*/ 0 h 488173"/>
              <a:gd name="connsiteX1" fmla="*/ 813033 w 813033"/>
              <a:gd name="connsiteY1" fmla="*/ 0 h 488173"/>
              <a:gd name="connsiteX2" fmla="*/ 812917 w 813033"/>
              <a:gd name="connsiteY2" fmla="*/ 398301 h 488173"/>
              <a:gd name="connsiteX3" fmla="*/ 719446 w 813033"/>
              <a:gd name="connsiteY3" fmla="*/ 399274 h 488173"/>
              <a:gd name="connsiteX4" fmla="*/ 719446 w 813033"/>
              <a:gd name="connsiteY4" fmla="*/ 488173 h 488173"/>
              <a:gd name="connsiteX5" fmla="*/ 101062 w 813033"/>
              <a:gd name="connsiteY5" fmla="*/ 484466 h 488173"/>
              <a:gd name="connsiteX6" fmla="*/ 108334 w 813033"/>
              <a:gd name="connsiteY6" fmla="*/ 403417 h 488173"/>
              <a:gd name="connsiteX7" fmla="*/ 0 w 813033"/>
              <a:gd name="connsiteY7" fmla="*/ 397113 h 488173"/>
              <a:gd name="connsiteX8" fmla="*/ 233 w 813033"/>
              <a:gd name="connsiteY8" fmla="*/ 0 h 488173"/>
              <a:gd name="connsiteX0" fmla="*/ 233 w 813033"/>
              <a:gd name="connsiteY0" fmla="*/ 0 h 488173"/>
              <a:gd name="connsiteX1" fmla="*/ 813033 w 813033"/>
              <a:gd name="connsiteY1" fmla="*/ 0 h 488173"/>
              <a:gd name="connsiteX2" fmla="*/ 812917 w 813033"/>
              <a:gd name="connsiteY2" fmla="*/ 398301 h 488173"/>
              <a:gd name="connsiteX3" fmla="*/ 719446 w 813033"/>
              <a:gd name="connsiteY3" fmla="*/ 399274 h 488173"/>
              <a:gd name="connsiteX4" fmla="*/ 719446 w 813033"/>
              <a:gd name="connsiteY4" fmla="*/ 488173 h 488173"/>
              <a:gd name="connsiteX5" fmla="*/ 108219 w 813033"/>
              <a:gd name="connsiteY5" fmla="*/ 480496 h 488173"/>
              <a:gd name="connsiteX6" fmla="*/ 108334 w 813033"/>
              <a:gd name="connsiteY6" fmla="*/ 403417 h 488173"/>
              <a:gd name="connsiteX7" fmla="*/ 0 w 813033"/>
              <a:gd name="connsiteY7" fmla="*/ 397113 h 488173"/>
              <a:gd name="connsiteX8" fmla="*/ 233 w 813033"/>
              <a:gd name="connsiteY8" fmla="*/ 0 h 488173"/>
              <a:gd name="connsiteX0" fmla="*/ 233 w 813033"/>
              <a:gd name="connsiteY0" fmla="*/ 0 h 488173"/>
              <a:gd name="connsiteX1" fmla="*/ 813033 w 813033"/>
              <a:gd name="connsiteY1" fmla="*/ 0 h 488173"/>
              <a:gd name="connsiteX2" fmla="*/ 812917 w 813033"/>
              <a:gd name="connsiteY2" fmla="*/ 398301 h 488173"/>
              <a:gd name="connsiteX3" fmla="*/ 719446 w 813033"/>
              <a:gd name="connsiteY3" fmla="*/ 399274 h 488173"/>
              <a:gd name="connsiteX4" fmla="*/ 719446 w 813033"/>
              <a:gd name="connsiteY4" fmla="*/ 488173 h 488173"/>
              <a:gd name="connsiteX5" fmla="*/ 108219 w 813033"/>
              <a:gd name="connsiteY5" fmla="*/ 484466 h 488173"/>
              <a:gd name="connsiteX6" fmla="*/ 108334 w 813033"/>
              <a:gd name="connsiteY6" fmla="*/ 403417 h 488173"/>
              <a:gd name="connsiteX7" fmla="*/ 0 w 813033"/>
              <a:gd name="connsiteY7" fmla="*/ 397113 h 488173"/>
              <a:gd name="connsiteX8" fmla="*/ 233 w 813033"/>
              <a:gd name="connsiteY8" fmla="*/ 0 h 488173"/>
              <a:gd name="connsiteX0" fmla="*/ 233 w 813033"/>
              <a:gd name="connsiteY0" fmla="*/ 0 h 488173"/>
              <a:gd name="connsiteX1" fmla="*/ 813033 w 813033"/>
              <a:gd name="connsiteY1" fmla="*/ 0 h 488173"/>
              <a:gd name="connsiteX2" fmla="*/ 812917 w 813033"/>
              <a:gd name="connsiteY2" fmla="*/ 398301 h 488173"/>
              <a:gd name="connsiteX3" fmla="*/ 719446 w 813033"/>
              <a:gd name="connsiteY3" fmla="*/ 399274 h 488173"/>
              <a:gd name="connsiteX4" fmla="*/ 719446 w 813033"/>
              <a:gd name="connsiteY4" fmla="*/ 488173 h 488173"/>
              <a:gd name="connsiteX5" fmla="*/ 108219 w 813033"/>
              <a:gd name="connsiteY5" fmla="*/ 484466 h 488173"/>
              <a:gd name="connsiteX6" fmla="*/ 93753 w 813033"/>
              <a:gd name="connsiteY6" fmla="*/ 399447 h 488173"/>
              <a:gd name="connsiteX7" fmla="*/ 0 w 813033"/>
              <a:gd name="connsiteY7" fmla="*/ 397113 h 488173"/>
              <a:gd name="connsiteX8" fmla="*/ 233 w 813033"/>
              <a:gd name="connsiteY8" fmla="*/ 0 h 488173"/>
              <a:gd name="connsiteX0" fmla="*/ 233 w 813033"/>
              <a:gd name="connsiteY0" fmla="*/ 0 h 488173"/>
              <a:gd name="connsiteX1" fmla="*/ 813033 w 813033"/>
              <a:gd name="connsiteY1" fmla="*/ 0 h 488173"/>
              <a:gd name="connsiteX2" fmla="*/ 812917 w 813033"/>
              <a:gd name="connsiteY2" fmla="*/ 398301 h 488173"/>
              <a:gd name="connsiteX3" fmla="*/ 719446 w 813033"/>
              <a:gd name="connsiteY3" fmla="*/ 399274 h 488173"/>
              <a:gd name="connsiteX4" fmla="*/ 719446 w 813033"/>
              <a:gd name="connsiteY4" fmla="*/ 488173 h 488173"/>
              <a:gd name="connsiteX5" fmla="*/ 97804 w 813033"/>
              <a:gd name="connsiteY5" fmla="*/ 480496 h 488173"/>
              <a:gd name="connsiteX6" fmla="*/ 93753 w 813033"/>
              <a:gd name="connsiteY6" fmla="*/ 399447 h 488173"/>
              <a:gd name="connsiteX7" fmla="*/ 0 w 813033"/>
              <a:gd name="connsiteY7" fmla="*/ 397113 h 488173"/>
              <a:gd name="connsiteX8" fmla="*/ 233 w 813033"/>
              <a:gd name="connsiteY8" fmla="*/ 0 h 488173"/>
              <a:gd name="connsiteX0" fmla="*/ 233 w 813033"/>
              <a:gd name="connsiteY0" fmla="*/ 0 h 488436"/>
              <a:gd name="connsiteX1" fmla="*/ 813033 w 813033"/>
              <a:gd name="connsiteY1" fmla="*/ 0 h 488436"/>
              <a:gd name="connsiteX2" fmla="*/ 812917 w 813033"/>
              <a:gd name="connsiteY2" fmla="*/ 398301 h 488436"/>
              <a:gd name="connsiteX3" fmla="*/ 719446 w 813033"/>
              <a:gd name="connsiteY3" fmla="*/ 399274 h 488436"/>
              <a:gd name="connsiteX4" fmla="*/ 719446 w 813033"/>
              <a:gd name="connsiteY4" fmla="*/ 488173 h 488436"/>
              <a:gd name="connsiteX5" fmla="*/ 93638 w 813033"/>
              <a:gd name="connsiteY5" fmla="*/ 488436 h 488436"/>
              <a:gd name="connsiteX6" fmla="*/ 93753 w 813033"/>
              <a:gd name="connsiteY6" fmla="*/ 399447 h 488436"/>
              <a:gd name="connsiteX7" fmla="*/ 0 w 813033"/>
              <a:gd name="connsiteY7" fmla="*/ 397113 h 488436"/>
              <a:gd name="connsiteX8" fmla="*/ 233 w 813033"/>
              <a:gd name="connsiteY8" fmla="*/ 0 h 488436"/>
              <a:gd name="connsiteX0" fmla="*/ 233 w 813033"/>
              <a:gd name="connsiteY0" fmla="*/ 0 h 488436"/>
              <a:gd name="connsiteX1" fmla="*/ 813033 w 813033"/>
              <a:gd name="connsiteY1" fmla="*/ 0 h 488436"/>
              <a:gd name="connsiteX2" fmla="*/ 812917 w 813033"/>
              <a:gd name="connsiteY2" fmla="*/ 398301 h 488436"/>
              <a:gd name="connsiteX3" fmla="*/ 719446 w 813033"/>
              <a:gd name="connsiteY3" fmla="*/ 399274 h 488436"/>
              <a:gd name="connsiteX4" fmla="*/ 713197 w 813033"/>
              <a:gd name="connsiteY4" fmla="*/ 488173 h 488436"/>
              <a:gd name="connsiteX5" fmla="*/ 93638 w 813033"/>
              <a:gd name="connsiteY5" fmla="*/ 488436 h 488436"/>
              <a:gd name="connsiteX6" fmla="*/ 93753 w 813033"/>
              <a:gd name="connsiteY6" fmla="*/ 399447 h 488436"/>
              <a:gd name="connsiteX7" fmla="*/ 0 w 813033"/>
              <a:gd name="connsiteY7" fmla="*/ 397113 h 488436"/>
              <a:gd name="connsiteX8" fmla="*/ 233 w 813033"/>
              <a:gd name="connsiteY8" fmla="*/ 0 h 488436"/>
              <a:gd name="connsiteX0" fmla="*/ 233 w 813033"/>
              <a:gd name="connsiteY0" fmla="*/ 0 h 488436"/>
              <a:gd name="connsiteX1" fmla="*/ 813033 w 813033"/>
              <a:gd name="connsiteY1" fmla="*/ 0 h 488436"/>
              <a:gd name="connsiteX2" fmla="*/ 812917 w 813033"/>
              <a:gd name="connsiteY2" fmla="*/ 398301 h 488436"/>
              <a:gd name="connsiteX3" fmla="*/ 715280 w 813033"/>
              <a:gd name="connsiteY3" fmla="*/ 403244 h 488436"/>
              <a:gd name="connsiteX4" fmla="*/ 713197 w 813033"/>
              <a:gd name="connsiteY4" fmla="*/ 488173 h 488436"/>
              <a:gd name="connsiteX5" fmla="*/ 93638 w 813033"/>
              <a:gd name="connsiteY5" fmla="*/ 488436 h 488436"/>
              <a:gd name="connsiteX6" fmla="*/ 93753 w 813033"/>
              <a:gd name="connsiteY6" fmla="*/ 399447 h 488436"/>
              <a:gd name="connsiteX7" fmla="*/ 0 w 813033"/>
              <a:gd name="connsiteY7" fmla="*/ 397113 h 488436"/>
              <a:gd name="connsiteX8" fmla="*/ 233 w 813033"/>
              <a:gd name="connsiteY8" fmla="*/ 0 h 488436"/>
              <a:gd name="connsiteX0" fmla="*/ 233 w 813033"/>
              <a:gd name="connsiteY0" fmla="*/ 0 h 488436"/>
              <a:gd name="connsiteX1" fmla="*/ 813033 w 813033"/>
              <a:gd name="connsiteY1" fmla="*/ 0 h 488436"/>
              <a:gd name="connsiteX2" fmla="*/ 812917 w 813033"/>
              <a:gd name="connsiteY2" fmla="*/ 398301 h 488436"/>
              <a:gd name="connsiteX3" fmla="*/ 715280 w 813033"/>
              <a:gd name="connsiteY3" fmla="*/ 403244 h 488436"/>
              <a:gd name="connsiteX4" fmla="*/ 713197 w 813033"/>
              <a:gd name="connsiteY4" fmla="*/ 488173 h 488436"/>
              <a:gd name="connsiteX5" fmla="*/ 93638 w 813033"/>
              <a:gd name="connsiteY5" fmla="*/ 488436 h 488436"/>
              <a:gd name="connsiteX6" fmla="*/ 93753 w 813033"/>
              <a:gd name="connsiteY6" fmla="*/ 399447 h 488436"/>
              <a:gd name="connsiteX7" fmla="*/ 0 w 813033"/>
              <a:gd name="connsiteY7" fmla="*/ 454426 h 488436"/>
              <a:gd name="connsiteX8" fmla="*/ 233 w 813033"/>
              <a:gd name="connsiteY8" fmla="*/ 0 h 488436"/>
              <a:gd name="connsiteX0" fmla="*/ 233 w 813033"/>
              <a:gd name="connsiteY0" fmla="*/ 0 h 488436"/>
              <a:gd name="connsiteX1" fmla="*/ 813033 w 813033"/>
              <a:gd name="connsiteY1" fmla="*/ 0 h 488436"/>
              <a:gd name="connsiteX2" fmla="*/ 812917 w 813033"/>
              <a:gd name="connsiteY2" fmla="*/ 398301 h 488436"/>
              <a:gd name="connsiteX3" fmla="*/ 715280 w 813033"/>
              <a:gd name="connsiteY3" fmla="*/ 403244 h 488436"/>
              <a:gd name="connsiteX4" fmla="*/ 713197 w 813033"/>
              <a:gd name="connsiteY4" fmla="*/ 488173 h 488436"/>
              <a:gd name="connsiteX5" fmla="*/ 93638 w 813033"/>
              <a:gd name="connsiteY5" fmla="*/ 488436 h 488436"/>
              <a:gd name="connsiteX6" fmla="*/ 93753 w 813033"/>
              <a:gd name="connsiteY6" fmla="*/ 444694 h 488436"/>
              <a:gd name="connsiteX7" fmla="*/ 0 w 813033"/>
              <a:gd name="connsiteY7" fmla="*/ 454426 h 488436"/>
              <a:gd name="connsiteX8" fmla="*/ 233 w 813033"/>
              <a:gd name="connsiteY8" fmla="*/ 0 h 488436"/>
              <a:gd name="connsiteX0" fmla="*/ 233 w 813033"/>
              <a:gd name="connsiteY0" fmla="*/ 0 h 488436"/>
              <a:gd name="connsiteX1" fmla="*/ 813033 w 813033"/>
              <a:gd name="connsiteY1" fmla="*/ 0 h 488436"/>
              <a:gd name="connsiteX2" fmla="*/ 812917 w 813033"/>
              <a:gd name="connsiteY2" fmla="*/ 398301 h 488436"/>
              <a:gd name="connsiteX3" fmla="*/ 715280 w 813033"/>
              <a:gd name="connsiteY3" fmla="*/ 403244 h 488436"/>
              <a:gd name="connsiteX4" fmla="*/ 713197 w 813033"/>
              <a:gd name="connsiteY4" fmla="*/ 488173 h 488436"/>
              <a:gd name="connsiteX5" fmla="*/ 93638 w 813033"/>
              <a:gd name="connsiteY5" fmla="*/ 488436 h 488436"/>
              <a:gd name="connsiteX6" fmla="*/ 93753 w 813033"/>
              <a:gd name="connsiteY6" fmla="*/ 444694 h 488436"/>
              <a:gd name="connsiteX7" fmla="*/ 0 w 813033"/>
              <a:gd name="connsiteY7" fmla="*/ 425352 h 488436"/>
              <a:gd name="connsiteX8" fmla="*/ 233 w 813033"/>
              <a:gd name="connsiteY8" fmla="*/ 0 h 488436"/>
              <a:gd name="connsiteX0" fmla="*/ 233 w 813033"/>
              <a:gd name="connsiteY0" fmla="*/ 0 h 488436"/>
              <a:gd name="connsiteX1" fmla="*/ 813033 w 813033"/>
              <a:gd name="connsiteY1" fmla="*/ 0 h 488436"/>
              <a:gd name="connsiteX2" fmla="*/ 812917 w 813033"/>
              <a:gd name="connsiteY2" fmla="*/ 398301 h 488436"/>
              <a:gd name="connsiteX3" fmla="*/ 715280 w 813033"/>
              <a:gd name="connsiteY3" fmla="*/ 403244 h 488436"/>
              <a:gd name="connsiteX4" fmla="*/ 713197 w 813033"/>
              <a:gd name="connsiteY4" fmla="*/ 488173 h 488436"/>
              <a:gd name="connsiteX5" fmla="*/ 93638 w 813033"/>
              <a:gd name="connsiteY5" fmla="*/ 488436 h 488436"/>
              <a:gd name="connsiteX6" fmla="*/ 92041 w 813033"/>
              <a:gd name="connsiteY6" fmla="*/ 424343 h 488436"/>
              <a:gd name="connsiteX7" fmla="*/ 0 w 813033"/>
              <a:gd name="connsiteY7" fmla="*/ 425352 h 488436"/>
              <a:gd name="connsiteX8" fmla="*/ 233 w 813033"/>
              <a:gd name="connsiteY8" fmla="*/ 0 h 488436"/>
              <a:gd name="connsiteX0" fmla="*/ 233 w 813033"/>
              <a:gd name="connsiteY0" fmla="*/ 0 h 488436"/>
              <a:gd name="connsiteX1" fmla="*/ 813033 w 813033"/>
              <a:gd name="connsiteY1" fmla="*/ 0 h 488436"/>
              <a:gd name="connsiteX2" fmla="*/ 812917 w 813033"/>
              <a:gd name="connsiteY2" fmla="*/ 398301 h 488436"/>
              <a:gd name="connsiteX3" fmla="*/ 744391 w 813033"/>
              <a:gd name="connsiteY3" fmla="*/ 420688 h 488436"/>
              <a:gd name="connsiteX4" fmla="*/ 713197 w 813033"/>
              <a:gd name="connsiteY4" fmla="*/ 488173 h 488436"/>
              <a:gd name="connsiteX5" fmla="*/ 93638 w 813033"/>
              <a:gd name="connsiteY5" fmla="*/ 488436 h 488436"/>
              <a:gd name="connsiteX6" fmla="*/ 92041 w 813033"/>
              <a:gd name="connsiteY6" fmla="*/ 424343 h 488436"/>
              <a:gd name="connsiteX7" fmla="*/ 0 w 813033"/>
              <a:gd name="connsiteY7" fmla="*/ 425352 h 488436"/>
              <a:gd name="connsiteX8" fmla="*/ 233 w 813033"/>
              <a:gd name="connsiteY8" fmla="*/ 0 h 488436"/>
              <a:gd name="connsiteX0" fmla="*/ 233 w 813033"/>
              <a:gd name="connsiteY0" fmla="*/ 0 h 491081"/>
              <a:gd name="connsiteX1" fmla="*/ 813033 w 813033"/>
              <a:gd name="connsiteY1" fmla="*/ 0 h 491081"/>
              <a:gd name="connsiteX2" fmla="*/ 812917 w 813033"/>
              <a:gd name="connsiteY2" fmla="*/ 398301 h 491081"/>
              <a:gd name="connsiteX3" fmla="*/ 744391 w 813033"/>
              <a:gd name="connsiteY3" fmla="*/ 420688 h 491081"/>
              <a:gd name="connsiteX4" fmla="*/ 744021 w 813033"/>
              <a:gd name="connsiteY4" fmla="*/ 491081 h 491081"/>
              <a:gd name="connsiteX5" fmla="*/ 93638 w 813033"/>
              <a:gd name="connsiteY5" fmla="*/ 488436 h 491081"/>
              <a:gd name="connsiteX6" fmla="*/ 92041 w 813033"/>
              <a:gd name="connsiteY6" fmla="*/ 424343 h 491081"/>
              <a:gd name="connsiteX7" fmla="*/ 0 w 813033"/>
              <a:gd name="connsiteY7" fmla="*/ 425352 h 491081"/>
              <a:gd name="connsiteX8" fmla="*/ 233 w 813033"/>
              <a:gd name="connsiteY8" fmla="*/ 0 h 491081"/>
              <a:gd name="connsiteX0" fmla="*/ 233 w 813033"/>
              <a:gd name="connsiteY0" fmla="*/ 0 h 491081"/>
              <a:gd name="connsiteX1" fmla="*/ 813033 w 813033"/>
              <a:gd name="connsiteY1" fmla="*/ 0 h 491081"/>
              <a:gd name="connsiteX2" fmla="*/ 811205 w 813033"/>
              <a:gd name="connsiteY2" fmla="*/ 415745 h 491081"/>
              <a:gd name="connsiteX3" fmla="*/ 744391 w 813033"/>
              <a:gd name="connsiteY3" fmla="*/ 420688 h 491081"/>
              <a:gd name="connsiteX4" fmla="*/ 744021 w 813033"/>
              <a:gd name="connsiteY4" fmla="*/ 491081 h 491081"/>
              <a:gd name="connsiteX5" fmla="*/ 93638 w 813033"/>
              <a:gd name="connsiteY5" fmla="*/ 488436 h 491081"/>
              <a:gd name="connsiteX6" fmla="*/ 92041 w 813033"/>
              <a:gd name="connsiteY6" fmla="*/ 424343 h 491081"/>
              <a:gd name="connsiteX7" fmla="*/ 0 w 813033"/>
              <a:gd name="connsiteY7" fmla="*/ 425352 h 491081"/>
              <a:gd name="connsiteX8" fmla="*/ 233 w 813033"/>
              <a:gd name="connsiteY8" fmla="*/ 0 h 491081"/>
              <a:gd name="connsiteX0" fmla="*/ 233 w 813033"/>
              <a:gd name="connsiteY0" fmla="*/ 0 h 491081"/>
              <a:gd name="connsiteX1" fmla="*/ 813033 w 813033"/>
              <a:gd name="connsiteY1" fmla="*/ 0 h 491081"/>
              <a:gd name="connsiteX2" fmla="*/ 811205 w 813033"/>
              <a:gd name="connsiteY2" fmla="*/ 415745 h 491081"/>
              <a:gd name="connsiteX3" fmla="*/ 744391 w 813033"/>
              <a:gd name="connsiteY3" fmla="*/ 420688 h 491081"/>
              <a:gd name="connsiteX4" fmla="*/ 740596 w 813033"/>
              <a:gd name="connsiteY4" fmla="*/ 491081 h 491081"/>
              <a:gd name="connsiteX5" fmla="*/ 93638 w 813033"/>
              <a:gd name="connsiteY5" fmla="*/ 488436 h 491081"/>
              <a:gd name="connsiteX6" fmla="*/ 92041 w 813033"/>
              <a:gd name="connsiteY6" fmla="*/ 424343 h 491081"/>
              <a:gd name="connsiteX7" fmla="*/ 0 w 813033"/>
              <a:gd name="connsiteY7" fmla="*/ 425352 h 491081"/>
              <a:gd name="connsiteX8" fmla="*/ 233 w 813033"/>
              <a:gd name="connsiteY8" fmla="*/ 0 h 491081"/>
              <a:gd name="connsiteX0" fmla="*/ 233 w 813033"/>
              <a:gd name="connsiteY0" fmla="*/ 0 h 491081"/>
              <a:gd name="connsiteX1" fmla="*/ 813033 w 813033"/>
              <a:gd name="connsiteY1" fmla="*/ 0 h 491081"/>
              <a:gd name="connsiteX2" fmla="*/ 811205 w 813033"/>
              <a:gd name="connsiteY2" fmla="*/ 415745 h 491081"/>
              <a:gd name="connsiteX3" fmla="*/ 740966 w 813033"/>
              <a:gd name="connsiteY3" fmla="*/ 420688 h 491081"/>
              <a:gd name="connsiteX4" fmla="*/ 740596 w 813033"/>
              <a:gd name="connsiteY4" fmla="*/ 491081 h 491081"/>
              <a:gd name="connsiteX5" fmla="*/ 93638 w 813033"/>
              <a:gd name="connsiteY5" fmla="*/ 488436 h 491081"/>
              <a:gd name="connsiteX6" fmla="*/ 92041 w 813033"/>
              <a:gd name="connsiteY6" fmla="*/ 424343 h 491081"/>
              <a:gd name="connsiteX7" fmla="*/ 0 w 813033"/>
              <a:gd name="connsiteY7" fmla="*/ 425352 h 491081"/>
              <a:gd name="connsiteX8" fmla="*/ 233 w 813033"/>
              <a:gd name="connsiteY8" fmla="*/ 0 h 491081"/>
              <a:gd name="connsiteX0" fmla="*/ 233 w 813033"/>
              <a:gd name="connsiteY0" fmla="*/ 0 h 491081"/>
              <a:gd name="connsiteX1" fmla="*/ 813033 w 813033"/>
              <a:gd name="connsiteY1" fmla="*/ 0 h 491081"/>
              <a:gd name="connsiteX2" fmla="*/ 809492 w 813033"/>
              <a:gd name="connsiteY2" fmla="*/ 421559 h 491081"/>
              <a:gd name="connsiteX3" fmla="*/ 740966 w 813033"/>
              <a:gd name="connsiteY3" fmla="*/ 420688 h 491081"/>
              <a:gd name="connsiteX4" fmla="*/ 740596 w 813033"/>
              <a:gd name="connsiteY4" fmla="*/ 491081 h 491081"/>
              <a:gd name="connsiteX5" fmla="*/ 93638 w 813033"/>
              <a:gd name="connsiteY5" fmla="*/ 488436 h 491081"/>
              <a:gd name="connsiteX6" fmla="*/ 92041 w 813033"/>
              <a:gd name="connsiteY6" fmla="*/ 424343 h 491081"/>
              <a:gd name="connsiteX7" fmla="*/ 0 w 813033"/>
              <a:gd name="connsiteY7" fmla="*/ 425352 h 491081"/>
              <a:gd name="connsiteX8" fmla="*/ 233 w 813033"/>
              <a:gd name="connsiteY8" fmla="*/ 0 h 491081"/>
              <a:gd name="connsiteX0" fmla="*/ 233 w 814629"/>
              <a:gd name="connsiteY0" fmla="*/ 0 h 491081"/>
              <a:gd name="connsiteX1" fmla="*/ 813033 w 814629"/>
              <a:gd name="connsiteY1" fmla="*/ 0 h 491081"/>
              <a:gd name="connsiteX2" fmla="*/ 814629 w 814629"/>
              <a:gd name="connsiteY2" fmla="*/ 427374 h 491081"/>
              <a:gd name="connsiteX3" fmla="*/ 740966 w 814629"/>
              <a:gd name="connsiteY3" fmla="*/ 420688 h 491081"/>
              <a:gd name="connsiteX4" fmla="*/ 740596 w 814629"/>
              <a:gd name="connsiteY4" fmla="*/ 491081 h 491081"/>
              <a:gd name="connsiteX5" fmla="*/ 93638 w 814629"/>
              <a:gd name="connsiteY5" fmla="*/ 488436 h 491081"/>
              <a:gd name="connsiteX6" fmla="*/ 92041 w 814629"/>
              <a:gd name="connsiteY6" fmla="*/ 424343 h 491081"/>
              <a:gd name="connsiteX7" fmla="*/ 0 w 814629"/>
              <a:gd name="connsiteY7" fmla="*/ 425352 h 491081"/>
              <a:gd name="connsiteX8" fmla="*/ 233 w 814629"/>
              <a:gd name="connsiteY8" fmla="*/ 0 h 491081"/>
              <a:gd name="connsiteX0" fmla="*/ 233 w 814629"/>
              <a:gd name="connsiteY0" fmla="*/ 0 h 491081"/>
              <a:gd name="connsiteX1" fmla="*/ 813033 w 814629"/>
              <a:gd name="connsiteY1" fmla="*/ 0 h 491081"/>
              <a:gd name="connsiteX2" fmla="*/ 814629 w 814629"/>
              <a:gd name="connsiteY2" fmla="*/ 415745 h 491081"/>
              <a:gd name="connsiteX3" fmla="*/ 740966 w 814629"/>
              <a:gd name="connsiteY3" fmla="*/ 420688 h 491081"/>
              <a:gd name="connsiteX4" fmla="*/ 740596 w 814629"/>
              <a:gd name="connsiteY4" fmla="*/ 491081 h 491081"/>
              <a:gd name="connsiteX5" fmla="*/ 93638 w 814629"/>
              <a:gd name="connsiteY5" fmla="*/ 488436 h 491081"/>
              <a:gd name="connsiteX6" fmla="*/ 92041 w 814629"/>
              <a:gd name="connsiteY6" fmla="*/ 424343 h 491081"/>
              <a:gd name="connsiteX7" fmla="*/ 0 w 814629"/>
              <a:gd name="connsiteY7" fmla="*/ 425352 h 491081"/>
              <a:gd name="connsiteX8" fmla="*/ 233 w 814629"/>
              <a:gd name="connsiteY8" fmla="*/ 0 h 491081"/>
              <a:gd name="connsiteX0" fmla="*/ 233 w 813033"/>
              <a:gd name="connsiteY0" fmla="*/ 0 h 491081"/>
              <a:gd name="connsiteX1" fmla="*/ 813033 w 813033"/>
              <a:gd name="connsiteY1" fmla="*/ 0 h 491081"/>
              <a:gd name="connsiteX2" fmla="*/ 811204 w 813033"/>
              <a:gd name="connsiteY2" fmla="*/ 415745 h 491081"/>
              <a:gd name="connsiteX3" fmla="*/ 740966 w 813033"/>
              <a:gd name="connsiteY3" fmla="*/ 420688 h 491081"/>
              <a:gd name="connsiteX4" fmla="*/ 740596 w 813033"/>
              <a:gd name="connsiteY4" fmla="*/ 491081 h 491081"/>
              <a:gd name="connsiteX5" fmla="*/ 93638 w 813033"/>
              <a:gd name="connsiteY5" fmla="*/ 488436 h 491081"/>
              <a:gd name="connsiteX6" fmla="*/ 92041 w 813033"/>
              <a:gd name="connsiteY6" fmla="*/ 424343 h 491081"/>
              <a:gd name="connsiteX7" fmla="*/ 0 w 813033"/>
              <a:gd name="connsiteY7" fmla="*/ 425352 h 491081"/>
              <a:gd name="connsiteX8" fmla="*/ 233 w 813033"/>
              <a:gd name="connsiteY8" fmla="*/ 0 h 491081"/>
              <a:gd name="connsiteX0" fmla="*/ 233 w 813033"/>
              <a:gd name="connsiteY0" fmla="*/ 0 h 491081"/>
              <a:gd name="connsiteX1" fmla="*/ 813033 w 813033"/>
              <a:gd name="connsiteY1" fmla="*/ 0 h 491081"/>
              <a:gd name="connsiteX2" fmla="*/ 811204 w 813033"/>
              <a:gd name="connsiteY2" fmla="*/ 421559 h 491081"/>
              <a:gd name="connsiteX3" fmla="*/ 740966 w 813033"/>
              <a:gd name="connsiteY3" fmla="*/ 420688 h 491081"/>
              <a:gd name="connsiteX4" fmla="*/ 740596 w 813033"/>
              <a:gd name="connsiteY4" fmla="*/ 491081 h 491081"/>
              <a:gd name="connsiteX5" fmla="*/ 93638 w 813033"/>
              <a:gd name="connsiteY5" fmla="*/ 488436 h 491081"/>
              <a:gd name="connsiteX6" fmla="*/ 92041 w 813033"/>
              <a:gd name="connsiteY6" fmla="*/ 424343 h 491081"/>
              <a:gd name="connsiteX7" fmla="*/ 0 w 813033"/>
              <a:gd name="connsiteY7" fmla="*/ 425352 h 491081"/>
              <a:gd name="connsiteX8" fmla="*/ 233 w 813033"/>
              <a:gd name="connsiteY8" fmla="*/ 0 h 491081"/>
              <a:gd name="connsiteX0" fmla="*/ 233 w 813033"/>
              <a:gd name="connsiteY0" fmla="*/ 0 h 491081"/>
              <a:gd name="connsiteX1" fmla="*/ 813033 w 813033"/>
              <a:gd name="connsiteY1" fmla="*/ 0 h 491081"/>
              <a:gd name="connsiteX2" fmla="*/ 811204 w 813033"/>
              <a:gd name="connsiteY2" fmla="*/ 421559 h 491081"/>
              <a:gd name="connsiteX3" fmla="*/ 740966 w 813033"/>
              <a:gd name="connsiteY3" fmla="*/ 420688 h 491081"/>
              <a:gd name="connsiteX4" fmla="*/ 740596 w 813033"/>
              <a:gd name="connsiteY4" fmla="*/ 491081 h 491081"/>
              <a:gd name="connsiteX5" fmla="*/ 93638 w 813033"/>
              <a:gd name="connsiteY5" fmla="*/ 488436 h 491081"/>
              <a:gd name="connsiteX6" fmla="*/ 78342 w 813033"/>
              <a:gd name="connsiteY6" fmla="*/ 421436 h 491081"/>
              <a:gd name="connsiteX7" fmla="*/ 0 w 813033"/>
              <a:gd name="connsiteY7" fmla="*/ 425352 h 491081"/>
              <a:gd name="connsiteX8" fmla="*/ 233 w 813033"/>
              <a:gd name="connsiteY8" fmla="*/ 0 h 491081"/>
              <a:gd name="connsiteX0" fmla="*/ 233 w 813033"/>
              <a:gd name="connsiteY0" fmla="*/ 0 h 491344"/>
              <a:gd name="connsiteX1" fmla="*/ 813033 w 813033"/>
              <a:gd name="connsiteY1" fmla="*/ 0 h 491344"/>
              <a:gd name="connsiteX2" fmla="*/ 811204 w 813033"/>
              <a:gd name="connsiteY2" fmla="*/ 421559 h 491344"/>
              <a:gd name="connsiteX3" fmla="*/ 740966 w 813033"/>
              <a:gd name="connsiteY3" fmla="*/ 420688 h 491344"/>
              <a:gd name="connsiteX4" fmla="*/ 740596 w 813033"/>
              <a:gd name="connsiteY4" fmla="*/ 491081 h 491344"/>
              <a:gd name="connsiteX5" fmla="*/ 83363 w 813033"/>
              <a:gd name="connsiteY5" fmla="*/ 491344 h 491344"/>
              <a:gd name="connsiteX6" fmla="*/ 78342 w 813033"/>
              <a:gd name="connsiteY6" fmla="*/ 421436 h 491344"/>
              <a:gd name="connsiteX7" fmla="*/ 0 w 813033"/>
              <a:gd name="connsiteY7" fmla="*/ 425352 h 491344"/>
              <a:gd name="connsiteX8" fmla="*/ 233 w 813033"/>
              <a:gd name="connsiteY8" fmla="*/ 0 h 491344"/>
              <a:gd name="connsiteX0" fmla="*/ 233 w 813033"/>
              <a:gd name="connsiteY0" fmla="*/ 0 h 491344"/>
              <a:gd name="connsiteX1" fmla="*/ 813033 w 813033"/>
              <a:gd name="connsiteY1" fmla="*/ 0 h 491344"/>
              <a:gd name="connsiteX2" fmla="*/ 811204 w 813033"/>
              <a:gd name="connsiteY2" fmla="*/ 421559 h 491344"/>
              <a:gd name="connsiteX3" fmla="*/ 740966 w 813033"/>
              <a:gd name="connsiteY3" fmla="*/ 420688 h 491344"/>
              <a:gd name="connsiteX4" fmla="*/ 740596 w 813033"/>
              <a:gd name="connsiteY4" fmla="*/ 491081 h 491344"/>
              <a:gd name="connsiteX5" fmla="*/ 83363 w 813033"/>
              <a:gd name="connsiteY5" fmla="*/ 491344 h 491344"/>
              <a:gd name="connsiteX6" fmla="*/ 88617 w 813033"/>
              <a:gd name="connsiteY6" fmla="*/ 418529 h 491344"/>
              <a:gd name="connsiteX7" fmla="*/ 0 w 813033"/>
              <a:gd name="connsiteY7" fmla="*/ 425352 h 491344"/>
              <a:gd name="connsiteX8" fmla="*/ 233 w 813033"/>
              <a:gd name="connsiteY8" fmla="*/ 0 h 491344"/>
              <a:gd name="connsiteX0" fmla="*/ 233 w 813033"/>
              <a:gd name="connsiteY0" fmla="*/ 0 h 491081"/>
              <a:gd name="connsiteX1" fmla="*/ 813033 w 813033"/>
              <a:gd name="connsiteY1" fmla="*/ 0 h 491081"/>
              <a:gd name="connsiteX2" fmla="*/ 811204 w 813033"/>
              <a:gd name="connsiteY2" fmla="*/ 421559 h 491081"/>
              <a:gd name="connsiteX3" fmla="*/ 740966 w 813033"/>
              <a:gd name="connsiteY3" fmla="*/ 420688 h 491081"/>
              <a:gd name="connsiteX4" fmla="*/ 740596 w 813033"/>
              <a:gd name="connsiteY4" fmla="*/ 491081 h 491081"/>
              <a:gd name="connsiteX5" fmla="*/ 97063 w 813033"/>
              <a:gd name="connsiteY5" fmla="*/ 482622 h 491081"/>
              <a:gd name="connsiteX6" fmla="*/ 88617 w 813033"/>
              <a:gd name="connsiteY6" fmla="*/ 418529 h 491081"/>
              <a:gd name="connsiteX7" fmla="*/ 0 w 813033"/>
              <a:gd name="connsiteY7" fmla="*/ 425352 h 491081"/>
              <a:gd name="connsiteX8" fmla="*/ 233 w 813033"/>
              <a:gd name="connsiteY8" fmla="*/ 0 h 491081"/>
              <a:gd name="connsiteX0" fmla="*/ 233 w 813033"/>
              <a:gd name="connsiteY0" fmla="*/ 0 h 494251"/>
              <a:gd name="connsiteX1" fmla="*/ 813033 w 813033"/>
              <a:gd name="connsiteY1" fmla="*/ 0 h 494251"/>
              <a:gd name="connsiteX2" fmla="*/ 811204 w 813033"/>
              <a:gd name="connsiteY2" fmla="*/ 421559 h 494251"/>
              <a:gd name="connsiteX3" fmla="*/ 740966 w 813033"/>
              <a:gd name="connsiteY3" fmla="*/ 420688 h 494251"/>
              <a:gd name="connsiteX4" fmla="*/ 740596 w 813033"/>
              <a:gd name="connsiteY4" fmla="*/ 491081 h 494251"/>
              <a:gd name="connsiteX5" fmla="*/ 93638 w 813033"/>
              <a:gd name="connsiteY5" fmla="*/ 494251 h 494251"/>
              <a:gd name="connsiteX6" fmla="*/ 88617 w 813033"/>
              <a:gd name="connsiteY6" fmla="*/ 418529 h 494251"/>
              <a:gd name="connsiteX7" fmla="*/ 0 w 813033"/>
              <a:gd name="connsiteY7" fmla="*/ 425352 h 494251"/>
              <a:gd name="connsiteX8" fmla="*/ 233 w 813033"/>
              <a:gd name="connsiteY8" fmla="*/ 0 h 494251"/>
              <a:gd name="connsiteX0" fmla="*/ 233 w 813033"/>
              <a:gd name="connsiteY0" fmla="*/ 0 h 494251"/>
              <a:gd name="connsiteX1" fmla="*/ 813033 w 813033"/>
              <a:gd name="connsiteY1" fmla="*/ 0 h 494251"/>
              <a:gd name="connsiteX2" fmla="*/ 811204 w 813033"/>
              <a:gd name="connsiteY2" fmla="*/ 421559 h 494251"/>
              <a:gd name="connsiteX3" fmla="*/ 740966 w 813033"/>
              <a:gd name="connsiteY3" fmla="*/ 420688 h 494251"/>
              <a:gd name="connsiteX4" fmla="*/ 740596 w 813033"/>
              <a:gd name="connsiteY4" fmla="*/ 491081 h 494251"/>
              <a:gd name="connsiteX5" fmla="*/ 88501 w 813033"/>
              <a:gd name="connsiteY5" fmla="*/ 494251 h 494251"/>
              <a:gd name="connsiteX6" fmla="*/ 88617 w 813033"/>
              <a:gd name="connsiteY6" fmla="*/ 418529 h 494251"/>
              <a:gd name="connsiteX7" fmla="*/ 0 w 813033"/>
              <a:gd name="connsiteY7" fmla="*/ 425352 h 494251"/>
              <a:gd name="connsiteX8" fmla="*/ 233 w 813033"/>
              <a:gd name="connsiteY8" fmla="*/ 0 h 494251"/>
              <a:gd name="connsiteX0" fmla="*/ 233 w 813033"/>
              <a:gd name="connsiteY0" fmla="*/ 0 h 494251"/>
              <a:gd name="connsiteX1" fmla="*/ 813033 w 813033"/>
              <a:gd name="connsiteY1" fmla="*/ 0 h 494251"/>
              <a:gd name="connsiteX2" fmla="*/ 811204 w 813033"/>
              <a:gd name="connsiteY2" fmla="*/ 421559 h 494251"/>
              <a:gd name="connsiteX3" fmla="*/ 740966 w 813033"/>
              <a:gd name="connsiteY3" fmla="*/ 420688 h 494251"/>
              <a:gd name="connsiteX4" fmla="*/ 740596 w 813033"/>
              <a:gd name="connsiteY4" fmla="*/ 491081 h 494251"/>
              <a:gd name="connsiteX5" fmla="*/ 88501 w 813033"/>
              <a:gd name="connsiteY5" fmla="*/ 494251 h 494251"/>
              <a:gd name="connsiteX6" fmla="*/ 76630 w 813033"/>
              <a:gd name="connsiteY6" fmla="*/ 418528 h 494251"/>
              <a:gd name="connsiteX7" fmla="*/ 0 w 813033"/>
              <a:gd name="connsiteY7" fmla="*/ 425352 h 494251"/>
              <a:gd name="connsiteX8" fmla="*/ 233 w 813033"/>
              <a:gd name="connsiteY8" fmla="*/ 0 h 494251"/>
              <a:gd name="connsiteX0" fmla="*/ 233 w 813033"/>
              <a:gd name="connsiteY0" fmla="*/ 0 h 497158"/>
              <a:gd name="connsiteX1" fmla="*/ 813033 w 813033"/>
              <a:gd name="connsiteY1" fmla="*/ 0 h 497158"/>
              <a:gd name="connsiteX2" fmla="*/ 811204 w 813033"/>
              <a:gd name="connsiteY2" fmla="*/ 421559 h 497158"/>
              <a:gd name="connsiteX3" fmla="*/ 740966 w 813033"/>
              <a:gd name="connsiteY3" fmla="*/ 420688 h 497158"/>
              <a:gd name="connsiteX4" fmla="*/ 740596 w 813033"/>
              <a:gd name="connsiteY4" fmla="*/ 491081 h 497158"/>
              <a:gd name="connsiteX5" fmla="*/ 83363 w 813033"/>
              <a:gd name="connsiteY5" fmla="*/ 497158 h 497158"/>
              <a:gd name="connsiteX6" fmla="*/ 76630 w 813033"/>
              <a:gd name="connsiteY6" fmla="*/ 418528 h 497158"/>
              <a:gd name="connsiteX7" fmla="*/ 0 w 813033"/>
              <a:gd name="connsiteY7" fmla="*/ 425352 h 497158"/>
              <a:gd name="connsiteX8" fmla="*/ 233 w 813033"/>
              <a:gd name="connsiteY8" fmla="*/ 0 h 497158"/>
              <a:gd name="connsiteX0" fmla="*/ 233 w 813033"/>
              <a:gd name="connsiteY0" fmla="*/ 0 h 502973"/>
              <a:gd name="connsiteX1" fmla="*/ 813033 w 813033"/>
              <a:gd name="connsiteY1" fmla="*/ 0 h 502973"/>
              <a:gd name="connsiteX2" fmla="*/ 811204 w 813033"/>
              <a:gd name="connsiteY2" fmla="*/ 421559 h 502973"/>
              <a:gd name="connsiteX3" fmla="*/ 740966 w 813033"/>
              <a:gd name="connsiteY3" fmla="*/ 420688 h 502973"/>
              <a:gd name="connsiteX4" fmla="*/ 740596 w 813033"/>
              <a:gd name="connsiteY4" fmla="*/ 491081 h 502973"/>
              <a:gd name="connsiteX5" fmla="*/ 78226 w 813033"/>
              <a:gd name="connsiteY5" fmla="*/ 502973 h 502973"/>
              <a:gd name="connsiteX6" fmla="*/ 76630 w 813033"/>
              <a:gd name="connsiteY6" fmla="*/ 418528 h 502973"/>
              <a:gd name="connsiteX7" fmla="*/ 0 w 813033"/>
              <a:gd name="connsiteY7" fmla="*/ 425352 h 502973"/>
              <a:gd name="connsiteX8" fmla="*/ 233 w 813033"/>
              <a:gd name="connsiteY8" fmla="*/ 0 h 502973"/>
              <a:gd name="connsiteX0" fmla="*/ 233 w 813033"/>
              <a:gd name="connsiteY0" fmla="*/ 0 h 491081"/>
              <a:gd name="connsiteX1" fmla="*/ 813033 w 813033"/>
              <a:gd name="connsiteY1" fmla="*/ 0 h 491081"/>
              <a:gd name="connsiteX2" fmla="*/ 811204 w 813033"/>
              <a:gd name="connsiteY2" fmla="*/ 421559 h 491081"/>
              <a:gd name="connsiteX3" fmla="*/ 740966 w 813033"/>
              <a:gd name="connsiteY3" fmla="*/ 420688 h 491081"/>
              <a:gd name="connsiteX4" fmla="*/ 740596 w 813033"/>
              <a:gd name="connsiteY4" fmla="*/ 491081 h 491081"/>
              <a:gd name="connsiteX5" fmla="*/ 76514 w 813033"/>
              <a:gd name="connsiteY5" fmla="*/ 488436 h 491081"/>
              <a:gd name="connsiteX6" fmla="*/ 76630 w 813033"/>
              <a:gd name="connsiteY6" fmla="*/ 418528 h 491081"/>
              <a:gd name="connsiteX7" fmla="*/ 0 w 813033"/>
              <a:gd name="connsiteY7" fmla="*/ 425352 h 491081"/>
              <a:gd name="connsiteX8" fmla="*/ 233 w 813033"/>
              <a:gd name="connsiteY8" fmla="*/ 0 h 491081"/>
              <a:gd name="connsiteX0" fmla="*/ 233 w 813033"/>
              <a:gd name="connsiteY0" fmla="*/ 0 h 497158"/>
              <a:gd name="connsiteX1" fmla="*/ 813033 w 813033"/>
              <a:gd name="connsiteY1" fmla="*/ 0 h 497158"/>
              <a:gd name="connsiteX2" fmla="*/ 811204 w 813033"/>
              <a:gd name="connsiteY2" fmla="*/ 421559 h 497158"/>
              <a:gd name="connsiteX3" fmla="*/ 740966 w 813033"/>
              <a:gd name="connsiteY3" fmla="*/ 420688 h 497158"/>
              <a:gd name="connsiteX4" fmla="*/ 740596 w 813033"/>
              <a:gd name="connsiteY4" fmla="*/ 491081 h 497158"/>
              <a:gd name="connsiteX5" fmla="*/ 78226 w 813033"/>
              <a:gd name="connsiteY5" fmla="*/ 497158 h 497158"/>
              <a:gd name="connsiteX6" fmla="*/ 76630 w 813033"/>
              <a:gd name="connsiteY6" fmla="*/ 418528 h 497158"/>
              <a:gd name="connsiteX7" fmla="*/ 0 w 813033"/>
              <a:gd name="connsiteY7" fmla="*/ 425352 h 497158"/>
              <a:gd name="connsiteX8" fmla="*/ 233 w 813033"/>
              <a:gd name="connsiteY8" fmla="*/ 0 h 497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13033" h="497158">
                <a:moveTo>
                  <a:pt x="233" y="0"/>
                </a:moveTo>
                <a:lnTo>
                  <a:pt x="813033" y="0"/>
                </a:lnTo>
                <a:cubicBezTo>
                  <a:pt x="812994" y="112917"/>
                  <a:pt x="811243" y="308642"/>
                  <a:pt x="811204" y="421559"/>
                </a:cubicBezTo>
                <a:lnTo>
                  <a:pt x="740966" y="420688"/>
                </a:lnTo>
                <a:cubicBezTo>
                  <a:pt x="740272" y="448998"/>
                  <a:pt x="741290" y="462771"/>
                  <a:pt x="740596" y="491081"/>
                </a:cubicBezTo>
                <a:lnTo>
                  <a:pt x="78226" y="497158"/>
                </a:lnTo>
                <a:cubicBezTo>
                  <a:pt x="78265" y="470228"/>
                  <a:pt x="76591" y="445458"/>
                  <a:pt x="76630" y="418528"/>
                </a:cubicBezTo>
                <a:lnTo>
                  <a:pt x="0" y="425352"/>
                </a:lnTo>
                <a:cubicBezTo>
                  <a:pt x="78" y="312831"/>
                  <a:pt x="155" y="112521"/>
                  <a:pt x="233" y="0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i="0" dirty="0">
              <a:latin typeface="Arial Narrow" panose="020B0606020202030204" pitchFamily="34" charset="0"/>
            </a:endParaRPr>
          </a:p>
        </p:txBody>
      </p:sp>
      <p:cxnSp>
        <p:nvCxnSpPr>
          <p:cNvPr id="345" name="Straight Connector 344">
            <a:extLst>
              <a:ext uri="{FF2B5EF4-FFF2-40B4-BE49-F238E27FC236}">
                <a16:creationId xmlns:a16="http://schemas.microsoft.com/office/drawing/2014/main" id="{AD8F446D-DEC9-4EA9-94E1-17D05DFC7030}"/>
              </a:ext>
            </a:extLst>
          </p:cNvPr>
          <p:cNvCxnSpPr/>
          <p:nvPr/>
        </p:nvCxnSpPr>
        <p:spPr>
          <a:xfrm>
            <a:off x="8924698" y="1854194"/>
            <a:ext cx="9144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6" name="Straight Connector 345">
            <a:extLst>
              <a:ext uri="{FF2B5EF4-FFF2-40B4-BE49-F238E27FC236}">
                <a16:creationId xmlns:a16="http://schemas.microsoft.com/office/drawing/2014/main" id="{466C45FF-E3EE-471B-A0A2-54947B54B16A}"/>
              </a:ext>
            </a:extLst>
          </p:cNvPr>
          <p:cNvCxnSpPr/>
          <p:nvPr/>
        </p:nvCxnSpPr>
        <p:spPr>
          <a:xfrm>
            <a:off x="8926603" y="2010123"/>
            <a:ext cx="90525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7" name="Straight Connector 346">
            <a:extLst>
              <a:ext uri="{FF2B5EF4-FFF2-40B4-BE49-F238E27FC236}">
                <a16:creationId xmlns:a16="http://schemas.microsoft.com/office/drawing/2014/main" id="{8E742056-39FD-4DCD-AB85-3CDB58E0246D}"/>
              </a:ext>
            </a:extLst>
          </p:cNvPr>
          <p:cNvCxnSpPr/>
          <p:nvPr/>
        </p:nvCxnSpPr>
        <p:spPr>
          <a:xfrm>
            <a:off x="8926603" y="2049075"/>
            <a:ext cx="90525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8" name="Straight Connector 347">
            <a:extLst>
              <a:ext uri="{FF2B5EF4-FFF2-40B4-BE49-F238E27FC236}">
                <a16:creationId xmlns:a16="http://schemas.microsoft.com/office/drawing/2014/main" id="{6C057F9C-3FC1-41FC-87EA-650645CB3AA0}"/>
              </a:ext>
            </a:extLst>
          </p:cNvPr>
          <p:cNvCxnSpPr/>
          <p:nvPr/>
        </p:nvCxnSpPr>
        <p:spPr>
          <a:xfrm>
            <a:off x="8926603" y="1894831"/>
            <a:ext cx="90525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9" name="Straight Connector 348">
            <a:extLst>
              <a:ext uri="{FF2B5EF4-FFF2-40B4-BE49-F238E27FC236}">
                <a16:creationId xmlns:a16="http://schemas.microsoft.com/office/drawing/2014/main" id="{25175323-1EE7-406C-B5D5-771D293F0385}"/>
              </a:ext>
            </a:extLst>
          </p:cNvPr>
          <p:cNvCxnSpPr/>
          <p:nvPr/>
        </p:nvCxnSpPr>
        <p:spPr>
          <a:xfrm>
            <a:off x="8926603" y="1934836"/>
            <a:ext cx="90525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0" name="Straight Connector 349">
            <a:extLst>
              <a:ext uri="{FF2B5EF4-FFF2-40B4-BE49-F238E27FC236}">
                <a16:creationId xmlns:a16="http://schemas.microsoft.com/office/drawing/2014/main" id="{406D9BD6-2B2D-40A5-A0D5-9BF55D5174E1}"/>
              </a:ext>
            </a:extLst>
          </p:cNvPr>
          <p:cNvCxnSpPr/>
          <p:nvPr/>
        </p:nvCxnSpPr>
        <p:spPr>
          <a:xfrm>
            <a:off x="8926603" y="1972936"/>
            <a:ext cx="90525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1" name="Straight Connector 350">
            <a:extLst>
              <a:ext uri="{FF2B5EF4-FFF2-40B4-BE49-F238E27FC236}">
                <a16:creationId xmlns:a16="http://schemas.microsoft.com/office/drawing/2014/main" id="{960929EE-E7E1-44DF-B6D0-9C41C5616F28}"/>
              </a:ext>
            </a:extLst>
          </p:cNvPr>
          <p:cNvCxnSpPr/>
          <p:nvPr/>
        </p:nvCxnSpPr>
        <p:spPr>
          <a:xfrm>
            <a:off x="8883054" y="1531130"/>
            <a:ext cx="99669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2" name="Straight Connector 351">
            <a:extLst>
              <a:ext uri="{FF2B5EF4-FFF2-40B4-BE49-F238E27FC236}">
                <a16:creationId xmlns:a16="http://schemas.microsoft.com/office/drawing/2014/main" id="{520AB1E6-0F21-48B3-8026-868A4DA8B222}"/>
              </a:ext>
            </a:extLst>
          </p:cNvPr>
          <p:cNvCxnSpPr/>
          <p:nvPr/>
        </p:nvCxnSpPr>
        <p:spPr>
          <a:xfrm>
            <a:off x="8883054" y="1572502"/>
            <a:ext cx="99669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3" name="Straight Connector 352">
            <a:extLst>
              <a:ext uri="{FF2B5EF4-FFF2-40B4-BE49-F238E27FC236}">
                <a16:creationId xmlns:a16="http://schemas.microsoft.com/office/drawing/2014/main" id="{8B05ECDE-10DD-414C-856A-A95BF62780A4}"/>
              </a:ext>
            </a:extLst>
          </p:cNvPr>
          <p:cNvCxnSpPr/>
          <p:nvPr/>
        </p:nvCxnSpPr>
        <p:spPr>
          <a:xfrm>
            <a:off x="8883054" y="1613874"/>
            <a:ext cx="99669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4" name="Straight Connector 353">
            <a:extLst>
              <a:ext uri="{FF2B5EF4-FFF2-40B4-BE49-F238E27FC236}">
                <a16:creationId xmlns:a16="http://schemas.microsoft.com/office/drawing/2014/main" id="{97DC91AF-27E6-4B30-8B3B-6B79C9552EEB}"/>
              </a:ext>
            </a:extLst>
          </p:cNvPr>
          <p:cNvCxnSpPr/>
          <p:nvPr/>
        </p:nvCxnSpPr>
        <p:spPr>
          <a:xfrm>
            <a:off x="8883054" y="1655246"/>
            <a:ext cx="99669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5" name="Straight Connector 354">
            <a:extLst>
              <a:ext uri="{FF2B5EF4-FFF2-40B4-BE49-F238E27FC236}">
                <a16:creationId xmlns:a16="http://schemas.microsoft.com/office/drawing/2014/main" id="{E0E634D3-C444-4917-9786-FBFC3DFA9561}"/>
              </a:ext>
            </a:extLst>
          </p:cNvPr>
          <p:cNvCxnSpPr/>
          <p:nvPr/>
        </p:nvCxnSpPr>
        <p:spPr>
          <a:xfrm>
            <a:off x="8883054" y="1696618"/>
            <a:ext cx="99669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6" name="Straight Connector 355">
            <a:extLst>
              <a:ext uri="{FF2B5EF4-FFF2-40B4-BE49-F238E27FC236}">
                <a16:creationId xmlns:a16="http://schemas.microsoft.com/office/drawing/2014/main" id="{D2A69A3D-C1E4-4AE7-88C3-22307560FBBE}"/>
              </a:ext>
            </a:extLst>
          </p:cNvPr>
          <p:cNvCxnSpPr/>
          <p:nvPr/>
        </p:nvCxnSpPr>
        <p:spPr>
          <a:xfrm>
            <a:off x="8883054" y="1737990"/>
            <a:ext cx="99669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7" name="Straight Connector 356">
            <a:extLst>
              <a:ext uri="{FF2B5EF4-FFF2-40B4-BE49-F238E27FC236}">
                <a16:creationId xmlns:a16="http://schemas.microsoft.com/office/drawing/2014/main" id="{9627A6BA-2E5A-4F71-9953-1D35F120690C}"/>
              </a:ext>
            </a:extLst>
          </p:cNvPr>
          <p:cNvCxnSpPr/>
          <p:nvPr/>
        </p:nvCxnSpPr>
        <p:spPr>
          <a:xfrm>
            <a:off x="8883054" y="1779361"/>
            <a:ext cx="99669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8" name="Straight Connector 357">
            <a:extLst>
              <a:ext uri="{FF2B5EF4-FFF2-40B4-BE49-F238E27FC236}">
                <a16:creationId xmlns:a16="http://schemas.microsoft.com/office/drawing/2014/main" id="{ADD49814-2D30-4C3B-9CAA-15FF27D68F62}"/>
              </a:ext>
            </a:extLst>
          </p:cNvPr>
          <p:cNvCxnSpPr/>
          <p:nvPr/>
        </p:nvCxnSpPr>
        <p:spPr>
          <a:xfrm>
            <a:off x="8968440" y="1450815"/>
            <a:ext cx="0" cy="73152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9" name="Straight Connector 358">
            <a:extLst>
              <a:ext uri="{FF2B5EF4-FFF2-40B4-BE49-F238E27FC236}">
                <a16:creationId xmlns:a16="http://schemas.microsoft.com/office/drawing/2014/main" id="{129BAF62-581F-467E-8EE4-B43264BF7F02}"/>
              </a:ext>
            </a:extLst>
          </p:cNvPr>
          <p:cNvCxnSpPr/>
          <p:nvPr/>
        </p:nvCxnSpPr>
        <p:spPr>
          <a:xfrm>
            <a:off x="9011662" y="1450815"/>
            <a:ext cx="0" cy="73152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0" name="Straight Connector 359">
            <a:extLst>
              <a:ext uri="{FF2B5EF4-FFF2-40B4-BE49-F238E27FC236}">
                <a16:creationId xmlns:a16="http://schemas.microsoft.com/office/drawing/2014/main" id="{4C50BC6B-469B-4F5A-A60C-5444DC86C034}"/>
              </a:ext>
            </a:extLst>
          </p:cNvPr>
          <p:cNvCxnSpPr/>
          <p:nvPr/>
        </p:nvCxnSpPr>
        <p:spPr>
          <a:xfrm>
            <a:off x="9054884" y="1450815"/>
            <a:ext cx="0" cy="73152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1" name="Straight Connector 360">
            <a:extLst>
              <a:ext uri="{FF2B5EF4-FFF2-40B4-BE49-F238E27FC236}">
                <a16:creationId xmlns:a16="http://schemas.microsoft.com/office/drawing/2014/main" id="{A66AA834-93F3-4106-9AB2-DA164B3F74F8}"/>
              </a:ext>
            </a:extLst>
          </p:cNvPr>
          <p:cNvCxnSpPr/>
          <p:nvPr/>
        </p:nvCxnSpPr>
        <p:spPr>
          <a:xfrm>
            <a:off x="8883054" y="1816325"/>
            <a:ext cx="99669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2" name="Straight Connector 361">
            <a:extLst>
              <a:ext uri="{FF2B5EF4-FFF2-40B4-BE49-F238E27FC236}">
                <a16:creationId xmlns:a16="http://schemas.microsoft.com/office/drawing/2014/main" id="{D132E98F-AF05-432A-A0B6-8555C6504878}"/>
              </a:ext>
            </a:extLst>
          </p:cNvPr>
          <p:cNvCxnSpPr/>
          <p:nvPr/>
        </p:nvCxnSpPr>
        <p:spPr>
          <a:xfrm>
            <a:off x="9098106" y="1450815"/>
            <a:ext cx="0" cy="73152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3" name="Straight Connector 362">
            <a:extLst>
              <a:ext uri="{FF2B5EF4-FFF2-40B4-BE49-F238E27FC236}">
                <a16:creationId xmlns:a16="http://schemas.microsoft.com/office/drawing/2014/main" id="{72FA486F-1067-47F8-8CFF-5BA70098C024}"/>
              </a:ext>
            </a:extLst>
          </p:cNvPr>
          <p:cNvCxnSpPr/>
          <p:nvPr/>
        </p:nvCxnSpPr>
        <p:spPr>
          <a:xfrm>
            <a:off x="9141328" y="1450815"/>
            <a:ext cx="0" cy="73152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4" name="Straight Connector 363">
            <a:extLst>
              <a:ext uri="{FF2B5EF4-FFF2-40B4-BE49-F238E27FC236}">
                <a16:creationId xmlns:a16="http://schemas.microsoft.com/office/drawing/2014/main" id="{4C41DBBC-D3FF-4A67-A39D-83C58A18B41B}"/>
              </a:ext>
            </a:extLst>
          </p:cNvPr>
          <p:cNvCxnSpPr/>
          <p:nvPr/>
        </p:nvCxnSpPr>
        <p:spPr>
          <a:xfrm>
            <a:off x="9184550" y="1450815"/>
            <a:ext cx="0" cy="73152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5" name="Straight Connector 364">
            <a:extLst>
              <a:ext uri="{FF2B5EF4-FFF2-40B4-BE49-F238E27FC236}">
                <a16:creationId xmlns:a16="http://schemas.microsoft.com/office/drawing/2014/main" id="{8C1E5351-5326-44D2-8567-34549CD63A6E}"/>
              </a:ext>
            </a:extLst>
          </p:cNvPr>
          <p:cNvCxnSpPr/>
          <p:nvPr/>
        </p:nvCxnSpPr>
        <p:spPr>
          <a:xfrm>
            <a:off x="9227772" y="1450815"/>
            <a:ext cx="0" cy="73152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6" name="Straight Connector 365">
            <a:extLst>
              <a:ext uri="{FF2B5EF4-FFF2-40B4-BE49-F238E27FC236}">
                <a16:creationId xmlns:a16="http://schemas.microsoft.com/office/drawing/2014/main" id="{C0CED18F-4EAD-4D9A-A562-07FF19451C15}"/>
              </a:ext>
            </a:extLst>
          </p:cNvPr>
          <p:cNvCxnSpPr/>
          <p:nvPr/>
        </p:nvCxnSpPr>
        <p:spPr>
          <a:xfrm>
            <a:off x="9270994" y="1450815"/>
            <a:ext cx="0" cy="73152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7" name="Straight Connector 366">
            <a:extLst>
              <a:ext uri="{FF2B5EF4-FFF2-40B4-BE49-F238E27FC236}">
                <a16:creationId xmlns:a16="http://schemas.microsoft.com/office/drawing/2014/main" id="{5109BF22-89A0-4148-B08B-A8525793278D}"/>
              </a:ext>
            </a:extLst>
          </p:cNvPr>
          <p:cNvCxnSpPr/>
          <p:nvPr/>
        </p:nvCxnSpPr>
        <p:spPr>
          <a:xfrm>
            <a:off x="9314216" y="1450815"/>
            <a:ext cx="0" cy="73152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8" name="Straight Connector 367">
            <a:extLst>
              <a:ext uri="{FF2B5EF4-FFF2-40B4-BE49-F238E27FC236}">
                <a16:creationId xmlns:a16="http://schemas.microsoft.com/office/drawing/2014/main" id="{91FFDB9A-DFE7-44AA-BB61-2FAB02B5B711}"/>
              </a:ext>
            </a:extLst>
          </p:cNvPr>
          <p:cNvCxnSpPr/>
          <p:nvPr/>
        </p:nvCxnSpPr>
        <p:spPr>
          <a:xfrm>
            <a:off x="9357438" y="1450815"/>
            <a:ext cx="0" cy="73152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9" name="Straight Connector 368">
            <a:extLst>
              <a:ext uri="{FF2B5EF4-FFF2-40B4-BE49-F238E27FC236}">
                <a16:creationId xmlns:a16="http://schemas.microsoft.com/office/drawing/2014/main" id="{2B384912-8EF1-447E-9A36-0C4B7CA0042B}"/>
              </a:ext>
            </a:extLst>
          </p:cNvPr>
          <p:cNvCxnSpPr/>
          <p:nvPr/>
        </p:nvCxnSpPr>
        <p:spPr>
          <a:xfrm>
            <a:off x="9400660" y="1450815"/>
            <a:ext cx="0" cy="73152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0" name="Straight Connector 369">
            <a:extLst>
              <a:ext uri="{FF2B5EF4-FFF2-40B4-BE49-F238E27FC236}">
                <a16:creationId xmlns:a16="http://schemas.microsoft.com/office/drawing/2014/main" id="{5A5C219C-9AFE-4F37-B513-7DF2DA3F6F6E}"/>
              </a:ext>
            </a:extLst>
          </p:cNvPr>
          <p:cNvCxnSpPr/>
          <p:nvPr/>
        </p:nvCxnSpPr>
        <p:spPr>
          <a:xfrm>
            <a:off x="9443882" y="1450815"/>
            <a:ext cx="0" cy="73152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1" name="Straight Connector 370">
            <a:extLst>
              <a:ext uri="{FF2B5EF4-FFF2-40B4-BE49-F238E27FC236}">
                <a16:creationId xmlns:a16="http://schemas.microsoft.com/office/drawing/2014/main" id="{D901D689-AD90-4587-8D2D-47BAD2B4C54A}"/>
              </a:ext>
            </a:extLst>
          </p:cNvPr>
          <p:cNvCxnSpPr/>
          <p:nvPr/>
        </p:nvCxnSpPr>
        <p:spPr>
          <a:xfrm>
            <a:off x="9487104" y="1450815"/>
            <a:ext cx="0" cy="73152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2" name="Straight Connector 371">
            <a:extLst>
              <a:ext uri="{FF2B5EF4-FFF2-40B4-BE49-F238E27FC236}">
                <a16:creationId xmlns:a16="http://schemas.microsoft.com/office/drawing/2014/main" id="{CE331128-8AF2-4635-A999-FB35F6B742F1}"/>
              </a:ext>
            </a:extLst>
          </p:cNvPr>
          <p:cNvCxnSpPr/>
          <p:nvPr/>
        </p:nvCxnSpPr>
        <p:spPr>
          <a:xfrm>
            <a:off x="9530326" y="1450815"/>
            <a:ext cx="0" cy="73152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3" name="Straight Connector 372">
            <a:extLst>
              <a:ext uri="{FF2B5EF4-FFF2-40B4-BE49-F238E27FC236}">
                <a16:creationId xmlns:a16="http://schemas.microsoft.com/office/drawing/2014/main" id="{28404447-0471-4178-BFDE-FE7EFFA58EC1}"/>
              </a:ext>
            </a:extLst>
          </p:cNvPr>
          <p:cNvCxnSpPr/>
          <p:nvPr/>
        </p:nvCxnSpPr>
        <p:spPr>
          <a:xfrm>
            <a:off x="9573548" y="1450815"/>
            <a:ext cx="0" cy="73152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4" name="Straight Connector 373">
            <a:extLst>
              <a:ext uri="{FF2B5EF4-FFF2-40B4-BE49-F238E27FC236}">
                <a16:creationId xmlns:a16="http://schemas.microsoft.com/office/drawing/2014/main" id="{93C9F3CA-3929-4218-916D-3CC417BBECAD}"/>
              </a:ext>
            </a:extLst>
          </p:cNvPr>
          <p:cNvCxnSpPr/>
          <p:nvPr/>
        </p:nvCxnSpPr>
        <p:spPr>
          <a:xfrm>
            <a:off x="8925218" y="1450815"/>
            <a:ext cx="0" cy="39319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5" name="Straight Connector 374">
            <a:extLst>
              <a:ext uri="{FF2B5EF4-FFF2-40B4-BE49-F238E27FC236}">
                <a16:creationId xmlns:a16="http://schemas.microsoft.com/office/drawing/2014/main" id="{94C533C6-17CC-46E7-858F-4388BB20F152}"/>
              </a:ext>
            </a:extLst>
          </p:cNvPr>
          <p:cNvCxnSpPr/>
          <p:nvPr/>
        </p:nvCxnSpPr>
        <p:spPr>
          <a:xfrm>
            <a:off x="9616770" y="1450815"/>
            <a:ext cx="0" cy="73152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6" name="Straight Connector 375">
            <a:extLst>
              <a:ext uri="{FF2B5EF4-FFF2-40B4-BE49-F238E27FC236}">
                <a16:creationId xmlns:a16="http://schemas.microsoft.com/office/drawing/2014/main" id="{A2871132-FAD6-4E57-82D0-F03909833D8D}"/>
              </a:ext>
            </a:extLst>
          </p:cNvPr>
          <p:cNvCxnSpPr/>
          <p:nvPr/>
        </p:nvCxnSpPr>
        <p:spPr>
          <a:xfrm>
            <a:off x="9659992" y="1450815"/>
            <a:ext cx="0" cy="73152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7" name="Straight Connector 376">
            <a:extLst>
              <a:ext uri="{FF2B5EF4-FFF2-40B4-BE49-F238E27FC236}">
                <a16:creationId xmlns:a16="http://schemas.microsoft.com/office/drawing/2014/main" id="{B475E73A-3014-4048-B684-A79EB23948C3}"/>
              </a:ext>
            </a:extLst>
          </p:cNvPr>
          <p:cNvCxnSpPr/>
          <p:nvPr/>
        </p:nvCxnSpPr>
        <p:spPr>
          <a:xfrm>
            <a:off x="9706014" y="1452705"/>
            <a:ext cx="0" cy="73152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8" name="Straight Connector 377">
            <a:extLst>
              <a:ext uri="{FF2B5EF4-FFF2-40B4-BE49-F238E27FC236}">
                <a16:creationId xmlns:a16="http://schemas.microsoft.com/office/drawing/2014/main" id="{C08C52EB-0223-46AC-99CE-F6BF7FDAD2D4}"/>
              </a:ext>
            </a:extLst>
          </p:cNvPr>
          <p:cNvCxnSpPr/>
          <p:nvPr/>
        </p:nvCxnSpPr>
        <p:spPr>
          <a:xfrm>
            <a:off x="9748226" y="1454595"/>
            <a:ext cx="0" cy="73152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9" name="Straight Connector 378">
            <a:extLst>
              <a:ext uri="{FF2B5EF4-FFF2-40B4-BE49-F238E27FC236}">
                <a16:creationId xmlns:a16="http://schemas.microsoft.com/office/drawing/2014/main" id="{4F82240C-E38D-420A-9862-F2034BDAFDE0}"/>
              </a:ext>
            </a:extLst>
          </p:cNvPr>
          <p:cNvCxnSpPr/>
          <p:nvPr/>
        </p:nvCxnSpPr>
        <p:spPr>
          <a:xfrm>
            <a:off x="9790136" y="1450815"/>
            <a:ext cx="0" cy="41148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0" name="Straight Connector 379">
            <a:extLst>
              <a:ext uri="{FF2B5EF4-FFF2-40B4-BE49-F238E27FC236}">
                <a16:creationId xmlns:a16="http://schemas.microsoft.com/office/drawing/2014/main" id="{F64C9876-C823-4A6F-958C-24850E1F5A12}"/>
              </a:ext>
            </a:extLst>
          </p:cNvPr>
          <p:cNvCxnSpPr/>
          <p:nvPr/>
        </p:nvCxnSpPr>
        <p:spPr>
          <a:xfrm>
            <a:off x="8926603" y="2089371"/>
            <a:ext cx="90525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1" name="Straight Connector 380">
            <a:extLst>
              <a:ext uri="{FF2B5EF4-FFF2-40B4-BE49-F238E27FC236}">
                <a16:creationId xmlns:a16="http://schemas.microsoft.com/office/drawing/2014/main" id="{DA40B07B-2D7B-43E3-AABD-F95980C213B0}"/>
              </a:ext>
            </a:extLst>
          </p:cNvPr>
          <p:cNvCxnSpPr/>
          <p:nvPr/>
        </p:nvCxnSpPr>
        <p:spPr>
          <a:xfrm>
            <a:off x="9013809" y="2130994"/>
            <a:ext cx="6858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2" name="Freeform 108">
            <a:extLst>
              <a:ext uri="{FF2B5EF4-FFF2-40B4-BE49-F238E27FC236}">
                <a16:creationId xmlns:a16="http://schemas.microsoft.com/office/drawing/2014/main" id="{6DC3B813-1160-4CB1-A28A-A9EEAEA3B745}"/>
              </a:ext>
            </a:extLst>
          </p:cNvPr>
          <p:cNvSpPr/>
          <p:nvPr/>
        </p:nvSpPr>
        <p:spPr>
          <a:xfrm>
            <a:off x="8900990" y="1863815"/>
            <a:ext cx="912762" cy="344264"/>
          </a:xfrm>
          <a:custGeom>
            <a:avLst/>
            <a:gdLst>
              <a:gd name="connsiteX0" fmla="*/ 0 w 396735"/>
              <a:gd name="connsiteY0" fmla="*/ 13828 h 221830"/>
              <a:gd name="connsiteX1" fmla="*/ 43815 w 396735"/>
              <a:gd name="connsiteY1" fmla="*/ 183373 h 221830"/>
              <a:gd name="connsiteX2" fmla="*/ 200025 w 396735"/>
              <a:gd name="connsiteY2" fmla="*/ 215758 h 221830"/>
              <a:gd name="connsiteX3" fmla="*/ 354330 w 396735"/>
              <a:gd name="connsiteY3" fmla="*/ 200518 h 221830"/>
              <a:gd name="connsiteX4" fmla="*/ 394335 w 396735"/>
              <a:gd name="connsiteY4" fmla="*/ 13828 h 221830"/>
              <a:gd name="connsiteX5" fmla="*/ 392430 w 396735"/>
              <a:gd name="connsiteY5" fmla="*/ 13828 h 221830"/>
              <a:gd name="connsiteX6" fmla="*/ 392430 w 396735"/>
              <a:gd name="connsiteY6" fmla="*/ 11923 h 221830"/>
              <a:gd name="connsiteX0" fmla="*/ 0 w 396735"/>
              <a:gd name="connsiteY0" fmla="*/ 13828 h 219789"/>
              <a:gd name="connsiteX1" fmla="*/ 43815 w 396735"/>
              <a:gd name="connsiteY1" fmla="*/ 183373 h 219789"/>
              <a:gd name="connsiteX2" fmla="*/ 200025 w 396735"/>
              <a:gd name="connsiteY2" fmla="*/ 215758 h 219789"/>
              <a:gd name="connsiteX3" fmla="*/ 354330 w 396735"/>
              <a:gd name="connsiteY3" fmla="*/ 200518 h 219789"/>
              <a:gd name="connsiteX4" fmla="*/ 394335 w 396735"/>
              <a:gd name="connsiteY4" fmla="*/ 13828 h 219789"/>
              <a:gd name="connsiteX5" fmla="*/ 392430 w 396735"/>
              <a:gd name="connsiteY5" fmla="*/ 13828 h 219789"/>
              <a:gd name="connsiteX6" fmla="*/ 392430 w 396735"/>
              <a:gd name="connsiteY6" fmla="*/ 11923 h 219789"/>
              <a:gd name="connsiteX0" fmla="*/ 0 w 396735"/>
              <a:gd name="connsiteY0" fmla="*/ 13828 h 221360"/>
              <a:gd name="connsiteX1" fmla="*/ 34290 w 396735"/>
              <a:gd name="connsiteY1" fmla="*/ 190993 h 221360"/>
              <a:gd name="connsiteX2" fmla="*/ 200025 w 396735"/>
              <a:gd name="connsiteY2" fmla="*/ 215758 h 221360"/>
              <a:gd name="connsiteX3" fmla="*/ 354330 w 396735"/>
              <a:gd name="connsiteY3" fmla="*/ 200518 h 221360"/>
              <a:gd name="connsiteX4" fmla="*/ 394335 w 396735"/>
              <a:gd name="connsiteY4" fmla="*/ 13828 h 221360"/>
              <a:gd name="connsiteX5" fmla="*/ 392430 w 396735"/>
              <a:gd name="connsiteY5" fmla="*/ 13828 h 221360"/>
              <a:gd name="connsiteX6" fmla="*/ 392430 w 396735"/>
              <a:gd name="connsiteY6" fmla="*/ 11923 h 221360"/>
              <a:gd name="connsiteX0" fmla="*/ 0 w 396050"/>
              <a:gd name="connsiteY0" fmla="*/ 13406 h 217952"/>
              <a:gd name="connsiteX1" fmla="*/ 34290 w 396050"/>
              <a:gd name="connsiteY1" fmla="*/ 190571 h 217952"/>
              <a:gd name="connsiteX2" fmla="*/ 200025 w 396050"/>
              <a:gd name="connsiteY2" fmla="*/ 215336 h 217952"/>
              <a:gd name="connsiteX3" fmla="*/ 363855 w 396050"/>
              <a:gd name="connsiteY3" fmla="*/ 194381 h 217952"/>
              <a:gd name="connsiteX4" fmla="*/ 394335 w 396050"/>
              <a:gd name="connsiteY4" fmla="*/ 13406 h 217952"/>
              <a:gd name="connsiteX5" fmla="*/ 392430 w 396050"/>
              <a:gd name="connsiteY5" fmla="*/ 13406 h 217952"/>
              <a:gd name="connsiteX6" fmla="*/ 392430 w 396050"/>
              <a:gd name="connsiteY6" fmla="*/ 11501 h 217952"/>
              <a:gd name="connsiteX0" fmla="*/ 0 w 396050"/>
              <a:gd name="connsiteY0" fmla="*/ 13406 h 217952"/>
              <a:gd name="connsiteX1" fmla="*/ 34290 w 396050"/>
              <a:gd name="connsiteY1" fmla="*/ 190571 h 217952"/>
              <a:gd name="connsiteX2" fmla="*/ 200025 w 396050"/>
              <a:gd name="connsiteY2" fmla="*/ 215336 h 217952"/>
              <a:gd name="connsiteX3" fmla="*/ 363855 w 396050"/>
              <a:gd name="connsiteY3" fmla="*/ 194381 h 217952"/>
              <a:gd name="connsiteX4" fmla="*/ 394335 w 396050"/>
              <a:gd name="connsiteY4" fmla="*/ 13406 h 217952"/>
              <a:gd name="connsiteX5" fmla="*/ 392430 w 396050"/>
              <a:gd name="connsiteY5" fmla="*/ 13406 h 217952"/>
              <a:gd name="connsiteX0" fmla="*/ 0 w 394335"/>
              <a:gd name="connsiteY0" fmla="*/ 0 h 204546"/>
              <a:gd name="connsiteX1" fmla="*/ 34290 w 394335"/>
              <a:gd name="connsiteY1" fmla="*/ 177165 h 204546"/>
              <a:gd name="connsiteX2" fmla="*/ 200025 w 394335"/>
              <a:gd name="connsiteY2" fmla="*/ 201930 h 204546"/>
              <a:gd name="connsiteX3" fmla="*/ 363855 w 394335"/>
              <a:gd name="connsiteY3" fmla="*/ 180975 h 204546"/>
              <a:gd name="connsiteX4" fmla="*/ 394335 w 394335"/>
              <a:gd name="connsiteY4" fmla="*/ 0 h 204546"/>
              <a:gd name="connsiteX0" fmla="*/ 0 w 394335"/>
              <a:gd name="connsiteY0" fmla="*/ 3810 h 208556"/>
              <a:gd name="connsiteX1" fmla="*/ 34290 w 394335"/>
              <a:gd name="connsiteY1" fmla="*/ 180975 h 208556"/>
              <a:gd name="connsiteX2" fmla="*/ 200025 w 394335"/>
              <a:gd name="connsiteY2" fmla="*/ 205740 h 208556"/>
              <a:gd name="connsiteX3" fmla="*/ 363855 w 394335"/>
              <a:gd name="connsiteY3" fmla="*/ 184785 h 208556"/>
              <a:gd name="connsiteX4" fmla="*/ 394335 w 394335"/>
              <a:gd name="connsiteY4" fmla="*/ 0 h 208556"/>
              <a:gd name="connsiteX0" fmla="*/ 62 w 394397"/>
              <a:gd name="connsiteY0" fmla="*/ 3810 h 208556"/>
              <a:gd name="connsiteX1" fmla="*/ 34352 w 394397"/>
              <a:gd name="connsiteY1" fmla="*/ 180975 h 208556"/>
              <a:gd name="connsiteX2" fmla="*/ 200087 w 394397"/>
              <a:gd name="connsiteY2" fmla="*/ 205740 h 208556"/>
              <a:gd name="connsiteX3" fmla="*/ 363917 w 394397"/>
              <a:gd name="connsiteY3" fmla="*/ 184785 h 208556"/>
              <a:gd name="connsiteX4" fmla="*/ 394397 w 394397"/>
              <a:gd name="connsiteY4" fmla="*/ 0 h 208556"/>
              <a:gd name="connsiteX0" fmla="*/ 62 w 395437"/>
              <a:gd name="connsiteY0" fmla="*/ 3810 h 208556"/>
              <a:gd name="connsiteX1" fmla="*/ 34352 w 395437"/>
              <a:gd name="connsiteY1" fmla="*/ 180975 h 208556"/>
              <a:gd name="connsiteX2" fmla="*/ 200087 w 395437"/>
              <a:gd name="connsiteY2" fmla="*/ 205740 h 208556"/>
              <a:gd name="connsiteX3" fmla="*/ 363917 w 395437"/>
              <a:gd name="connsiteY3" fmla="*/ 184785 h 208556"/>
              <a:gd name="connsiteX4" fmla="*/ 394397 w 395437"/>
              <a:gd name="connsiteY4" fmla="*/ 0 h 208556"/>
              <a:gd name="connsiteX0" fmla="*/ 62 w 394397"/>
              <a:gd name="connsiteY0" fmla="*/ 3810 h 208556"/>
              <a:gd name="connsiteX1" fmla="*/ 34352 w 394397"/>
              <a:gd name="connsiteY1" fmla="*/ 180975 h 208556"/>
              <a:gd name="connsiteX2" fmla="*/ 200087 w 394397"/>
              <a:gd name="connsiteY2" fmla="*/ 205740 h 208556"/>
              <a:gd name="connsiteX3" fmla="*/ 363917 w 394397"/>
              <a:gd name="connsiteY3" fmla="*/ 184785 h 208556"/>
              <a:gd name="connsiteX4" fmla="*/ 394397 w 394397"/>
              <a:gd name="connsiteY4" fmla="*/ 0 h 208556"/>
              <a:gd name="connsiteX0" fmla="*/ 62 w 394397"/>
              <a:gd name="connsiteY0" fmla="*/ 3810 h 209839"/>
              <a:gd name="connsiteX1" fmla="*/ 34352 w 394397"/>
              <a:gd name="connsiteY1" fmla="*/ 180975 h 209839"/>
              <a:gd name="connsiteX2" fmla="*/ 200087 w 394397"/>
              <a:gd name="connsiteY2" fmla="*/ 207645 h 209839"/>
              <a:gd name="connsiteX3" fmla="*/ 363917 w 394397"/>
              <a:gd name="connsiteY3" fmla="*/ 184785 h 209839"/>
              <a:gd name="connsiteX4" fmla="*/ 394397 w 394397"/>
              <a:gd name="connsiteY4" fmla="*/ 0 h 209839"/>
              <a:gd name="connsiteX0" fmla="*/ 10 w 394345"/>
              <a:gd name="connsiteY0" fmla="*/ 3810 h 209839"/>
              <a:gd name="connsiteX1" fmla="*/ 34300 w 394345"/>
              <a:gd name="connsiteY1" fmla="*/ 180975 h 209839"/>
              <a:gd name="connsiteX2" fmla="*/ 200035 w 394345"/>
              <a:gd name="connsiteY2" fmla="*/ 207645 h 209839"/>
              <a:gd name="connsiteX3" fmla="*/ 363865 w 394345"/>
              <a:gd name="connsiteY3" fmla="*/ 184785 h 209839"/>
              <a:gd name="connsiteX4" fmla="*/ 394345 w 394345"/>
              <a:gd name="connsiteY4" fmla="*/ 0 h 209839"/>
              <a:gd name="connsiteX0" fmla="*/ 10 w 394345"/>
              <a:gd name="connsiteY0" fmla="*/ 3810 h 207796"/>
              <a:gd name="connsiteX1" fmla="*/ 34300 w 394345"/>
              <a:gd name="connsiteY1" fmla="*/ 180975 h 207796"/>
              <a:gd name="connsiteX2" fmla="*/ 200035 w 394345"/>
              <a:gd name="connsiteY2" fmla="*/ 207645 h 207796"/>
              <a:gd name="connsiteX3" fmla="*/ 363865 w 394345"/>
              <a:gd name="connsiteY3" fmla="*/ 184785 h 207796"/>
              <a:gd name="connsiteX4" fmla="*/ 394345 w 394345"/>
              <a:gd name="connsiteY4" fmla="*/ 0 h 207796"/>
              <a:gd name="connsiteX0" fmla="*/ 10 w 394345"/>
              <a:gd name="connsiteY0" fmla="*/ 3810 h 207818"/>
              <a:gd name="connsiteX1" fmla="*/ 34300 w 394345"/>
              <a:gd name="connsiteY1" fmla="*/ 180975 h 207818"/>
              <a:gd name="connsiteX2" fmla="*/ 200035 w 394345"/>
              <a:gd name="connsiteY2" fmla="*/ 207645 h 207818"/>
              <a:gd name="connsiteX3" fmla="*/ 363865 w 394345"/>
              <a:gd name="connsiteY3" fmla="*/ 184785 h 207818"/>
              <a:gd name="connsiteX4" fmla="*/ 394345 w 394345"/>
              <a:gd name="connsiteY4" fmla="*/ 0 h 207818"/>
              <a:gd name="connsiteX0" fmla="*/ 12 w 394347"/>
              <a:gd name="connsiteY0" fmla="*/ 3810 h 207645"/>
              <a:gd name="connsiteX1" fmla="*/ 30492 w 394347"/>
              <a:gd name="connsiteY1" fmla="*/ 184785 h 207645"/>
              <a:gd name="connsiteX2" fmla="*/ 200037 w 394347"/>
              <a:gd name="connsiteY2" fmla="*/ 207645 h 207645"/>
              <a:gd name="connsiteX3" fmla="*/ 363867 w 394347"/>
              <a:gd name="connsiteY3" fmla="*/ 184785 h 207645"/>
              <a:gd name="connsiteX4" fmla="*/ 394347 w 394347"/>
              <a:gd name="connsiteY4" fmla="*/ 0 h 207645"/>
              <a:gd name="connsiteX0" fmla="*/ 12 w 394347"/>
              <a:gd name="connsiteY0" fmla="*/ 3810 h 207645"/>
              <a:gd name="connsiteX1" fmla="*/ 30492 w 394347"/>
              <a:gd name="connsiteY1" fmla="*/ 184785 h 207645"/>
              <a:gd name="connsiteX2" fmla="*/ 200037 w 394347"/>
              <a:gd name="connsiteY2" fmla="*/ 207645 h 207645"/>
              <a:gd name="connsiteX3" fmla="*/ 369582 w 394347"/>
              <a:gd name="connsiteY3" fmla="*/ 184785 h 207645"/>
              <a:gd name="connsiteX4" fmla="*/ 394347 w 394347"/>
              <a:gd name="connsiteY4" fmla="*/ 0 h 207645"/>
              <a:gd name="connsiteX0" fmla="*/ 17 w 394352"/>
              <a:gd name="connsiteY0" fmla="*/ 3810 h 207645"/>
              <a:gd name="connsiteX1" fmla="*/ 26821 w 394352"/>
              <a:gd name="connsiteY1" fmla="*/ 184785 h 207645"/>
              <a:gd name="connsiteX2" fmla="*/ 200042 w 394352"/>
              <a:gd name="connsiteY2" fmla="*/ 207645 h 207645"/>
              <a:gd name="connsiteX3" fmla="*/ 369587 w 394352"/>
              <a:gd name="connsiteY3" fmla="*/ 184785 h 207645"/>
              <a:gd name="connsiteX4" fmla="*/ 394352 w 394352"/>
              <a:gd name="connsiteY4" fmla="*/ 0 h 207645"/>
              <a:gd name="connsiteX0" fmla="*/ 17 w 394352"/>
              <a:gd name="connsiteY0" fmla="*/ 3810 h 208211"/>
              <a:gd name="connsiteX1" fmla="*/ 26821 w 394352"/>
              <a:gd name="connsiteY1" fmla="*/ 184785 h 208211"/>
              <a:gd name="connsiteX2" fmla="*/ 200042 w 394352"/>
              <a:gd name="connsiteY2" fmla="*/ 207645 h 208211"/>
              <a:gd name="connsiteX3" fmla="*/ 373263 w 394352"/>
              <a:gd name="connsiteY3" fmla="*/ 188629 h 208211"/>
              <a:gd name="connsiteX4" fmla="*/ 394352 w 394352"/>
              <a:gd name="connsiteY4" fmla="*/ 0 h 208211"/>
              <a:gd name="connsiteX0" fmla="*/ 17 w 394352"/>
              <a:gd name="connsiteY0" fmla="*/ 3810 h 208211"/>
              <a:gd name="connsiteX1" fmla="*/ 26821 w 394352"/>
              <a:gd name="connsiteY1" fmla="*/ 184785 h 208211"/>
              <a:gd name="connsiteX2" fmla="*/ 200042 w 394352"/>
              <a:gd name="connsiteY2" fmla="*/ 207645 h 208211"/>
              <a:gd name="connsiteX3" fmla="*/ 373263 w 394352"/>
              <a:gd name="connsiteY3" fmla="*/ 188629 h 208211"/>
              <a:gd name="connsiteX4" fmla="*/ 394352 w 394352"/>
              <a:gd name="connsiteY4" fmla="*/ 0 h 208211"/>
              <a:gd name="connsiteX0" fmla="*/ 17 w 394352"/>
              <a:gd name="connsiteY0" fmla="*/ 3810 h 208211"/>
              <a:gd name="connsiteX1" fmla="*/ 26821 w 394352"/>
              <a:gd name="connsiteY1" fmla="*/ 184785 h 208211"/>
              <a:gd name="connsiteX2" fmla="*/ 200042 w 394352"/>
              <a:gd name="connsiteY2" fmla="*/ 207645 h 208211"/>
              <a:gd name="connsiteX3" fmla="*/ 373263 w 394352"/>
              <a:gd name="connsiteY3" fmla="*/ 188629 h 208211"/>
              <a:gd name="connsiteX4" fmla="*/ 394352 w 394352"/>
              <a:gd name="connsiteY4" fmla="*/ 0 h 208211"/>
              <a:gd name="connsiteX0" fmla="*/ 45 w 394380"/>
              <a:gd name="connsiteY0" fmla="*/ 3810 h 208073"/>
              <a:gd name="connsiteX1" fmla="*/ 20722 w 394380"/>
              <a:gd name="connsiteY1" fmla="*/ 186707 h 208073"/>
              <a:gd name="connsiteX2" fmla="*/ 200070 w 394380"/>
              <a:gd name="connsiteY2" fmla="*/ 207645 h 208073"/>
              <a:gd name="connsiteX3" fmla="*/ 373291 w 394380"/>
              <a:gd name="connsiteY3" fmla="*/ 188629 h 208073"/>
              <a:gd name="connsiteX4" fmla="*/ 394380 w 394380"/>
              <a:gd name="connsiteY4" fmla="*/ 0 h 208073"/>
              <a:gd name="connsiteX0" fmla="*/ 45 w 394380"/>
              <a:gd name="connsiteY0" fmla="*/ 3810 h 208910"/>
              <a:gd name="connsiteX1" fmla="*/ 20722 w 394380"/>
              <a:gd name="connsiteY1" fmla="*/ 186707 h 208910"/>
              <a:gd name="connsiteX2" fmla="*/ 200070 w 394380"/>
              <a:gd name="connsiteY2" fmla="*/ 207645 h 208910"/>
              <a:gd name="connsiteX3" fmla="*/ 373291 w 394380"/>
              <a:gd name="connsiteY3" fmla="*/ 188629 h 208910"/>
              <a:gd name="connsiteX4" fmla="*/ 394380 w 394380"/>
              <a:gd name="connsiteY4" fmla="*/ 0 h 208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4380" h="208910">
                <a:moveTo>
                  <a:pt x="45" y="3810"/>
                </a:moveTo>
                <a:cubicBezTo>
                  <a:pt x="-431" y="167005"/>
                  <a:pt x="2625" y="164165"/>
                  <a:pt x="20722" y="186707"/>
                </a:cubicBezTo>
                <a:cubicBezTo>
                  <a:pt x="38819" y="209249"/>
                  <a:pt x="113124" y="205403"/>
                  <a:pt x="200070" y="207645"/>
                </a:cubicBezTo>
                <a:cubicBezTo>
                  <a:pt x="287016" y="209887"/>
                  <a:pt x="348526" y="211806"/>
                  <a:pt x="373291" y="188629"/>
                </a:cubicBezTo>
                <a:cubicBezTo>
                  <a:pt x="398056" y="165452"/>
                  <a:pt x="391523" y="142558"/>
                  <a:pt x="394380" y="0"/>
                </a:cubicBezTo>
              </a:path>
            </a:pathLst>
          </a:cu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383" name="TextBox 382">
            <a:extLst>
              <a:ext uri="{FF2B5EF4-FFF2-40B4-BE49-F238E27FC236}">
                <a16:creationId xmlns:a16="http://schemas.microsoft.com/office/drawing/2014/main" id="{A06F8DE6-6003-4673-9AE9-56BE0E87A656}"/>
              </a:ext>
            </a:extLst>
          </p:cNvPr>
          <p:cNvSpPr txBox="1"/>
          <p:nvPr/>
        </p:nvSpPr>
        <p:spPr>
          <a:xfrm>
            <a:off x="8732269" y="1581255"/>
            <a:ext cx="141064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200" b="1" i="0" dirty="0">
                <a:latin typeface="Arial Narrow" panose="020B0606020202030204" pitchFamily="34" charset="0"/>
              </a:rPr>
              <a:t>10</a:t>
            </a:r>
          </a:p>
        </p:txBody>
      </p:sp>
      <p:sp>
        <p:nvSpPr>
          <p:cNvPr id="384" name="TextBox 383">
            <a:extLst>
              <a:ext uri="{FF2B5EF4-FFF2-40B4-BE49-F238E27FC236}">
                <a16:creationId xmlns:a16="http://schemas.microsoft.com/office/drawing/2014/main" id="{314398F7-FA35-4520-8153-D084A7CA30E9}"/>
              </a:ext>
            </a:extLst>
          </p:cNvPr>
          <p:cNvSpPr txBox="1"/>
          <p:nvPr/>
        </p:nvSpPr>
        <p:spPr>
          <a:xfrm>
            <a:off x="8747509" y="1902918"/>
            <a:ext cx="70532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200" b="1" i="0" dirty="0">
                <a:latin typeface="Arial Narrow" panose="020B0606020202030204" pitchFamily="34" charset="0"/>
              </a:rPr>
              <a:t>8</a:t>
            </a:r>
          </a:p>
        </p:txBody>
      </p:sp>
      <p:sp>
        <p:nvSpPr>
          <p:cNvPr id="385" name="TextBox 384">
            <a:extLst>
              <a:ext uri="{FF2B5EF4-FFF2-40B4-BE49-F238E27FC236}">
                <a16:creationId xmlns:a16="http://schemas.microsoft.com/office/drawing/2014/main" id="{95D3277B-F864-4715-9BC5-261703A12015}"/>
              </a:ext>
            </a:extLst>
          </p:cNvPr>
          <p:cNvSpPr txBox="1"/>
          <p:nvPr/>
        </p:nvSpPr>
        <p:spPr>
          <a:xfrm>
            <a:off x="9310491" y="1277261"/>
            <a:ext cx="141064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200" b="1" i="0" dirty="0">
                <a:latin typeface="Arial Narrow" panose="020B0606020202030204" pitchFamily="34" charset="0"/>
              </a:rPr>
              <a:t>22</a:t>
            </a:r>
          </a:p>
        </p:txBody>
      </p:sp>
      <p:sp>
        <p:nvSpPr>
          <p:cNvPr id="386" name="TextBox 385">
            <a:extLst>
              <a:ext uri="{FF2B5EF4-FFF2-40B4-BE49-F238E27FC236}">
                <a16:creationId xmlns:a16="http://schemas.microsoft.com/office/drawing/2014/main" id="{A82EB6E9-2598-4DC0-8BF7-06D34FC99E07}"/>
              </a:ext>
            </a:extLst>
          </p:cNvPr>
          <p:cNvSpPr txBox="1"/>
          <p:nvPr/>
        </p:nvSpPr>
        <p:spPr>
          <a:xfrm>
            <a:off x="8237633" y="3581568"/>
            <a:ext cx="464871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200" b="1" i="0" dirty="0">
                <a:latin typeface="Arial Narrow" panose="020B0606020202030204" pitchFamily="34" charset="0"/>
              </a:rPr>
              <a:t>24 bays</a:t>
            </a:r>
          </a:p>
        </p:txBody>
      </p:sp>
      <p:sp>
        <p:nvSpPr>
          <p:cNvPr id="387" name="TextBox 386">
            <a:extLst>
              <a:ext uri="{FF2B5EF4-FFF2-40B4-BE49-F238E27FC236}">
                <a16:creationId xmlns:a16="http://schemas.microsoft.com/office/drawing/2014/main" id="{C5B58000-95E4-4A5F-AF22-883FDBD8DE65}"/>
              </a:ext>
            </a:extLst>
          </p:cNvPr>
          <p:cNvSpPr txBox="1"/>
          <p:nvPr/>
        </p:nvSpPr>
        <p:spPr>
          <a:xfrm>
            <a:off x="2214692" y="4847215"/>
            <a:ext cx="12506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i="0" dirty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</a:rPr>
              <a:t>MGX-24 (2019-)</a:t>
            </a:r>
          </a:p>
        </p:txBody>
      </p:sp>
      <p:sp>
        <p:nvSpPr>
          <p:cNvPr id="388" name="TextBox 387">
            <a:extLst>
              <a:ext uri="{FF2B5EF4-FFF2-40B4-BE49-F238E27FC236}">
                <a16:creationId xmlns:a16="http://schemas.microsoft.com/office/drawing/2014/main" id="{A00A6C97-8B9C-4ADD-BD94-0AA4D0F05E88}"/>
              </a:ext>
            </a:extLst>
          </p:cNvPr>
          <p:cNvSpPr txBox="1"/>
          <p:nvPr/>
        </p:nvSpPr>
        <p:spPr>
          <a:xfrm>
            <a:off x="2374572" y="5100319"/>
            <a:ext cx="13901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i="0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21,000 – 25,000 TEU</a:t>
            </a:r>
          </a:p>
        </p:txBody>
      </p:sp>
      <p:sp>
        <p:nvSpPr>
          <p:cNvPr id="389" name="Rectangle 388">
            <a:extLst>
              <a:ext uri="{FF2B5EF4-FFF2-40B4-BE49-F238E27FC236}">
                <a16:creationId xmlns:a16="http://schemas.microsoft.com/office/drawing/2014/main" id="{19DB0B31-A77F-4465-8F10-2C2A0EF52BE3}"/>
              </a:ext>
            </a:extLst>
          </p:cNvPr>
          <p:cNvSpPr/>
          <p:nvPr/>
        </p:nvSpPr>
        <p:spPr bwMode="auto">
          <a:xfrm>
            <a:off x="8891752" y="4769366"/>
            <a:ext cx="1042416" cy="402336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i="0">
              <a:latin typeface="Arial Narrow" panose="020B0606020202030204" pitchFamily="34" charset="0"/>
            </a:endParaRPr>
          </a:p>
        </p:txBody>
      </p:sp>
      <p:cxnSp>
        <p:nvCxnSpPr>
          <p:cNvPr id="390" name="Straight Connector 389">
            <a:extLst>
              <a:ext uri="{FF2B5EF4-FFF2-40B4-BE49-F238E27FC236}">
                <a16:creationId xmlns:a16="http://schemas.microsoft.com/office/drawing/2014/main" id="{BE9B3EAD-2322-4E91-A363-8310B186C080}"/>
              </a:ext>
            </a:extLst>
          </p:cNvPr>
          <p:cNvCxnSpPr>
            <a:cxnSpLocks/>
          </p:cNvCxnSpPr>
          <p:nvPr/>
        </p:nvCxnSpPr>
        <p:spPr>
          <a:xfrm>
            <a:off x="8894793" y="4807466"/>
            <a:ext cx="104241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1" name="Freeform 5">
            <a:extLst>
              <a:ext uri="{FF2B5EF4-FFF2-40B4-BE49-F238E27FC236}">
                <a16:creationId xmlns:a16="http://schemas.microsoft.com/office/drawing/2014/main" id="{CCBC3F56-8AB9-41FA-B5D7-72D82F7F1101}"/>
              </a:ext>
            </a:extLst>
          </p:cNvPr>
          <p:cNvSpPr>
            <a:spLocks/>
          </p:cNvSpPr>
          <p:nvPr/>
        </p:nvSpPr>
        <p:spPr bwMode="auto">
          <a:xfrm>
            <a:off x="8939312" y="5170118"/>
            <a:ext cx="944279" cy="325755"/>
          </a:xfrm>
          <a:custGeom>
            <a:avLst/>
            <a:gdLst>
              <a:gd name="connsiteX0" fmla="*/ 0 w 812800"/>
              <a:gd name="connsiteY0" fmla="*/ 0 h 381000"/>
              <a:gd name="connsiteX1" fmla="*/ 812800 w 812800"/>
              <a:gd name="connsiteY1" fmla="*/ 0 h 381000"/>
              <a:gd name="connsiteX2" fmla="*/ 812800 w 812800"/>
              <a:gd name="connsiteY2" fmla="*/ 276225 h 381000"/>
              <a:gd name="connsiteX3" fmla="*/ 733425 w 812800"/>
              <a:gd name="connsiteY3" fmla="*/ 276225 h 381000"/>
              <a:gd name="connsiteX4" fmla="*/ 733425 w 812800"/>
              <a:gd name="connsiteY4" fmla="*/ 381000 h 381000"/>
              <a:gd name="connsiteX5" fmla="*/ 88900 w 812800"/>
              <a:gd name="connsiteY5" fmla="*/ 381000 h 381000"/>
              <a:gd name="connsiteX6" fmla="*/ 88900 w 812800"/>
              <a:gd name="connsiteY6" fmla="*/ 282575 h 381000"/>
              <a:gd name="connsiteX7" fmla="*/ 12700 w 812800"/>
              <a:gd name="connsiteY7" fmla="*/ 282575 h 381000"/>
              <a:gd name="connsiteX8" fmla="*/ 0 w 812800"/>
              <a:gd name="connsiteY8" fmla="*/ 0 h 381000"/>
              <a:gd name="connsiteX0" fmla="*/ 0 w 812800"/>
              <a:gd name="connsiteY0" fmla="*/ 0 h 381000"/>
              <a:gd name="connsiteX1" fmla="*/ 812800 w 812800"/>
              <a:gd name="connsiteY1" fmla="*/ 0 h 381000"/>
              <a:gd name="connsiteX2" fmla="*/ 812800 w 812800"/>
              <a:gd name="connsiteY2" fmla="*/ 276225 h 381000"/>
              <a:gd name="connsiteX3" fmla="*/ 733425 w 812800"/>
              <a:gd name="connsiteY3" fmla="*/ 276225 h 381000"/>
              <a:gd name="connsiteX4" fmla="*/ 733425 w 812800"/>
              <a:gd name="connsiteY4" fmla="*/ 381000 h 381000"/>
              <a:gd name="connsiteX5" fmla="*/ 88900 w 812800"/>
              <a:gd name="connsiteY5" fmla="*/ 381000 h 381000"/>
              <a:gd name="connsiteX6" fmla="*/ 88900 w 812800"/>
              <a:gd name="connsiteY6" fmla="*/ 282575 h 381000"/>
              <a:gd name="connsiteX7" fmla="*/ 0 w 812800"/>
              <a:gd name="connsiteY7" fmla="*/ 276225 h 381000"/>
              <a:gd name="connsiteX8" fmla="*/ 0 w 812800"/>
              <a:gd name="connsiteY8" fmla="*/ 0 h 381000"/>
              <a:gd name="connsiteX0" fmla="*/ 0 w 812800"/>
              <a:gd name="connsiteY0" fmla="*/ 0 h 381000"/>
              <a:gd name="connsiteX1" fmla="*/ 812800 w 812800"/>
              <a:gd name="connsiteY1" fmla="*/ 0 h 381000"/>
              <a:gd name="connsiteX2" fmla="*/ 812800 w 812800"/>
              <a:gd name="connsiteY2" fmla="*/ 276225 h 381000"/>
              <a:gd name="connsiteX3" fmla="*/ 733425 w 812800"/>
              <a:gd name="connsiteY3" fmla="*/ 276225 h 381000"/>
              <a:gd name="connsiteX4" fmla="*/ 733425 w 812800"/>
              <a:gd name="connsiteY4" fmla="*/ 381000 h 381000"/>
              <a:gd name="connsiteX5" fmla="*/ 88900 w 812800"/>
              <a:gd name="connsiteY5" fmla="*/ 381000 h 381000"/>
              <a:gd name="connsiteX6" fmla="*/ 88900 w 812800"/>
              <a:gd name="connsiteY6" fmla="*/ 282575 h 381000"/>
              <a:gd name="connsiteX7" fmla="*/ 0 w 812800"/>
              <a:gd name="connsiteY7" fmla="*/ 283369 h 381000"/>
              <a:gd name="connsiteX8" fmla="*/ 0 w 812800"/>
              <a:gd name="connsiteY8" fmla="*/ 0 h 381000"/>
              <a:gd name="connsiteX0" fmla="*/ 0 w 812800"/>
              <a:gd name="connsiteY0" fmla="*/ 0 h 420688"/>
              <a:gd name="connsiteX1" fmla="*/ 812800 w 812800"/>
              <a:gd name="connsiteY1" fmla="*/ 0 h 420688"/>
              <a:gd name="connsiteX2" fmla="*/ 812800 w 812800"/>
              <a:gd name="connsiteY2" fmla="*/ 276225 h 420688"/>
              <a:gd name="connsiteX3" fmla="*/ 733425 w 812800"/>
              <a:gd name="connsiteY3" fmla="*/ 276225 h 420688"/>
              <a:gd name="connsiteX4" fmla="*/ 733425 w 812800"/>
              <a:gd name="connsiteY4" fmla="*/ 381000 h 420688"/>
              <a:gd name="connsiteX5" fmla="*/ 88900 w 812800"/>
              <a:gd name="connsiteY5" fmla="*/ 420688 h 420688"/>
              <a:gd name="connsiteX6" fmla="*/ 88900 w 812800"/>
              <a:gd name="connsiteY6" fmla="*/ 282575 h 420688"/>
              <a:gd name="connsiteX7" fmla="*/ 0 w 812800"/>
              <a:gd name="connsiteY7" fmla="*/ 283369 h 420688"/>
              <a:gd name="connsiteX8" fmla="*/ 0 w 812800"/>
              <a:gd name="connsiteY8" fmla="*/ 0 h 420688"/>
              <a:gd name="connsiteX0" fmla="*/ 0 w 812800"/>
              <a:gd name="connsiteY0" fmla="*/ 0 h 420688"/>
              <a:gd name="connsiteX1" fmla="*/ 812800 w 812800"/>
              <a:gd name="connsiteY1" fmla="*/ 0 h 420688"/>
              <a:gd name="connsiteX2" fmla="*/ 812800 w 812800"/>
              <a:gd name="connsiteY2" fmla="*/ 276225 h 420688"/>
              <a:gd name="connsiteX3" fmla="*/ 733425 w 812800"/>
              <a:gd name="connsiteY3" fmla="*/ 276225 h 420688"/>
              <a:gd name="connsiteX4" fmla="*/ 747537 w 812800"/>
              <a:gd name="connsiteY4" fmla="*/ 416719 h 420688"/>
              <a:gd name="connsiteX5" fmla="*/ 88900 w 812800"/>
              <a:gd name="connsiteY5" fmla="*/ 420688 h 420688"/>
              <a:gd name="connsiteX6" fmla="*/ 88900 w 812800"/>
              <a:gd name="connsiteY6" fmla="*/ 282575 h 420688"/>
              <a:gd name="connsiteX7" fmla="*/ 0 w 812800"/>
              <a:gd name="connsiteY7" fmla="*/ 283369 h 420688"/>
              <a:gd name="connsiteX8" fmla="*/ 0 w 812800"/>
              <a:gd name="connsiteY8" fmla="*/ 0 h 420688"/>
              <a:gd name="connsiteX0" fmla="*/ 0 w 812800"/>
              <a:gd name="connsiteY0" fmla="*/ 0 h 432594"/>
              <a:gd name="connsiteX1" fmla="*/ 812800 w 812800"/>
              <a:gd name="connsiteY1" fmla="*/ 0 h 432594"/>
              <a:gd name="connsiteX2" fmla="*/ 812800 w 812800"/>
              <a:gd name="connsiteY2" fmla="*/ 276225 h 432594"/>
              <a:gd name="connsiteX3" fmla="*/ 733425 w 812800"/>
              <a:gd name="connsiteY3" fmla="*/ 276225 h 432594"/>
              <a:gd name="connsiteX4" fmla="*/ 726370 w 812800"/>
              <a:gd name="connsiteY4" fmla="*/ 432594 h 432594"/>
              <a:gd name="connsiteX5" fmla="*/ 88900 w 812800"/>
              <a:gd name="connsiteY5" fmla="*/ 420688 h 432594"/>
              <a:gd name="connsiteX6" fmla="*/ 88900 w 812800"/>
              <a:gd name="connsiteY6" fmla="*/ 282575 h 432594"/>
              <a:gd name="connsiteX7" fmla="*/ 0 w 812800"/>
              <a:gd name="connsiteY7" fmla="*/ 283369 h 432594"/>
              <a:gd name="connsiteX8" fmla="*/ 0 w 812800"/>
              <a:gd name="connsiteY8" fmla="*/ 0 h 432594"/>
              <a:gd name="connsiteX0" fmla="*/ 0 w 812800"/>
              <a:gd name="connsiteY0" fmla="*/ 0 h 432594"/>
              <a:gd name="connsiteX1" fmla="*/ 812800 w 812800"/>
              <a:gd name="connsiteY1" fmla="*/ 0 h 432594"/>
              <a:gd name="connsiteX2" fmla="*/ 812800 w 812800"/>
              <a:gd name="connsiteY2" fmla="*/ 276225 h 432594"/>
              <a:gd name="connsiteX3" fmla="*/ 733425 w 812800"/>
              <a:gd name="connsiteY3" fmla="*/ 276225 h 432594"/>
              <a:gd name="connsiteX4" fmla="*/ 726370 w 812800"/>
              <a:gd name="connsiteY4" fmla="*/ 432594 h 432594"/>
              <a:gd name="connsiteX5" fmla="*/ 88900 w 812800"/>
              <a:gd name="connsiteY5" fmla="*/ 420688 h 432594"/>
              <a:gd name="connsiteX6" fmla="*/ 88900 w 812800"/>
              <a:gd name="connsiteY6" fmla="*/ 282575 h 432594"/>
              <a:gd name="connsiteX7" fmla="*/ 7056 w 812800"/>
              <a:gd name="connsiteY7" fmla="*/ 338931 h 432594"/>
              <a:gd name="connsiteX8" fmla="*/ 0 w 812800"/>
              <a:gd name="connsiteY8" fmla="*/ 0 h 432594"/>
              <a:gd name="connsiteX0" fmla="*/ 0 w 812800"/>
              <a:gd name="connsiteY0" fmla="*/ 0 h 432594"/>
              <a:gd name="connsiteX1" fmla="*/ 812800 w 812800"/>
              <a:gd name="connsiteY1" fmla="*/ 0 h 432594"/>
              <a:gd name="connsiteX2" fmla="*/ 812800 w 812800"/>
              <a:gd name="connsiteY2" fmla="*/ 276225 h 432594"/>
              <a:gd name="connsiteX3" fmla="*/ 733425 w 812800"/>
              <a:gd name="connsiteY3" fmla="*/ 276225 h 432594"/>
              <a:gd name="connsiteX4" fmla="*/ 726370 w 812800"/>
              <a:gd name="connsiteY4" fmla="*/ 432594 h 432594"/>
              <a:gd name="connsiteX5" fmla="*/ 88900 w 812800"/>
              <a:gd name="connsiteY5" fmla="*/ 420688 h 432594"/>
              <a:gd name="connsiteX6" fmla="*/ 85372 w 812800"/>
              <a:gd name="connsiteY6" fmla="*/ 326231 h 432594"/>
              <a:gd name="connsiteX7" fmla="*/ 7056 w 812800"/>
              <a:gd name="connsiteY7" fmla="*/ 338931 h 432594"/>
              <a:gd name="connsiteX8" fmla="*/ 0 w 812800"/>
              <a:gd name="connsiteY8" fmla="*/ 0 h 432594"/>
              <a:gd name="connsiteX0" fmla="*/ 0 w 812800"/>
              <a:gd name="connsiteY0" fmla="*/ 0 h 432594"/>
              <a:gd name="connsiteX1" fmla="*/ 812800 w 812800"/>
              <a:gd name="connsiteY1" fmla="*/ 0 h 432594"/>
              <a:gd name="connsiteX2" fmla="*/ 812800 w 812800"/>
              <a:gd name="connsiteY2" fmla="*/ 276225 h 432594"/>
              <a:gd name="connsiteX3" fmla="*/ 726370 w 812800"/>
              <a:gd name="connsiteY3" fmla="*/ 339725 h 432594"/>
              <a:gd name="connsiteX4" fmla="*/ 726370 w 812800"/>
              <a:gd name="connsiteY4" fmla="*/ 432594 h 432594"/>
              <a:gd name="connsiteX5" fmla="*/ 88900 w 812800"/>
              <a:gd name="connsiteY5" fmla="*/ 420688 h 432594"/>
              <a:gd name="connsiteX6" fmla="*/ 85372 w 812800"/>
              <a:gd name="connsiteY6" fmla="*/ 326231 h 432594"/>
              <a:gd name="connsiteX7" fmla="*/ 7056 w 812800"/>
              <a:gd name="connsiteY7" fmla="*/ 338931 h 432594"/>
              <a:gd name="connsiteX8" fmla="*/ 0 w 812800"/>
              <a:gd name="connsiteY8" fmla="*/ 0 h 432594"/>
              <a:gd name="connsiteX0" fmla="*/ 0 w 816328"/>
              <a:gd name="connsiteY0" fmla="*/ 0 h 432594"/>
              <a:gd name="connsiteX1" fmla="*/ 812800 w 816328"/>
              <a:gd name="connsiteY1" fmla="*/ 0 h 432594"/>
              <a:gd name="connsiteX2" fmla="*/ 816328 w 816328"/>
              <a:gd name="connsiteY2" fmla="*/ 327819 h 432594"/>
              <a:gd name="connsiteX3" fmla="*/ 726370 w 816328"/>
              <a:gd name="connsiteY3" fmla="*/ 339725 h 432594"/>
              <a:gd name="connsiteX4" fmla="*/ 726370 w 816328"/>
              <a:gd name="connsiteY4" fmla="*/ 432594 h 432594"/>
              <a:gd name="connsiteX5" fmla="*/ 88900 w 816328"/>
              <a:gd name="connsiteY5" fmla="*/ 420688 h 432594"/>
              <a:gd name="connsiteX6" fmla="*/ 85372 w 816328"/>
              <a:gd name="connsiteY6" fmla="*/ 326231 h 432594"/>
              <a:gd name="connsiteX7" fmla="*/ 7056 w 816328"/>
              <a:gd name="connsiteY7" fmla="*/ 338931 h 432594"/>
              <a:gd name="connsiteX8" fmla="*/ 0 w 816328"/>
              <a:gd name="connsiteY8" fmla="*/ 0 h 432594"/>
              <a:gd name="connsiteX0" fmla="*/ 233 w 816561"/>
              <a:gd name="connsiteY0" fmla="*/ 0 h 432594"/>
              <a:gd name="connsiteX1" fmla="*/ 813033 w 816561"/>
              <a:gd name="connsiteY1" fmla="*/ 0 h 432594"/>
              <a:gd name="connsiteX2" fmla="*/ 816561 w 816561"/>
              <a:gd name="connsiteY2" fmla="*/ 327819 h 432594"/>
              <a:gd name="connsiteX3" fmla="*/ 726603 w 816561"/>
              <a:gd name="connsiteY3" fmla="*/ 339725 h 432594"/>
              <a:gd name="connsiteX4" fmla="*/ 726603 w 816561"/>
              <a:gd name="connsiteY4" fmla="*/ 432594 h 432594"/>
              <a:gd name="connsiteX5" fmla="*/ 89133 w 816561"/>
              <a:gd name="connsiteY5" fmla="*/ 420688 h 432594"/>
              <a:gd name="connsiteX6" fmla="*/ 85605 w 816561"/>
              <a:gd name="connsiteY6" fmla="*/ 326231 h 432594"/>
              <a:gd name="connsiteX7" fmla="*/ 0 w 816561"/>
              <a:gd name="connsiteY7" fmla="*/ 337564 h 432594"/>
              <a:gd name="connsiteX8" fmla="*/ 233 w 816561"/>
              <a:gd name="connsiteY8" fmla="*/ 0 h 432594"/>
              <a:gd name="connsiteX0" fmla="*/ 233 w 816561"/>
              <a:gd name="connsiteY0" fmla="*/ 0 h 432594"/>
              <a:gd name="connsiteX1" fmla="*/ 813033 w 816561"/>
              <a:gd name="connsiteY1" fmla="*/ 0 h 432594"/>
              <a:gd name="connsiteX2" fmla="*/ 816561 w 816561"/>
              <a:gd name="connsiteY2" fmla="*/ 327819 h 432594"/>
              <a:gd name="connsiteX3" fmla="*/ 726603 w 816561"/>
              <a:gd name="connsiteY3" fmla="*/ 339725 h 432594"/>
              <a:gd name="connsiteX4" fmla="*/ 726603 w 816561"/>
              <a:gd name="connsiteY4" fmla="*/ 432594 h 432594"/>
              <a:gd name="connsiteX5" fmla="*/ 89133 w 816561"/>
              <a:gd name="connsiteY5" fmla="*/ 420688 h 432594"/>
              <a:gd name="connsiteX6" fmla="*/ 89249 w 816561"/>
              <a:gd name="connsiteY6" fmla="*/ 339897 h 432594"/>
              <a:gd name="connsiteX7" fmla="*/ 0 w 816561"/>
              <a:gd name="connsiteY7" fmla="*/ 337564 h 432594"/>
              <a:gd name="connsiteX8" fmla="*/ 233 w 816561"/>
              <a:gd name="connsiteY8" fmla="*/ 0 h 432594"/>
              <a:gd name="connsiteX0" fmla="*/ 233 w 816561"/>
              <a:gd name="connsiteY0" fmla="*/ 0 h 432594"/>
              <a:gd name="connsiteX1" fmla="*/ 813033 w 816561"/>
              <a:gd name="connsiteY1" fmla="*/ 0 h 432594"/>
              <a:gd name="connsiteX2" fmla="*/ 816561 w 816561"/>
              <a:gd name="connsiteY2" fmla="*/ 327819 h 432594"/>
              <a:gd name="connsiteX3" fmla="*/ 726603 w 816561"/>
              <a:gd name="connsiteY3" fmla="*/ 339725 h 432594"/>
              <a:gd name="connsiteX4" fmla="*/ 726603 w 816561"/>
              <a:gd name="connsiteY4" fmla="*/ 432594 h 432594"/>
              <a:gd name="connsiteX5" fmla="*/ 89133 w 816561"/>
              <a:gd name="connsiteY5" fmla="*/ 428888 h 432594"/>
              <a:gd name="connsiteX6" fmla="*/ 89249 w 816561"/>
              <a:gd name="connsiteY6" fmla="*/ 339897 h 432594"/>
              <a:gd name="connsiteX7" fmla="*/ 0 w 816561"/>
              <a:gd name="connsiteY7" fmla="*/ 337564 h 432594"/>
              <a:gd name="connsiteX8" fmla="*/ 233 w 816561"/>
              <a:gd name="connsiteY8" fmla="*/ 0 h 432594"/>
              <a:gd name="connsiteX0" fmla="*/ 233 w 813033"/>
              <a:gd name="connsiteY0" fmla="*/ 0 h 432594"/>
              <a:gd name="connsiteX1" fmla="*/ 813033 w 813033"/>
              <a:gd name="connsiteY1" fmla="*/ 0 h 432594"/>
              <a:gd name="connsiteX2" fmla="*/ 812917 w 813033"/>
              <a:gd name="connsiteY2" fmla="*/ 338752 h 432594"/>
              <a:gd name="connsiteX3" fmla="*/ 726603 w 813033"/>
              <a:gd name="connsiteY3" fmla="*/ 339725 h 432594"/>
              <a:gd name="connsiteX4" fmla="*/ 726603 w 813033"/>
              <a:gd name="connsiteY4" fmla="*/ 432594 h 432594"/>
              <a:gd name="connsiteX5" fmla="*/ 89133 w 813033"/>
              <a:gd name="connsiteY5" fmla="*/ 428888 h 432594"/>
              <a:gd name="connsiteX6" fmla="*/ 89249 w 813033"/>
              <a:gd name="connsiteY6" fmla="*/ 339897 h 432594"/>
              <a:gd name="connsiteX7" fmla="*/ 0 w 813033"/>
              <a:gd name="connsiteY7" fmla="*/ 337564 h 432594"/>
              <a:gd name="connsiteX8" fmla="*/ 233 w 813033"/>
              <a:gd name="connsiteY8" fmla="*/ 0 h 432594"/>
              <a:gd name="connsiteX0" fmla="*/ 233 w 813033"/>
              <a:gd name="connsiteY0" fmla="*/ 0 h 434354"/>
              <a:gd name="connsiteX1" fmla="*/ 813033 w 813033"/>
              <a:gd name="connsiteY1" fmla="*/ 0 h 434354"/>
              <a:gd name="connsiteX2" fmla="*/ 812917 w 813033"/>
              <a:gd name="connsiteY2" fmla="*/ 338752 h 434354"/>
              <a:gd name="connsiteX3" fmla="*/ 726603 w 813033"/>
              <a:gd name="connsiteY3" fmla="*/ 339725 h 434354"/>
              <a:gd name="connsiteX4" fmla="*/ 726603 w 813033"/>
              <a:gd name="connsiteY4" fmla="*/ 432594 h 434354"/>
              <a:gd name="connsiteX5" fmla="*/ 89133 w 813033"/>
              <a:gd name="connsiteY5" fmla="*/ 434354 h 434354"/>
              <a:gd name="connsiteX6" fmla="*/ 89249 w 813033"/>
              <a:gd name="connsiteY6" fmla="*/ 339897 h 434354"/>
              <a:gd name="connsiteX7" fmla="*/ 0 w 813033"/>
              <a:gd name="connsiteY7" fmla="*/ 337564 h 434354"/>
              <a:gd name="connsiteX8" fmla="*/ 233 w 813033"/>
              <a:gd name="connsiteY8" fmla="*/ 0 h 434354"/>
              <a:gd name="connsiteX0" fmla="*/ 233 w 813033"/>
              <a:gd name="connsiteY0" fmla="*/ 0 h 432594"/>
              <a:gd name="connsiteX1" fmla="*/ 813033 w 813033"/>
              <a:gd name="connsiteY1" fmla="*/ 0 h 432594"/>
              <a:gd name="connsiteX2" fmla="*/ 812917 w 813033"/>
              <a:gd name="connsiteY2" fmla="*/ 338752 h 432594"/>
              <a:gd name="connsiteX3" fmla="*/ 726603 w 813033"/>
              <a:gd name="connsiteY3" fmla="*/ 339725 h 432594"/>
              <a:gd name="connsiteX4" fmla="*/ 726603 w 813033"/>
              <a:gd name="connsiteY4" fmla="*/ 432594 h 432594"/>
              <a:gd name="connsiteX5" fmla="*/ 89133 w 813033"/>
              <a:gd name="connsiteY5" fmla="*/ 428887 h 432594"/>
              <a:gd name="connsiteX6" fmla="*/ 89249 w 813033"/>
              <a:gd name="connsiteY6" fmla="*/ 339897 h 432594"/>
              <a:gd name="connsiteX7" fmla="*/ 0 w 813033"/>
              <a:gd name="connsiteY7" fmla="*/ 337564 h 432594"/>
              <a:gd name="connsiteX8" fmla="*/ 233 w 813033"/>
              <a:gd name="connsiteY8" fmla="*/ 0 h 432594"/>
              <a:gd name="connsiteX0" fmla="*/ 233 w 813033"/>
              <a:gd name="connsiteY0" fmla="*/ 0 h 492143"/>
              <a:gd name="connsiteX1" fmla="*/ 813033 w 813033"/>
              <a:gd name="connsiteY1" fmla="*/ 59549 h 492143"/>
              <a:gd name="connsiteX2" fmla="*/ 812917 w 813033"/>
              <a:gd name="connsiteY2" fmla="*/ 398301 h 492143"/>
              <a:gd name="connsiteX3" fmla="*/ 726603 w 813033"/>
              <a:gd name="connsiteY3" fmla="*/ 399274 h 492143"/>
              <a:gd name="connsiteX4" fmla="*/ 726603 w 813033"/>
              <a:gd name="connsiteY4" fmla="*/ 492143 h 492143"/>
              <a:gd name="connsiteX5" fmla="*/ 89133 w 813033"/>
              <a:gd name="connsiteY5" fmla="*/ 488436 h 492143"/>
              <a:gd name="connsiteX6" fmla="*/ 89249 w 813033"/>
              <a:gd name="connsiteY6" fmla="*/ 399446 h 492143"/>
              <a:gd name="connsiteX7" fmla="*/ 0 w 813033"/>
              <a:gd name="connsiteY7" fmla="*/ 397113 h 492143"/>
              <a:gd name="connsiteX8" fmla="*/ 233 w 813033"/>
              <a:gd name="connsiteY8" fmla="*/ 0 h 492143"/>
              <a:gd name="connsiteX0" fmla="*/ 233 w 813033"/>
              <a:gd name="connsiteY0" fmla="*/ 0 h 492143"/>
              <a:gd name="connsiteX1" fmla="*/ 813033 w 813033"/>
              <a:gd name="connsiteY1" fmla="*/ 0 h 492143"/>
              <a:gd name="connsiteX2" fmla="*/ 812917 w 813033"/>
              <a:gd name="connsiteY2" fmla="*/ 398301 h 492143"/>
              <a:gd name="connsiteX3" fmla="*/ 726603 w 813033"/>
              <a:gd name="connsiteY3" fmla="*/ 399274 h 492143"/>
              <a:gd name="connsiteX4" fmla="*/ 726603 w 813033"/>
              <a:gd name="connsiteY4" fmla="*/ 492143 h 492143"/>
              <a:gd name="connsiteX5" fmla="*/ 89133 w 813033"/>
              <a:gd name="connsiteY5" fmla="*/ 488436 h 492143"/>
              <a:gd name="connsiteX6" fmla="*/ 89249 w 813033"/>
              <a:gd name="connsiteY6" fmla="*/ 399446 h 492143"/>
              <a:gd name="connsiteX7" fmla="*/ 0 w 813033"/>
              <a:gd name="connsiteY7" fmla="*/ 397113 h 492143"/>
              <a:gd name="connsiteX8" fmla="*/ 233 w 813033"/>
              <a:gd name="connsiteY8" fmla="*/ 0 h 492143"/>
              <a:gd name="connsiteX0" fmla="*/ 233 w 813033"/>
              <a:gd name="connsiteY0" fmla="*/ 0 h 488436"/>
              <a:gd name="connsiteX1" fmla="*/ 813033 w 813033"/>
              <a:gd name="connsiteY1" fmla="*/ 0 h 488436"/>
              <a:gd name="connsiteX2" fmla="*/ 812917 w 813033"/>
              <a:gd name="connsiteY2" fmla="*/ 398301 h 488436"/>
              <a:gd name="connsiteX3" fmla="*/ 726603 w 813033"/>
              <a:gd name="connsiteY3" fmla="*/ 399274 h 488436"/>
              <a:gd name="connsiteX4" fmla="*/ 719446 w 813033"/>
              <a:gd name="connsiteY4" fmla="*/ 488173 h 488436"/>
              <a:gd name="connsiteX5" fmla="*/ 89133 w 813033"/>
              <a:gd name="connsiteY5" fmla="*/ 488436 h 488436"/>
              <a:gd name="connsiteX6" fmla="*/ 89249 w 813033"/>
              <a:gd name="connsiteY6" fmla="*/ 399446 h 488436"/>
              <a:gd name="connsiteX7" fmla="*/ 0 w 813033"/>
              <a:gd name="connsiteY7" fmla="*/ 397113 h 488436"/>
              <a:gd name="connsiteX8" fmla="*/ 233 w 813033"/>
              <a:gd name="connsiteY8" fmla="*/ 0 h 488436"/>
              <a:gd name="connsiteX0" fmla="*/ 233 w 813033"/>
              <a:gd name="connsiteY0" fmla="*/ 0 h 488436"/>
              <a:gd name="connsiteX1" fmla="*/ 813033 w 813033"/>
              <a:gd name="connsiteY1" fmla="*/ 0 h 488436"/>
              <a:gd name="connsiteX2" fmla="*/ 812917 w 813033"/>
              <a:gd name="connsiteY2" fmla="*/ 398301 h 488436"/>
              <a:gd name="connsiteX3" fmla="*/ 719446 w 813033"/>
              <a:gd name="connsiteY3" fmla="*/ 399274 h 488436"/>
              <a:gd name="connsiteX4" fmla="*/ 719446 w 813033"/>
              <a:gd name="connsiteY4" fmla="*/ 488173 h 488436"/>
              <a:gd name="connsiteX5" fmla="*/ 89133 w 813033"/>
              <a:gd name="connsiteY5" fmla="*/ 488436 h 488436"/>
              <a:gd name="connsiteX6" fmla="*/ 89249 w 813033"/>
              <a:gd name="connsiteY6" fmla="*/ 399446 h 488436"/>
              <a:gd name="connsiteX7" fmla="*/ 0 w 813033"/>
              <a:gd name="connsiteY7" fmla="*/ 397113 h 488436"/>
              <a:gd name="connsiteX8" fmla="*/ 233 w 813033"/>
              <a:gd name="connsiteY8" fmla="*/ 0 h 488436"/>
              <a:gd name="connsiteX0" fmla="*/ 233 w 813033"/>
              <a:gd name="connsiteY0" fmla="*/ 0 h 488173"/>
              <a:gd name="connsiteX1" fmla="*/ 813033 w 813033"/>
              <a:gd name="connsiteY1" fmla="*/ 0 h 488173"/>
              <a:gd name="connsiteX2" fmla="*/ 812917 w 813033"/>
              <a:gd name="connsiteY2" fmla="*/ 398301 h 488173"/>
              <a:gd name="connsiteX3" fmla="*/ 719446 w 813033"/>
              <a:gd name="connsiteY3" fmla="*/ 399274 h 488173"/>
              <a:gd name="connsiteX4" fmla="*/ 719446 w 813033"/>
              <a:gd name="connsiteY4" fmla="*/ 488173 h 488173"/>
              <a:gd name="connsiteX5" fmla="*/ 101062 w 813033"/>
              <a:gd name="connsiteY5" fmla="*/ 484466 h 488173"/>
              <a:gd name="connsiteX6" fmla="*/ 89249 w 813033"/>
              <a:gd name="connsiteY6" fmla="*/ 399446 h 488173"/>
              <a:gd name="connsiteX7" fmla="*/ 0 w 813033"/>
              <a:gd name="connsiteY7" fmla="*/ 397113 h 488173"/>
              <a:gd name="connsiteX8" fmla="*/ 233 w 813033"/>
              <a:gd name="connsiteY8" fmla="*/ 0 h 488173"/>
              <a:gd name="connsiteX0" fmla="*/ 233 w 813033"/>
              <a:gd name="connsiteY0" fmla="*/ 0 h 488173"/>
              <a:gd name="connsiteX1" fmla="*/ 813033 w 813033"/>
              <a:gd name="connsiteY1" fmla="*/ 0 h 488173"/>
              <a:gd name="connsiteX2" fmla="*/ 812917 w 813033"/>
              <a:gd name="connsiteY2" fmla="*/ 398301 h 488173"/>
              <a:gd name="connsiteX3" fmla="*/ 719446 w 813033"/>
              <a:gd name="connsiteY3" fmla="*/ 399274 h 488173"/>
              <a:gd name="connsiteX4" fmla="*/ 719446 w 813033"/>
              <a:gd name="connsiteY4" fmla="*/ 488173 h 488173"/>
              <a:gd name="connsiteX5" fmla="*/ 101062 w 813033"/>
              <a:gd name="connsiteY5" fmla="*/ 484466 h 488173"/>
              <a:gd name="connsiteX6" fmla="*/ 108334 w 813033"/>
              <a:gd name="connsiteY6" fmla="*/ 403417 h 488173"/>
              <a:gd name="connsiteX7" fmla="*/ 0 w 813033"/>
              <a:gd name="connsiteY7" fmla="*/ 397113 h 488173"/>
              <a:gd name="connsiteX8" fmla="*/ 233 w 813033"/>
              <a:gd name="connsiteY8" fmla="*/ 0 h 488173"/>
              <a:gd name="connsiteX0" fmla="*/ 233 w 813033"/>
              <a:gd name="connsiteY0" fmla="*/ 0 h 488173"/>
              <a:gd name="connsiteX1" fmla="*/ 813033 w 813033"/>
              <a:gd name="connsiteY1" fmla="*/ 0 h 488173"/>
              <a:gd name="connsiteX2" fmla="*/ 812917 w 813033"/>
              <a:gd name="connsiteY2" fmla="*/ 398301 h 488173"/>
              <a:gd name="connsiteX3" fmla="*/ 719446 w 813033"/>
              <a:gd name="connsiteY3" fmla="*/ 399274 h 488173"/>
              <a:gd name="connsiteX4" fmla="*/ 719446 w 813033"/>
              <a:gd name="connsiteY4" fmla="*/ 488173 h 488173"/>
              <a:gd name="connsiteX5" fmla="*/ 108219 w 813033"/>
              <a:gd name="connsiteY5" fmla="*/ 480496 h 488173"/>
              <a:gd name="connsiteX6" fmla="*/ 108334 w 813033"/>
              <a:gd name="connsiteY6" fmla="*/ 403417 h 488173"/>
              <a:gd name="connsiteX7" fmla="*/ 0 w 813033"/>
              <a:gd name="connsiteY7" fmla="*/ 397113 h 488173"/>
              <a:gd name="connsiteX8" fmla="*/ 233 w 813033"/>
              <a:gd name="connsiteY8" fmla="*/ 0 h 488173"/>
              <a:gd name="connsiteX0" fmla="*/ 233 w 813033"/>
              <a:gd name="connsiteY0" fmla="*/ 0 h 488173"/>
              <a:gd name="connsiteX1" fmla="*/ 813033 w 813033"/>
              <a:gd name="connsiteY1" fmla="*/ 0 h 488173"/>
              <a:gd name="connsiteX2" fmla="*/ 812917 w 813033"/>
              <a:gd name="connsiteY2" fmla="*/ 398301 h 488173"/>
              <a:gd name="connsiteX3" fmla="*/ 719446 w 813033"/>
              <a:gd name="connsiteY3" fmla="*/ 399274 h 488173"/>
              <a:gd name="connsiteX4" fmla="*/ 719446 w 813033"/>
              <a:gd name="connsiteY4" fmla="*/ 488173 h 488173"/>
              <a:gd name="connsiteX5" fmla="*/ 108219 w 813033"/>
              <a:gd name="connsiteY5" fmla="*/ 484466 h 488173"/>
              <a:gd name="connsiteX6" fmla="*/ 108334 w 813033"/>
              <a:gd name="connsiteY6" fmla="*/ 403417 h 488173"/>
              <a:gd name="connsiteX7" fmla="*/ 0 w 813033"/>
              <a:gd name="connsiteY7" fmla="*/ 397113 h 488173"/>
              <a:gd name="connsiteX8" fmla="*/ 233 w 813033"/>
              <a:gd name="connsiteY8" fmla="*/ 0 h 488173"/>
              <a:gd name="connsiteX0" fmla="*/ 233 w 813033"/>
              <a:gd name="connsiteY0" fmla="*/ 0 h 488173"/>
              <a:gd name="connsiteX1" fmla="*/ 813033 w 813033"/>
              <a:gd name="connsiteY1" fmla="*/ 0 h 488173"/>
              <a:gd name="connsiteX2" fmla="*/ 812917 w 813033"/>
              <a:gd name="connsiteY2" fmla="*/ 398301 h 488173"/>
              <a:gd name="connsiteX3" fmla="*/ 719446 w 813033"/>
              <a:gd name="connsiteY3" fmla="*/ 399274 h 488173"/>
              <a:gd name="connsiteX4" fmla="*/ 719446 w 813033"/>
              <a:gd name="connsiteY4" fmla="*/ 488173 h 488173"/>
              <a:gd name="connsiteX5" fmla="*/ 108219 w 813033"/>
              <a:gd name="connsiteY5" fmla="*/ 484466 h 488173"/>
              <a:gd name="connsiteX6" fmla="*/ 93753 w 813033"/>
              <a:gd name="connsiteY6" fmla="*/ 399447 h 488173"/>
              <a:gd name="connsiteX7" fmla="*/ 0 w 813033"/>
              <a:gd name="connsiteY7" fmla="*/ 397113 h 488173"/>
              <a:gd name="connsiteX8" fmla="*/ 233 w 813033"/>
              <a:gd name="connsiteY8" fmla="*/ 0 h 488173"/>
              <a:gd name="connsiteX0" fmla="*/ 233 w 813033"/>
              <a:gd name="connsiteY0" fmla="*/ 0 h 488173"/>
              <a:gd name="connsiteX1" fmla="*/ 813033 w 813033"/>
              <a:gd name="connsiteY1" fmla="*/ 0 h 488173"/>
              <a:gd name="connsiteX2" fmla="*/ 812917 w 813033"/>
              <a:gd name="connsiteY2" fmla="*/ 398301 h 488173"/>
              <a:gd name="connsiteX3" fmla="*/ 719446 w 813033"/>
              <a:gd name="connsiteY3" fmla="*/ 399274 h 488173"/>
              <a:gd name="connsiteX4" fmla="*/ 719446 w 813033"/>
              <a:gd name="connsiteY4" fmla="*/ 488173 h 488173"/>
              <a:gd name="connsiteX5" fmla="*/ 97804 w 813033"/>
              <a:gd name="connsiteY5" fmla="*/ 480496 h 488173"/>
              <a:gd name="connsiteX6" fmla="*/ 93753 w 813033"/>
              <a:gd name="connsiteY6" fmla="*/ 399447 h 488173"/>
              <a:gd name="connsiteX7" fmla="*/ 0 w 813033"/>
              <a:gd name="connsiteY7" fmla="*/ 397113 h 488173"/>
              <a:gd name="connsiteX8" fmla="*/ 233 w 813033"/>
              <a:gd name="connsiteY8" fmla="*/ 0 h 488173"/>
              <a:gd name="connsiteX0" fmla="*/ 233 w 813033"/>
              <a:gd name="connsiteY0" fmla="*/ 0 h 488436"/>
              <a:gd name="connsiteX1" fmla="*/ 813033 w 813033"/>
              <a:gd name="connsiteY1" fmla="*/ 0 h 488436"/>
              <a:gd name="connsiteX2" fmla="*/ 812917 w 813033"/>
              <a:gd name="connsiteY2" fmla="*/ 398301 h 488436"/>
              <a:gd name="connsiteX3" fmla="*/ 719446 w 813033"/>
              <a:gd name="connsiteY3" fmla="*/ 399274 h 488436"/>
              <a:gd name="connsiteX4" fmla="*/ 719446 w 813033"/>
              <a:gd name="connsiteY4" fmla="*/ 488173 h 488436"/>
              <a:gd name="connsiteX5" fmla="*/ 93638 w 813033"/>
              <a:gd name="connsiteY5" fmla="*/ 488436 h 488436"/>
              <a:gd name="connsiteX6" fmla="*/ 93753 w 813033"/>
              <a:gd name="connsiteY6" fmla="*/ 399447 h 488436"/>
              <a:gd name="connsiteX7" fmla="*/ 0 w 813033"/>
              <a:gd name="connsiteY7" fmla="*/ 397113 h 488436"/>
              <a:gd name="connsiteX8" fmla="*/ 233 w 813033"/>
              <a:gd name="connsiteY8" fmla="*/ 0 h 488436"/>
              <a:gd name="connsiteX0" fmla="*/ 233 w 813033"/>
              <a:gd name="connsiteY0" fmla="*/ 0 h 488436"/>
              <a:gd name="connsiteX1" fmla="*/ 813033 w 813033"/>
              <a:gd name="connsiteY1" fmla="*/ 0 h 488436"/>
              <a:gd name="connsiteX2" fmla="*/ 812917 w 813033"/>
              <a:gd name="connsiteY2" fmla="*/ 398301 h 488436"/>
              <a:gd name="connsiteX3" fmla="*/ 719446 w 813033"/>
              <a:gd name="connsiteY3" fmla="*/ 399274 h 488436"/>
              <a:gd name="connsiteX4" fmla="*/ 713197 w 813033"/>
              <a:gd name="connsiteY4" fmla="*/ 488173 h 488436"/>
              <a:gd name="connsiteX5" fmla="*/ 93638 w 813033"/>
              <a:gd name="connsiteY5" fmla="*/ 488436 h 488436"/>
              <a:gd name="connsiteX6" fmla="*/ 93753 w 813033"/>
              <a:gd name="connsiteY6" fmla="*/ 399447 h 488436"/>
              <a:gd name="connsiteX7" fmla="*/ 0 w 813033"/>
              <a:gd name="connsiteY7" fmla="*/ 397113 h 488436"/>
              <a:gd name="connsiteX8" fmla="*/ 233 w 813033"/>
              <a:gd name="connsiteY8" fmla="*/ 0 h 488436"/>
              <a:gd name="connsiteX0" fmla="*/ 233 w 813033"/>
              <a:gd name="connsiteY0" fmla="*/ 0 h 488436"/>
              <a:gd name="connsiteX1" fmla="*/ 813033 w 813033"/>
              <a:gd name="connsiteY1" fmla="*/ 0 h 488436"/>
              <a:gd name="connsiteX2" fmla="*/ 812917 w 813033"/>
              <a:gd name="connsiteY2" fmla="*/ 398301 h 488436"/>
              <a:gd name="connsiteX3" fmla="*/ 715280 w 813033"/>
              <a:gd name="connsiteY3" fmla="*/ 403244 h 488436"/>
              <a:gd name="connsiteX4" fmla="*/ 713197 w 813033"/>
              <a:gd name="connsiteY4" fmla="*/ 488173 h 488436"/>
              <a:gd name="connsiteX5" fmla="*/ 93638 w 813033"/>
              <a:gd name="connsiteY5" fmla="*/ 488436 h 488436"/>
              <a:gd name="connsiteX6" fmla="*/ 93753 w 813033"/>
              <a:gd name="connsiteY6" fmla="*/ 399447 h 488436"/>
              <a:gd name="connsiteX7" fmla="*/ 0 w 813033"/>
              <a:gd name="connsiteY7" fmla="*/ 397113 h 488436"/>
              <a:gd name="connsiteX8" fmla="*/ 233 w 813033"/>
              <a:gd name="connsiteY8" fmla="*/ 0 h 488436"/>
              <a:gd name="connsiteX0" fmla="*/ 233 w 813033"/>
              <a:gd name="connsiteY0" fmla="*/ 0 h 488436"/>
              <a:gd name="connsiteX1" fmla="*/ 813033 w 813033"/>
              <a:gd name="connsiteY1" fmla="*/ 0 h 488436"/>
              <a:gd name="connsiteX2" fmla="*/ 812917 w 813033"/>
              <a:gd name="connsiteY2" fmla="*/ 398301 h 488436"/>
              <a:gd name="connsiteX3" fmla="*/ 715280 w 813033"/>
              <a:gd name="connsiteY3" fmla="*/ 403244 h 488436"/>
              <a:gd name="connsiteX4" fmla="*/ 713197 w 813033"/>
              <a:gd name="connsiteY4" fmla="*/ 488173 h 488436"/>
              <a:gd name="connsiteX5" fmla="*/ 93638 w 813033"/>
              <a:gd name="connsiteY5" fmla="*/ 488436 h 488436"/>
              <a:gd name="connsiteX6" fmla="*/ 93753 w 813033"/>
              <a:gd name="connsiteY6" fmla="*/ 399447 h 488436"/>
              <a:gd name="connsiteX7" fmla="*/ 0 w 813033"/>
              <a:gd name="connsiteY7" fmla="*/ 454426 h 488436"/>
              <a:gd name="connsiteX8" fmla="*/ 233 w 813033"/>
              <a:gd name="connsiteY8" fmla="*/ 0 h 488436"/>
              <a:gd name="connsiteX0" fmla="*/ 233 w 813033"/>
              <a:gd name="connsiteY0" fmla="*/ 0 h 488436"/>
              <a:gd name="connsiteX1" fmla="*/ 813033 w 813033"/>
              <a:gd name="connsiteY1" fmla="*/ 0 h 488436"/>
              <a:gd name="connsiteX2" fmla="*/ 812917 w 813033"/>
              <a:gd name="connsiteY2" fmla="*/ 398301 h 488436"/>
              <a:gd name="connsiteX3" fmla="*/ 715280 w 813033"/>
              <a:gd name="connsiteY3" fmla="*/ 403244 h 488436"/>
              <a:gd name="connsiteX4" fmla="*/ 713197 w 813033"/>
              <a:gd name="connsiteY4" fmla="*/ 488173 h 488436"/>
              <a:gd name="connsiteX5" fmla="*/ 93638 w 813033"/>
              <a:gd name="connsiteY5" fmla="*/ 488436 h 488436"/>
              <a:gd name="connsiteX6" fmla="*/ 93753 w 813033"/>
              <a:gd name="connsiteY6" fmla="*/ 444694 h 488436"/>
              <a:gd name="connsiteX7" fmla="*/ 0 w 813033"/>
              <a:gd name="connsiteY7" fmla="*/ 454426 h 488436"/>
              <a:gd name="connsiteX8" fmla="*/ 233 w 813033"/>
              <a:gd name="connsiteY8" fmla="*/ 0 h 488436"/>
              <a:gd name="connsiteX0" fmla="*/ 233 w 813033"/>
              <a:gd name="connsiteY0" fmla="*/ 0 h 488436"/>
              <a:gd name="connsiteX1" fmla="*/ 813033 w 813033"/>
              <a:gd name="connsiteY1" fmla="*/ 0 h 488436"/>
              <a:gd name="connsiteX2" fmla="*/ 812917 w 813033"/>
              <a:gd name="connsiteY2" fmla="*/ 398301 h 488436"/>
              <a:gd name="connsiteX3" fmla="*/ 715280 w 813033"/>
              <a:gd name="connsiteY3" fmla="*/ 403244 h 488436"/>
              <a:gd name="connsiteX4" fmla="*/ 713197 w 813033"/>
              <a:gd name="connsiteY4" fmla="*/ 488173 h 488436"/>
              <a:gd name="connsiteX5" fmla="*/ 93638 w 813033"/>
              <a:gd name="connsiteY5" fmla="*/ 488436 h 488436"/>
              <a:gd name="connsiteX6" fmla="*/ 93753 w 813033"/>
              <a:gd name="connsiteY6" fmla="*/ 444694 h 488436"/>
              <a:gd name="connsiteX7" fmla="*/ 0 w 813033"/>
              <a:gd name="connsiteY7" fmla="*/ 425352 h 488436"/>
              <a:gd name="connsiteX8" fmla="*/ 233 w 813033"/>
              <a:gd name="connsiteY8" fmla="*/ 0 h 488436"/>
              <a:gd name="connsiteX0" fmla="*/ 233 w 813033"/>
              <a:gd name="connsiteY0" fmla="*/ 0 h 488436"/>
              <a:gd name="connsiteX1" fmla="*/ 813033 w 813033"/>
              <a:gd name="connsiteY1" fmla="*/ 0 h 488436"/>
              <a:gd name="connsiteX2" fmla="*/ 812917 w 813033"/>
              <a:gd name="connsiteY2" fmla="*/ 398301 h 488436"/>
              <a:gd name="connsiteX3" fmla="*/ 715280 w 813033"/>
              <a:gd name="connsiteY3" fmla="*/ 403244 h 488436"/>
              <a:gd name="connsiteX4" fmla="*/ 713197 w 813033"/>
              <a:gd name="connsiteY4" fmla="*/ 488173 h 488436"/>
              <a:gd name="connsiteX5" fmla="*/ 93638 w 813033"/>
              <a:gd name="connsiteY5" fmla="*/ 488436 h 488436"/>
              <a:gd name="connsiteX6" fmla="*/ 92041 w 813033"/>
              <a:gd name="connsiteY6" fmla="*/ 424343 h 488436"/>
              <a:gd name="connsiteX7" fmla="*/ 0 w 813033"/>
              <a:gd name="connsiteY7" fmla="*/ 425352 h 488436"/>
              <a:gd name="connsiteX8" fmla="*/ 233 w 813033"/>
              <a:gd name="connsiteY8" fmla="*/ 0 h 488436"/>
              <a:gd name="connsiteX0" fmla="*/ 233 w 813033"/>
              <a:gd name="connsiteY0" fmla="*/ 0 h 488436"/>
              <a:gd name="connsiteX1" fmla="*/ 813033 w 813033"/>
              <a:gd name="connsiteY1" fmla="*/ 0 h 488436"/>
              <a:gd name="connsiteX2" fmla="*/ 812917 w 813033"/>
              <a:gd name="connsiteY2" fmla="*/ 398301 h 488436"/>
              <a:gd name="connsiteX3" fmla="*/ 744391 w 813033"/>
              <a:gd name="connsiteY3" fmla="*/ 420688 h 488436"/>
              <a:gd name="connsiteX4" fmla="*/ 713197 w 813033"/>
              <a:gd name="connsiteY4" fmla="*/ 488173 h 488436"/>
              <a:gd name="connsiteX5" fmla="*/ 93638 w 813033"/>
              <a:gd name="connsiteY5" fmla="*/ 488436 h 488436"/>
              <a:gd name="connsiteX6" fmla="*/ 92041 w 813033"/>
              <a:gd name="connsiteY6" fmla="*/ 424343 h 488436"/>
              <a:gd name="connsiteX7" fmla="*/ 0 w 813033"/>
              <a:gd name="connsiteY7" fmla="*/ 425352 h 488436"/>
              <a:gd name="connsiteX8" fmla="*/ 233 w 813033"/>
              <a:gd name="connsiteY8" fmla="*/ 0 h 488436"/>
              <a:gd name="connsiteX0" fmla="*/ 233 w 813033"/>
              <a:gd name="connsiteY0" fmla="*/ 0 h 491081"/>
              <a:gd name="connsiteX1" fmla="*/ 813033 w 813033"/>
              <a:gd name="connsiteY1" fmla="*/ 0 h 491081"/>
              <a:gd name="connsiteX2" fmla="*/ 812917 w 813033"/>
              <a:gd name="connsiteY2" fmla="*/ 398301 h 491081"/>
              <a:gd name="connsiteX3" fmla="*/ 744391 w 813033"/>
              <a:gd name="connsiteY3" fmla="*/ 420688 h 491081"/>
              <a:gd name="connsiteX4" fmla="*/ 744021 w 813033"/>
              <a:gd name="connsiteY4" fmla="*/ 491081 h 491081"/>
              <a:gd name="connsiteX5" fmla="*/ 93638 w 813033"/>
              <a:gd name="connsiteY5" fmla="*/ 488436 h 491081"/>
              <a:gd name="connsiteX6" fmla="*/ 92041 w 813033"/>
              <a:gd name="connsiteY6" fmla="*/ 424343 h 491081"/>
              <a:gd name="connsiteX7" fmla="*/ 0 w 813033"/>
              <a:gd name="connsiteY7" fmla="*/ 425352 h 491081"/>
              <a:gd name="connsiteX8" fmla="*/ 233 w 813033"/>
              <a:gd name="connsiteY8" fmla="*/ 0 h 491081"/>
              <a:gd name="connsiteX0" fmla="*/ 233 w 813033"/>
              <a:gd name="connsiteY0" fmla="*/ 0 h 491081"/>
              <a:gd name="connsiteX1" fmla="*/ 813033 w 813033"/>
              <a:gd name="connsiteY1" fmla="*/ 0 h 491081"/>
              <a:gd name="connsiteX2" fmla="*/ 811205 w 813033"/>
              <a:gd name="connsiteY2" fmla="*/ 415745 h 491081"/>
              <a:gd name="connsiteX3" fmla="*/ 744391 w 813033"/>
              <a:gd name="connsiteY3" fmla="*/ 420688 h 491081"/>
              <a:gd name="connsiteX4" fmla="*/ 744021 w 813033"/>
              <a:gd name="connsiteY4" fmla="*/ 491081 h 491081"/>
              <a:gd name="connsiteX5" fmla="*/ 93638 w 813033"/>
              <a:gd name="connsiteY5" fmla="*/ 488436 h 491081"/>
              <a:gd name="connsiteX6" fmla="*/ 92041 w 813033"/>
              <a:gd name="connsiteY6" fmla="*/ 424343 h 491081"/>
              <a:gd name="connsiteX7" fmla="*/ 0 w 813033"/>
              <a:gd name="connsiteY7" fmla="*/ 425352 h 491081"/>
              <a:gd name="connsiteX8" fmla="*/ 233 w 813033"/>
              <a:gd name="connsiteY8" fmla="*/ 0 h 491081"/>
              <a:gd name="connsiteX0" fmla="*/ 233 w 813033"/>
              <a:gd name="connsiteY0" fmla="*/ 0 h 491081"/>
              <a:gd name="connsiteX1" fmla="*/ 813033 w 813033"/>
              <a:gd name="connsiteY1" fmla="*/ 0 h 491081"/>
              <a:gd name="connsiteX2" fmla="*/ 811205 w 813033"/>
              <a:gd name="connsiteY2" fmla="*/ 415745 h 491081"/>
              <a:gd name="connsiteX3" fmla="*/ 744391 w 813033"/>
              <a:gd name="connsiteY3" fmla="*/ 420688 h 491081"/>
              <a:gd name="connsiteX4" fmla="*/ 740596 w 813033"/>
              <a:gd name="connsiteY4" fmla="*/ 491081 h 491081"/>
              <a:gd name="connsiteX5" fmla="*/ 93638 w 813033"/>
              <a:gd name="connsiteY5" fmla="*/ 488436 h 491081"/>
              <a:gd name="connsiteX6" fmla="*/ 92041 w 813033"/>
              <a:gd name="connsiteY6" fmla="*/ 424343 h 491081"/>
              <a:gd name="connsiteX7" fmla="*/ 0 w 813033"/>
              <a:gd name="connsiteY7" fmla="*/ 425352 h 491081"/>
              <a:gd name="connsiteX8" fmla="*/ 233 w 813033"/>
              <a:gd name="connsiteY8" fmla="*/ 0 h 491081"/>
              <a:gd name="connsiteX0" fmla="*/ 233 w 813033"/>
              <a:gd name="connsiteY0" fmla="*/ 0 h 491081"/>
              <a:gd name="connsiteX1" fmla="*/ 813033 w 813033"/>
              <a:gd name="connsiteY1" fmla="*/ 0 h 491081"/>
              <a:gd name="connsiteX2" fmla="*/ 811205 w 813033"/>
              <a:gd name="connsiteY2" fmla="*/ 415745 h 491081"/>
              <a:gd name="connsiteX3" fmla="*/ 740966 w 813033"/>
              <a:gd name="connsiteY3" fmla="*/ 420688 h 491081"/>
              <a:gd name="connsiteX4" fmla="*/ 740596 w 813033"/>
              <a:gd name="connsiteY4" fmla="*/ 491081 h 491081"/>
              <a:gd name="connsiteX5" fmla="*/ 93638 w 813033"/>
              <a:gd name="connsiteY5" fmla="*/ 488436 h 491081"/>
              <a:gd name="connsiteX6" fmla="*/ 92041 w 813033"/>
              <a:gd name="connsiteY6" fmla="*/ 424343 h 491081"/>
              <a:gd name="connsiteX7" fmla="*/ 0 w 813033"/>
              <a:gd name="connsiteY7" fmla="*/ 425352 h 491081"/>
              <a:gd name="connsiteX8" fmla="*/ 233 w 813033"/>
              <a:gd name="connsiteY8" fmla="*/ 0 h 491081"/>
              <a:gd name="connsiteX0" fmla="*/ 233 w 813033"/>
              <a:gd name="connsiteY0" fmla="*/ 0 h 491081"/>
              <a:gd name="connsiteX1" fmla="*/ 813033 w 813033"/>
              <a:gd name="connsiteY1" fmla="*/ 0 h 491081"/>
              <a:gd name="connsiteX2" fmla="*/ 809492 w 813033"/>
              <a:gd name="connsiteY2" fmla="*/ 421559 h 491081"/>
              <a:gd name="connsiteX3" fmla="*/ 740966 w 813033"/>
              <a:gd name="connsiteY3" fmla="*/ 420688 h 491081"/>
              <a:gd name="connsiteX4" fmla="*/ 740596 w 813033"/>
              <a:gd name="connsiteY4" fmla="*/ 491081 h 491081"/>
              <a:gd name="connsiteX5" fmla="*/ 93638 w 813033"/>
              <a:gd name="connsiteY5" fmla="*/ 488436 h 491081"/>
              <a:gd name="connsiteX6" fmla="*/ 92041 w 813033"/>
              <a:gd name="connsiteY6" fmla="*/ 424343 h 491081"/>
              <a:gd name="connsiteX7" fmla="*/ 0 w 813033"/>
              <a:gd name="connsiteY7" fmla="*/ 425352 h 491081"/>
              <a:gd name="connsiteX8" fmla="*/ 233 w 813033"/>
              <a:gd name="connsiteY8" fmla="*/ 0 h 491081"/>
              <a:gd name="connsiteX0" fmla="*/ 233 w 814629"/>
              <a:gd name="connsiteY0" fmla="*/ 0 h 491081"/>
              <a:gd name="connsiteX1" fmla="*/ 813033 w 814629"/>
              <a:gd name="connsiteY1" fmla="*/ 0 h 491081"/>
              <a:gd name="connsiteX2" fmla="*/ 814629 w 814629"/>
              <a:gd name="connsiteY2" fmla="*/ 427374 h 491081"/>
              <a:gd name="connsiteX3" fmla="*/ 740966 w 814629"/>
              <a:gd name="connsiteY3" fmla="*/ 420688 h 491081"/>
              <a:gd name="connsiteX4" fmla="*/ 740596 w 814629"/>
              <a:gd name="connsiteY4" fmla="*/ 491081 h 491081"/>
              <a:gd name="connsiteX5" fmla="*/ 93638 w 814629"/>
              <a:gd name="connsiteY5" fmla="*/ 488436 h 491081"/>
              <a:gd name="connsiteX6" fmla="*/ 92041 w 814629"/>
              <a:gd name="connsiteY6" fmla="*/ 424343 h 491081"/>
              <a:gd name="connsiteX7" fmla="*/ 0 w 814629"/>
              <a:gd name="connsiteY7" fmla="*/ 425352 h 491081"/>
              <a:gd name="connsiteX8" fmla="*/ 233 w 814629"/>
              <a:gd name="connsiteY8" fmla="*/ 0 h 491081"/>
              <a:gd name="connsiteX0" fmla="*/ 233 w 814629"/>
              <a:gd name="connsiteY0" fmla="*/ 0 h 491081"/>
              <a:gd name="connsiteX1" fmla="*/ 813033 w 814629"/>
              <a:gd name="connsiteY1" fmla="*/ 0 h 491081"/>
              <a:gd name="connsiteX2" fmla="*/ 814629 w 814629"/>
              <a:gd name="connsiteY2" fmla="*/ 415745 h 491081"/>
              <a:gd name="connsiteX3" fmla="*/ 740966 w 814629"/>
              <a:gd name="connsiteY3" fmla="*/ 420688 h 491081"/>
              <a:gd name="connsiteX4" fmla="*/ 740596 w 814629"/>
              <a:gd name="connsiteY4" fmla="*/ 491081 h 491081"/>
              <a:gd name="connsiteX5" fmla="*/ 93638 w 814629"/>
              <a:gd name="connsiteY5" fmla="*/ 488436 h 491081"/>
              <a:gd name="connsiteX6" fmla="*/ 92041 w 814629"/>
              <a:gd name="connsiteY6" fmla="*/ 424343 h 491081"/>
              <a:gd name="connsiteX7" fmla="*/ 0 w 814629"/>
              <a:gd name="connsiteY7" fmla="*/ 425352 h 491081"/>
              <a:gd name="connsiteX8" fmla="*/ 233 w 814629"/>
              <a:gd name="connsiteY8" fmla="*/ 0 h 491081"/>
              <a:gd name="connsiteX0" fmla="*/ 233 w 813033"/>
              <a:gd name="connsiteY0" fmla="*/ 0 h 491081"/>
              <a:gd name="connsiteX1" fmla="*/ 813033 w 813033"/>
              <a:gd name="connsiteY1" fmla="*/ 0 h 491081"/>
              <a:gd name="connsiteX2" fmla="*/ 811204 w 813033"/>
              <a:gd name="connsiteY2" fmla="*/ 415745 h 491081"/>
              <a:gd name="connsiteX3" fmla="*/ 740966 w 813033"/>
              <a:gd name="connsiteY3" fmla="*/ 420688 h 491081"/>
              <a:gd name="connsiteX4" fmla="*/ 740596 w 813033"/>
              <a:gd name="connsiteY4" fmla="*/ 491081 h 491081"/>
              <a:gd name="connsiteX5" fmla="*/ 93638 w 813033"/>
              <a:gd name="connsiteY5" fmla="*/ 488436 h 491081"/>
              <a:gd name="connsiteX6" fmla="*/ 92041 w 813033"/>
              <a:gd name="connsiteY6" fmla="*/ 424343 h 491081"/>
              <a:gd name="connsiteX7" fmla="*/ 0 w 813033"/>
              <a:gd name="connsiteY7" fmla="*/ 425352 h 491081"/>
              <a:gd name="connsiteX8" fmla="*/ 233 w 813033"/>
              <a:gd name="connsiteY8" fmla="*/ 0 h 491081"/>
              <a:gd name="connsiteX0" fmla="*/ 233 w 813033"/>
              <a:gd name="connsiteY0" fmla="*/ 0 h 491081"/>
              <a:gd name="connsiteX1" fmla="*/ 813033 w 813033"/>
              <a:gd name="connsiteY1" fmla="*/ 0 h 491081"/>
              <a:gd name="connsiteX2" fmla="*/ 811204 w 813033"/>
              <a:gd name="connsiteY2" fmla="*/ 421559 h 491081"/>
              <a:gd name="connsiteX3" fmla="*/ 740966 w 813033"/>
              <a:gd name="connsiteY3" fmla="*/ 420688 h 491081"/>
              <a:gd name="connsiteX4" fmla="*/ 740596 w 813033"/>
              <a:gd name="connsiteY4" fmla="*/ 491081 h 491081"/>
              <a:gd name="connsiteX5" fmla="*/ 93638 w 813033"/>
              <a:gd name="connsiteY5" fmla="*/ 488436 h 491081"/>
              <a:gd name="connsiteX6" fmla="*/ 92041 w 813033"/>
              <a:gd name="connsiteY6" fmla="*/ 424343 h 491081"/>
              <a:gd name="connsiteX7" fmla="*/ 0 w 813033"/>
              <a:gd name="connsiteY7" fmla="*/ 425352 h 491081"/>
              <a:gd name="connsiteX8" fmla="*/ 233 w 813033"/>
              <a:gd name="connsiteY8" fmla="*/ 0 h 491081"/>
              <a:gd name="connsiteX0" fmla="*/ 233 w 813033"/>
              <a:gd name="connsiteY0" fmla="*/ 0 h 491081"/>
              <a:gd name="connsiteX1" fmla="*/ 813033 w 813033"/>
              <a:gd name="connsiteY1" fmla="*/ 0 h 491081"/>
              <a:gd name="connsiteX2" fmla="*/ 811204 w 813033"/>
              <a:gd name="connsiteY2" fmla="*/ 421559 h 491081"/>
              <a:gd name="connsiteX3" fmla="*/ 740966 w 813033"/>
              <a:gd name="connsiteY3" fmla="*/ 420688 h 491081"/>
              <a:gd name="connsiteX4" fmla="*/ 740596 w 813033"/>
              <a:gd name="connsiteY4" fmla="*/ 491081 h 491081"/>
              <a:gd name="connsiteX5" fmla="*/ 93638 w 813033"/>
              <a:gd name="connsiteY5" fmla="*/ 488436 h 491081"/>
              <a:gd name="connsiteX6" fmla="*/ 78342 w 813033"/>
              <a:gd name="connsiteY6" fmla="*/ 421436 h 491081"/>
              <a:gd name="connsiteX7" fmla="*/ 0 w 813033"/>
              <a:gd name="connsiteY7" fmla="*/ 425352 h 491081"/>
              <a:gd name="connsiteX8" fmla="*/ 233 w 813033"/>
              <a:gd name="connsiteY8" fmla="*/ 0 h 491081"/>
              <a:gd name="connsiteX0" fmla="*/ 233 w 813033"/>
              <a:gd name="connsiteY0" fmla="*/ 0 h 491344"/>
              <a:gd name="connsiteX1" fmla="*/ 813033 w 813033"/>
              <a:gd name="connsiteY1" fmla="*/ 0 h 491344"/>
              <a:gd name="connsiteX2" fmla="*/ 811204 w 813033"/>
              <a:gd name="connsiteY2" fmla="*/ 421559 h 491344"/>
              <a:gd name="connsiteX3" fmla="*/ 740966 w 813033"/>
              <a:gd name="connsiteY3" fmla="*/ 420688 h 491344"/>
              <a:gd name="connsiteX4" fmla="*/ 740596 w 813033"/>
              <a:gd name="connsiteY4" fmla="*/ 491081 h 491344"/>
              <a:gd name="connsiteX5" fmla="*/ 83363 w 813033"/>
              <a:gd name="connsiteY5" fmla="*/ 491344 h 491344"/>
              <a:gd name="connsiteX6" fmla="*/ 78342 w 813033"/>
              <a:gd name="connsiteY6" fmla="*/ 421436 h 491344"/>
              <a:gd name="connsiteX7" fmla="*/ 0 w 813033"/>
              <a:gd name="connsiteY7" fmla="*/ 425352 h 491344"/>
              <a:gd name="connsiteX8" fmla="*/ 233 w 813033"/>
              <a:gd name="connsiteY8" fmla="*/ 0 h 491344"/>
              <a:gd name="connsiteX0" fmla="*/ 233 w 813033"/>
              <a:gd name="connsiteY0" fmla="*/ 0 h 491344"/>
              <a:gd name="connsiteX1" fmla="*/ 813033 w 813033"/>
              <a:gd name="connsiteY1" fmla="*/ 0 h 491344"/>
              <a:gd name="connsiteX2" fmla="*/ 811204 w 813033"/>
              <a:gd name="connsiteY2" fmla="*/ 421559 h 491344"/>
              <a:gd name="connsiteX3" fmla="*/ 740966 w 813033"/>
              <a:gd name="connsiteY3" fmla="*/ 420688 h 491344"/>
              <a:gd name="connsiteX4" fmla="*/ 740596 w 813033"/>
              <a:gd name="connsiteY4" fmla="*/ 491081 h 491344"/>
              <a:gd name="connsiteX5" fmla="*/ 83363 w 813033"/>
              <a:gd name="connsiteY5" fmla="*/ 491344 h 491344"/>
              <a:gd name="connsiteX6" fmla="*/ 88617 w 813033"/>
              <a:gd name="connsiteY6" fmla="*/ 418529 h 491344"/>
              <a:gd name="connsiteX7" fmla="*/ 0 w 813033"/>
              <a:gd name="connsiteY7" fmla="*/ 425352 h 491344"/>
              <a:gd name="connsiteX8" fmla="*/ 233 w 813033"/>
              <a:gd name="connsiteY8" fmla="*/ 0 h 491344"/>
              <a:gd name="connsiteX0" fmla="*/ 233 w 813033"/>
              <a:gd name="connsiteY0" fmla="*/ 0 h 491081"/>
              <a:gd name="connsiteX1" fmla="*/ 813033 w 813033"/>
              <a:gd name="connsiteY1" fmla="*/ 0 h 491081"/>
              <a:gd name="connsiteX2" fmla="*/ 811204 w 813033"/>
              <a:gd name="connsiteY2" fmla="*/ 421559 h 491081"/>
              <a:gd name="connsiteX3" fmla="*/ 740966 w 813033"/>
              <a:gd name="connsiteY3" fmla="*/ 420688 h 491081"/>
              <a:gd name="connsiteX4" fmla="*/ 740596 w 813033"/>
              <a:gd name="connsiteY4" fmla="*/ 491081 h 491081"/>
              <a:gd name="connsiteX5" fmla="*/ 97063 w 813033"/>
              <a:gd name="connsiteY5" fmla="*/ 482622 h 491081"/>
              <a:gd name="connsiteX6" fmla="*/ 88617 w 813033"/>
              <a:gd name="connsiteY6" fmla="*/ 418529 h 491081"/>
              <a:gd name="connsiteX7" fmla="*/ 0 w 813033"/>
              <a:gd name="connsiteY7" fmla="*/ 425352 h 491081"/>
              <a:gd name="connsiteX8" fmla="*/ 233 w 813033"/>
              <a:gd name="connsiteY8" fmla="*/ 0 h 491081"/>
              <a:gd name="connsiteX0" fmla="*/ 233 w 813033"/>
              <a:gd name="connsiteY0" fmla="*/ 0 h 494251"/>
              <a:gd name="connsiteX1" fmla="*/ 813033 w 813033"/>
              <a:gd name="connsiteY1" fmla="*/ 0 h 494251"/>
              <a:gd name="connsiteX2" fmla="*/ 811204 w 813033"/>
              <a:gd name="connsiteY2" fmla="*/ 421559 h 494251"/>
              <a:gd name="connsiteX3" fmla="*/ 740966 w 813033"/>
              <a:gd name="connsiteY3" fmla="*/ 420688 h 494251"/>
              <a:gd name="connsiteX4" fmla="*/ 740596 w 813033"/>
              <a:gd name="connsiteY4" fmla="*/ 491081 h 494251"/>
              <a:gd name="connsiteX5" fmla="*/ 93638 w 813033"/>
              <a:gd name="connsiteY5" fmla="*/ 494251 h 494251"/>
              <a:gd name="connsiteX6" fmla="*/ 88617 w 813033"/>
              <a:gd name="connsiteY6" fmla="*/ 418529 h 494251"/>
              <a:gd name="connsiteX7" fmla="*/ 0 w 813033"/>
              <a:gd name="connsiteY7" fmla="*/ 425352 h 494251"/>
              <a:gd name="connsiteX8" fmla="*/ 233 w 813033"/>
              <a:gd name="connsiteY8" fmla="*/ 0 h 494251"/>
              <a:gd name="connsiteX0" fmla="*/ 233 w 813033"/>
              <a:gd name="connsiteY0" fmla="*/ 0 h 494251"/>
              <a:gd name="connsiteX1" fmla="*/ 813033 w 813033"/>
              <a:gd name="connsiteY1" fmla="*/ 0 h 494251"/>
              <a:gd name="connsiteX2" fmla="*/ 811204 w 813033"/>
              <a:gd name="connsiteY2" fmla="*/ 421559 h 494251"/>
              <a:gd name="connsiteX3" fmla="*/ 740966 w 813033"/>
              <a:gd name="connsiteY3" fmla="*/ 420688 h 494251"/>
              <a:gd name="connsiteX4" fmla="*/ 740596 w 813033"/>
              <a:gd name="connsiteY4" fmla="*/ 491081 h 494251"/>
              <a:gd name="connsiteX5" fmla="*/ 88501 w 813033"/>
              <a:gd name="connsiteY5" fmla="*/ 494251 h 494251"/>
              <a:gd name="connsiteX6" fmla="*/ 88617 w 813033"/>
              <a:gd name="connsiteY6" fmla="*/ 418529 h 494251"/>
              <a:gd name="connsiteX7" fmla="*/ 0 w 813033"/>
              <a:gd name="connsiteY7" fmla="*/ 425352 h 494251"/>
              <a:gd name="connsiteX8" fmla="*/ 233 w 813033"/>
              <a:gd name="connsiteY8" fmla="*/ 0 h 494251"/>
              <a:gd name="connsiteX0" fmla="*/ 233 w 813033"/>
              <a:gd name="connsiteY0" fmla="*/ 0 h 494251"/>
              <a:gd name="connsiteX1" fmla="*/ 813033 w 813033"/>
              <a:gd name="connsiteY1" fmla="*/ 0 h 494251"/>
              <a:gd name="connsiteX2" fmla="*/ 811204 w 813033"/>
              <a:gd name="connsiteY2" fmla="*/ 421559 h 494251"/>
              <a:gd name="connsiteX3" fmla="*/ 740966 w 813033"/>
              <a:gd name="connsiteY3" fmla="*/ 420688 h 494251"/>
              <a:gd name="connsiteX4" fmla="*/ 740596 w 813033"/>
              <a:gd name="connsiteY4" fmla="*/ 491081 h 494251"/>
              <a:gd name="connsiteX5" fmla="*/ 88501 w 813033"/>
              <a:gd name="connsiteY5" fmla="*/ 494251 h 494251"/>
              <a:gd name="connsiteX6" fmla="*/ 76630 w 813033"/>
              <a:gd name="connsiteY6" fmla="*/ 418528 h 494251"/>
              <a:gd name="connsiteX7" fmla="*/ 0 w 813033"/>
              <a:gd name="connsiteY7" fmla="*/ 425352 h 494251"/>
              <a:gd name="connsiteX8" fmla="*/ 233 w 813033"/>
              <a:gd name="connsiteY8" fmla="*/ 0 h 494251"/>
              <a:gd name="connsiteX0" fmla="*/ 233 w 813033"/>
              <a:gd name="connsiteY0" fmla="*/ 0 h 497158"/>
              <a:gd name="connsiteX1" fmla="*/ 813033 w 813033"/>
              <a:gd name="connsiteY1" fmla="*/ 0 h 497158"/>
              <a:gd name="connsiteX2" fmla="*/ 811204 w 813033"/>
              <a:gd name="connsiteY2" fmla="*/ 421559 h 497158"/>
              <a:gd name="connsiteX3" fmla="*/ 740966 w 813033"/>
              <a:gd name="connsiteY3" fmla="*/ 420688 h 497158"/>
              <a:gd name="connsiteX4" fmla="*/ 740596 w 813033"/>
              <a:gd name="connsiteY4" fmla="*/ 491081 h 497158"/>
              <a:gd name="connsiteX5" fmla="*/ 83363 w 813033"/>
              <a:gd name="connsiteY5" fmla="*/ 497158 h 497158"/>
              <a:gd name="connsiteX6" fmla="*/ 76630 w 813033"/>
              <a:gd name="connsiteY6" fmla="*/ 418528 h 497158"/>
              <a:gd name="connsiteX7" fmla="*/ 0 w 813033"/>
              <a:gd name="connsiteY7" fmla="*/ 425352 h 497158"/>
              <a:gd name="connsiteX8" fmla="*/ 233 w 813033"/>
              <a:gd name="connsiteY8" fmla="*/ 0 h 497158"/>
              <a:gd name="connsiteX0" fmla="*/ 233 w 813033"/>
              <a:gd name="connsiteY0" fmla="*/ 0 h 502973"/>
              <a:gd name="connsiteX1" fmla="*/ 813033 w 813033"/>
              <a:gd name="connsiteY1" fmla="*/ 0 h 502973"/>
              <a:gd name="connsiteX2" fmla="*/ 811204 w 813033"/>
              <a:gd name="connsiteY2" fmla="*/ 421559 h 502973"/>
              <a:gd name="connsiteX3" fmla="*/ 740966 w 813033"/>
              <a:gd name="connsiteY3" fmla="*/ 420688 h 502973"/>
              <a:gd name="connsiteX4" fmla="*/ 740596 w 813033"/>
              <a:gd name="connsiteY4" fmla="*/ 491081 h 502973"/>
              <a:gd name="connsiteX5" fmla="*/ 78226 w 813033"/>
              <a:gd name="connsiteY5" fmla="*/ 502973 h 502973"/>
              <a:gd name="connsiteX6" fmla="*/ 76630 w 813033"/>
              <a:gd name="connsiteY6" fmla="*/ 418528 h 502973"/>
              <a:gd name="connsiteX7" fmla="*/ 0 w 813033"/>
              <a:gd name="connsiteY7" fmla="*/ 425352 h 502973"/>
              <a:gd name="connsiteX8" fmla="*/ 233 w 813033"/>
              <a:gd name="connsiteY8" fmla="*/ 0 h 502973"/>
              <a:gd name="connsiteX0" fmla="*/ 233 w 813033"/>
              <a:gd name="connsiteY0" fmla="*/ 0 h 491081"/>
              <a:gd name="connsiteX1" fmla="*/ 813033 w 813033"/>
              <a:gd name="connsiteY1" fmla="*/ 0 h 491081"/>
              <a:gd name="connsiteX2" fmla="*/ 811204 w 813033"/>
              <a:gd name="connsiteY2" fmla="*/ 421559 h 491081"/>
              <a:gd name="connsiteX3" fmla="*/ 740966 w 813033"/>
              <a:gd name="connsiteY3" fmla="*/ 420688 h 491081"/>
              <a:gd name="connsiteX4" fmla="*/ 740596 w 813033"/>
              <a:gd name="connsiteY4" fmla="*/ 491081 h 491081"/>
              <a:gd name="connsiteX5" fmla="*/ 76514 w 813033"/>
              <a:gd name="connsiteY5" fmla="*/ 488436 h 491081"/>
              <a:gd name="connsiteX6" fmla="*/ 76630 w 813033"/>
              <a:gd name="connsiteY6" fmla="*/ 418528 h 491081"/>
              <a:gd name="connsiteX7" fmla="*/ 0 w 813033"/>
              <a:gd name="connsiteY7" fmla="*/ 425352 h 491081"/>
              <a:gd name="connsiteX8" fmla="*/ 233 w 813033"/>
              <a:gd name="connsiteY8" fmla="*/ 0 h 491081"/>
              <a:gd name="connsiteX0" fmla="*/ 233 w 813033"/>
              <a:gd name="connsiteY0" fmla="*/ 0 h 497158"/>
              <a:gd name="connsiteX1" fmla="*/ 813033 w 813033"/>
              <a:gd name="connsiteY1" fmla="*/ 0 h 497158"/>
              <a:gd name="connsiteX2" fmla="*/ 811204 w 813033"/>
              <a:gd name="connsiteY2" fmla="*/ 421559 h 497158"/>
              <a:gd name="connsiteX3" fmla="*/ 740966 w 813033"/>
              <a:gd name="connsiteY3" fmla="*/ 420688 h 497158"/>
              <a:gd name="connsiteX4" fmla="*/ 740596 w 813033"/>
              <a:gd name="connsiteY4" fmla="*/ 491081 h 497158"/>
              <a:gd name="connsiteX5" fmla="*/ 78226 w 813033"/>
              <a:gd name="connsiteY5" fmla="*/ 497158 h 497158"/>
              <a:gd name="connsiteX6" fmla="*/ 76630 w 813033"/>
              <a:gd name="connsiteY6" fmla="*/ 418528 h 497158"/>
              <a:gd name="connsiteX7" fmla="*/ 0 w 813033"/>
              <a:gd name="connsiteY7" fmla="*/ 425352 h 497158"/>
              <a:gd name="connsiteX8" fmla="*/ 233 w 813033"/>
              <a:gd name="connsiteY8" fmla="*/ 0 h 497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13033" h="497158">
                <a:moveTo>
                  <a:pt x="233" y="0"/>
                </a:moveTo>
                <a:lnTo>
                  <a:pt x="813033" y="0"/>
                </a:lnTo>
                <a:cubicBezTo>
                  <a:pt x="812994" y="112917"/>
                  <a:pt x="811243" y="308642"/>
                  <a:pt x="811204" y="421559"/>
                </a:cubicBezTo>
                <a:lnTo>
                  <a:pt x="740966" y="420688"/>
                </a:lnTo>
                <a:cubicBezTo>
                  <a:pt x="740272" y="448998"/>
                  <a:pt x="741290" y="462771"/>
                  <a:pt x="740596" y="491081"/>
                </a:cubicBezTo>
                <a:lnTo>
                  <a:pt x="78226" y="497158"/>
                </a:lnTo>
                <a:cubicBezTo>
                  <a:pt x="78265" y="470228"/>
                  <a:pt x="76591" y="445458"/>
                  <a:pt x="76630" y="418528"/>
                </a:cubicBezTo>
                <a:lnTo>
                  <a:pt x="0" y="425352"/>
                </a:lnTo>
                <a:cubicBezTo>
                  <a:pt x="78" y="312831"/>
                  <a:pt x="155" y="112521"/>
                  <a:pt x="233" y="0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i="0" dirty="0">
              <a:latin typeface="Arial Narrow" panose="020B0606020202030204" pitchFamily="34" charset="0"/>
            </a:endParaRPr>
          </a:p>
        </p:txBody>
      </p:sp>
      <p:cxnSp>
        <p:nvCxnSpPr>
          <p:cNvPr id="392" name="Straight Connector 391">
            <a:extLst>
              <a:ext uri="{FF2B5EF4-FFF2-40B4-BE49-F238E27FC236}">
                <a16:creationId xmlns:a16="http://schemas.microsoft.com/office/drawing/2014/main" id="{777AD064-33BE-4B4A-A6ED-0603255486A1}"/>
              </a:ext>
            </a:extLst>
          </p:cNvPr>
          <p:cNvCxnSpPr/>
          <p:nvPr/>
        </p:nvCxnSpPr>
        <p:spPr>
          <a:xfrm>
            <a:off x="8936437" y="5169856"/>
            <a:ext cx="94183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3" name="Straight Connector 392">
            <a:extLst>
              <a:ext uri="{FF2B5EF4-FFF2-40B4-BE49-F238E27FC236}">
                <a16:creationId xmlns:a16="http://schemas.microsoft.com/office/drawing/2014/main" id="{AAA23ABF-831B-4C7F-8D2D-40A5286ABC61}"/>
              </a:ext>
            </a:extLst>
          </p:cNvPr>
          <p:cNvCxnSpPr/>
          <p:nvPr/>
        </p:nvCxnSpPr>
        <p:spPr>
          <a:xfrm>
            <a:off x="8938342" y="5325785"/>
            <a:ext cx="94183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4" name="Straight Connector 393">
            <a:extLst>
              <a:ext uri="{FF2B5EF4-FFF2-40B4-BE49-F238E27FC236}">
                <a16:creationId xmlns:a16="http://schemas.microsoft.com/office/drawing/2014/main" id="{CFEC6388-C5FA-4557-AA5E-1DEA4865805E}"/>
              </a:ext>
            </a:extLst>
          </p:cNvPr>
          <p:cNvCxnSpPr/>
          <p:nvPr/>
        </p:nvCxnSpPr>
        <p:spPr>
          <a:xfrm>
            <a:off x="8938342" y="5364737"/>
            <a:ext cx="94183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5" name="Straight Connector 394">
            <a:extLst>
              <a:ext uri="{FF2B5EF4-FFF2-40B4-BE49-F238E27FC236}">
                <a16:creationId xmlns:a16="http://schemas.microsoft.com/office/drawing/2014/main" id="{E95C4EF5-F96E-4DF3-9F51-C4FDA6AD9D7B}"/>
              </a:ext>
            </a:extLst>
          </p:cNvPr>
          <p:cNvCxnSpPr/>
          <p:nvPr/>
        </p:nvCxnSpPr>
        <p:spPr>
          <a:xfrm>
            <a:off x="8938342" y="5210493"/>
            <a:ext cx="94183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6" name="Straight Connector 395">
            <a:extLst>
              <a:ext uri="{FF2B5EF4-FFF2-40B4-BE49-F238E27FC236}">
                <a16:creationId xmlns:a16="http://schemas.microsoft.com/office/drawing/2014/main" id="{5AB9AAF5-72D8-4A69-82F9-FF69048B9AEE}"/>
              </a:ext>
            </a:extLst>
          </p:cNvPr>
          <p:cNvCxnSpPr/>
          <p:nvPr/>
        </p:nvCxnSpPr>
        <p:spPr>
          <a:xfrm>
            <a:off x="8938342" y="5250498"/>
            <a:ext cx="94183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7" name="Straight Connector 396">
            <a:extLst>
              <a:ext uri="{FF2B5EF4-FFF2-40B4-BE49-F238E27FC236}">
                <a16:creationId xmlns:a16="http://schemas.microsoft.com/office/drawing/2014/main" id="{3336F586-381A-4BF9-AE84-D0A5E76B41F0}"/>
              </a:ext>
            </a:extLst>
          </p:cNvPr>
          <p:cNvCxnSpPr/>
          <p:nvPr/>
        </p:nvCxnSpPr>
        <p:spPr>
          <a:xfrm>
            <a:off x="8938342" y="5288598"/>
            <a:ext cx="94183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8" name="Straight Connector 397">
            <a:extLst>
              <a:ext uri="{FF2B5EF4-FFF2-40B4-BE49-F238E27FC236}">
                <a16:creationId xmlns:a16="http://schemas.microsoft.com/office/drawing/2014/main" id="{DB25BA42-7AFA-4E99-B094-EE2C658A010D}"/>
              </a:ext>
            </a:extLst>
          </p:cNvPr>
          <p:cNvCxnSpPr>
            <a:cxnSpLocks/>
          </p:cNvCxnSpPr>
          <p:nvPr/>
        </p:nvCxnSpPr>
        <p:spPr>
          <a:xfrm>
            <a:off x="8894793" y="4846792"/>
            <a:ext cx="104241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9" name="Straight Connector 398">
            <a:extLst>
              <a:ext uri="{FF2B5EF4-FFF2-40B4-BE49-F238E27FC236}">
                <a16:creationId xmlns:a16="http://schemas.microsoft.com/office/drawing/2014/main" id="{A0420E05-A279-4FBF-A644-9EE87B74279B}"/>
              </a:ext>
            </a:extLst>
          </p:cNvPr>
          <p:cNvCxnSpPr>
            <a:cxnSpLocks/>
          </p:cNvCxnSpPr>
          <p:nvPr/>
        </p:nvCxnSpPr>
        <p:spPr>
          <a:xfrm>
            <a:off x="8894793" y="4888164"/>
            <a:ext cx="104241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0" name="Straight Connector 399">
            <a:extLst>
              <a:ext uri="{FF2B5EF4-FFF2-40B4-BE49-F238E27FC236}">
                <a16:creationId xmlns:a16="http://schemas.microsoft.com/office/drawing/2014/main" id="{3EE98BA3-CBA0-4C8A-BCA9-5BDFA4267CE9}"/>
              </a:ext>
            </a:extLst>
          </p:cNvPr>
          <p:cNvCxnSpPr>
            <a:cxnSpLocks/>
          </p:cNvCxnSpPr>
          <p:nvPr/>
        </p:nvCxnSpPr>
        <p:spPr>
          <a:xfrm>
            <a:off x="8894793" y="4929536"/>
            <a:ext cx="104241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1" name="Straight Connector 400">
            <a:extLst>
              <a:ext uri="{FF2B5EF4-FFF2-40B4-BE49-F238E27FC236}">
                <a16:creationId xmlns:a16="http://schemas.microsoft.com/office/drawing/2014/main" id="{5EBC0DF4-E536-4B78-87A1-A9BD1749BB7C}"/>
              </a:ext>
            </a:extLst>
          </p:cNvPr>
          <p:cNvCxnSpPr>
            <a:cxnSpLocks/>
          </p:cNvCxnSpPr>
          <p:nvPr/>
        </p:nvCxnSpPr>
        <p:spPr>
          <a:xfrm>
            <a:off x="8894793" y="4970908"/>
            <a:ext cx="104241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2" name="Straight Connector 401">
            <a:extLst>
              <a:ext uri="{FF2B5EF4-FFF2-40B4-BE49-F238E27FC236}">
                <a16:creationId xmlns:a16="http://schemas.microsoft.com/office/drawing/2014/main" id="{884AC42E-619D-4BCE-BDF2-A4F13B61778C}"/>
              </a:ext>
            </a:extLst>
          </p:cNvPr>
          <p:cNvCxnSpPr>
            <a:cxnSpLocks/>
          </p:cNvCxnSpPr>
          <p:nvPr/>
        </p:nvCxnSpPr>
        <p:spPr>
          <a:xfrm>
            <a:off x="8894793" y="5012280"/>
            <a:ext cx="104241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3" name="Straight Connector 402">
            <a:extLst>
              <a:ext uri="{FF2B5EF4-FFF2-40B4-BE49-F238E27FC236}">
                <a16:creationId xmlns:a16="http://schemas.microsoft.com/office/drawing/2014/main" id="{8EB29CD8-752F-431A-A2B7-C8EE2B45B008}"/>
              </a:ext>
            </a:extLst>
          </p:cNvPr>
          <p:cNvCxnSpPr>
            <a:cxnSpLocks/>
          </p:cNvCxnSpPr>
          <p:nvPr/>
        </p:nvCxnSpPr>
        <p:spPr>
          <a:xfrm>
            <a:off x="8894793" y="5053652"/>
            <a:ext cx="104241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4" name="Straight Connector 403">
            <a:extLst>
              <a:ext uri="{FF2B5EF4-FFF2-40B4-BE49-F238E27FC236}">
                <a16:creationId xmlns:a16="http://schemas.microsoft.com/office/drawing/2014/main" id="{196917D0-DBA8-4E2F-803B-FAA9E55D50ED}"/>
              </a:ext>
            </a:extLst>
          </p:cNvPr>
          <p:cNvCxnSpPr>
            <a:cxnSpLocks/>
          </p:cNvCxnSpPr>
          <p:nvPr/>
        </p:nvCxnSpPr>
        <p:spPr>
          <a:xfrm>
            <a:off x="8894793" y="5095023"/>
            <a:ext cx="104241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5" name="Straight Connector 404">
            <a:extLst>
              <a:ext uri="{FF2B5EF4-FFF2-40B4-BE49-F238E27FC236}">
                <a16:creationId xmlns:a16="http://schemas.microsoft.com/office/drawing/2014/main" id="{263212D5-B843-479D-9B08-7803ACD3A82D}"/>
              </a:ext>
            </a:extLst>
          </p:cNvPr>
          <p:cNvCxnSpPr/>
          <p:nvPr/>
        </p:nvCxnSpPr>
        <p:spPr>
          <a:xfrm>
            <a:off x="8980179" y="4766477"/>
            <a:ext cx="0" cy="73152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6" name="Straight Connector 405">
            <a:extLst>
              <a:ext uri="{FF2B5EF4-FFF2-40B4-BE49-F238E27FC236}">
                <a16:creationId xmlns:a16="http://schemas.microsoft.com/office/drawing/2014/main" id="{04673577-4620-48DA-91E7-CD2CF0978449}"/>
              </a:ext>
            </a:extLst>
          </p:cNvPr>
          <p:cNvCxnSpPr/>
          <p:nvPr/>
        </p:nvCxnSpPr>
        <p:spPr>
          <a:xfrm>
            <a:off x="9023401" y="4766477"/>
            <a:ext cx="0" cy="73152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7" name="Straight Connector 406">
            <a:extLst>
              <a:ext uri="{FF2B5EF4-FFF2-40B4-BE49-F238E27FC236}">
                <a16:creationId xmlns:a16="http://schemas.microsoft.com/office/drawing/2014/main" id="{4AE09765-4D34-4EB2-A969-220A594CF1A7}"/>
              </a:ext>
            </a:extLst>
          </p:cNvPr>
          <p:cNvCxnSpPr/>
          <p:nvPr/>
        </p:nvCxnSpPr>
        <p:spPr>
          <a:xfrm>
            <a:off x="9066623" y="4766477"/>
            <a:ext cx="0" cy="73152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8" name="Straight Connector 407">
            <a:extLst>
              <a:ext uri="{FF2B5EF4-FFF2-40B4-BE49-F238E27FC236}">
                <a16:creationId xmlns:a16="http://schemas.microsoft.com/office/drawing/2014/main" id="{DD39EBD9-9D3D-4C2A-B4B3-71471D0E13F3}"/>
              </a:ext>
            </a:extLst>
          </p:cNvPr>
          <p:cNvCxnSpPr>
            <a:cxnSpLocks/>
          </p:cNvCxnSpPr>
          <p:nvPr/>
        </p:nvCxnSpPr>
        <p:spPr>
          <a:xfrm>
            <a:off x="8894792" y="5131987"/>
            <a:ext cx="104241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9" name="Straight Connector 408">
            <a:extLst>
              <a:ext uri="{FF2B5EF4-FFF2-40B4-BE49-F238E27FC236}">
                <a16:creationId xmlns:a16="http://schemas.microsoft.com/office/drawing/2014/main" id="{B57BBF33-F4BD-4BA8-AE98-CB7312C3766D}"/>
              </a:ext>
            </a:extLst>
          </p:cNvPr>
          <p:cNvCxnSpPr/>
          <p:nvPr/>
        </p:nvCxnSpPr>
        <p:spPr>
          <a:xfrm>
            <a:off x="9109845" y="4766477"/>
            <a:ext cx="0" cy="73152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0" name="Straight Connector 409">
            <a:extLst>
              <a:ext uri="{FF2B5EF4-FFF2-40B4-BE49-F238E27FC236}">
                <a16:creationId xmlns:a16="http://schemas.microsoft.com/office/drawing/2014/main" id="{9FE5ED10-0DA3-4C33-B7F0-F275218ED978}"/>
              </a:ext>
            </a:extLst>
          </p:cNvPr>
          <p:cNvCxnSpPr/>
          <p:nvPr/>
        </p:nvCxnSpPr>
        <p:spPr>
          <a:xfrm>
            <a:off x="9153067" y="4766477"/>
            <a:ext cx="0" cy="73152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1" name="Straight Connector 410">
            <a:extLst>
              <a:ext uri="{FF2B5EF4-FFF2-40B4-BE49-F238E27FC236}">
                <a16:creationId xmlns:a16="http://schemas.microsoft.com/office/drawing/2014/main" id="{07DFE0E6-D6C3-4FAE-8C6E-C07AC7434E5E}"/>
              </a:ext>
            </a:extLst>
          </p:cNvPr>
          <p:cNvCxnSpPr/>
          <p:nvPr/>
        </p:nvCxnSpPr>
        <p:spPr>
          <a:xfrm>
            <a:off x="9196289" y="4766477"/>
            <a:ext cx="0" cy="73152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2" name="Straight Connector 411">
            <a:extLst>
              <a:ext uri="{FF2B5EF4-FFF2-40B4-BE49-F238E27FC236}">
                <a16:creationId xmlns:a16="http://schemas.microsoft.com/office/drawing/2014/main" id="{7D7633CC-9DCD-4293-9122-B8FF86D9380E}"/>
              </a:ext>
            </a:extLst>
          </p:cNvPr>
          <p:cNvCxnSpPr/>
          <p:nvPr/>
        </p:nvCxnSpPr>
        <p:spPr>
          <a:xfrm>
            <a:off x="9239511" y="4766477"/>
            <a:ext cx="0" cy="73152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3" name="Straight Connector 412">
            <a:extLst>
              <a:ext uri="{FF2B5EF4-FFF2-40B4-BE49-F238E27FC236}">
                <a16:creationId xmlns:a16="http://schemas.microsoft.com/office/drawing/2014/main" id="{6DB0DD93-F6A2-400B-B224-F9909DADBBD1}"/>
              </a:ext>
            </a:extLst>
          </p:cNvPr>
          <p:cNvCxnSpPr/>
          <p:nvPr/>
        </p:nvCxnSpPr>
        <p:spPr>
          <a:xfrm>
            <a:off x="9282733" y="4766477"/>
            <a:ext cx="0" cy="73152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4" name="Straight Connector 413">
            <a:extLst>
              <a:ext uri="{FF2B5EF4-FFF2-40B4-BE49-F238E27FC236}">
                <a16:creationId xmlns:a16="http://schemas.microsoft.com/office/drawing/2014/main" id="{3F530126-A9AB-462E-ABD6-AB9F35725437}"/>
              </a:ext>
            </a:extLst>
          </p:cNvPr>
          <p:cNvCxnSpPr/>
          <p:nvPr/>
        </p:nvCxnSpPr>
        <p:spPr>
          <a:xfrm>
            <a:off x="9325955" y="4766477"/>
            <a:ext cx="0" cy="73152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5" name="Straight Connector 414">
            <a:extLst>
              <a:ext uri="{FF2B5EF4-FFF2-40B4-BE49-F238E27FC236}">
                <a16:creationId xmlns:a16="http://schemas.microsoft.com/office/drawing/2014/main" id="{149380AF-9BDA-4713-8F88-79939924F88E}"/>
              </a:ext>
            </a:extLst>
          </p:cNvPr>
          <p:cNvCxnSpPr/>
          <p:nvPr/>
        </p:nvCxnSpPr>
        <p:spPr>
          <a:xfrm>
            <a:off x="9369177" y="4766477"/>
            <a:ext cx="0" cy="73152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6" name="Straight Connector 415">
            <a:extLst>
              <a:ext uri="{FF2B5EF4-FFF2-40B4-BE49-F238E27FC236}">
                <a16:creationId xmlns:a16="http://schemas.microsoft.com/office/drawing/2014/main" id="{8C3FD7CE-FDB7-4214-8845-08B6160E07A7}"/>
              </a:ext>
            </a:extLst>
          </p:cNvPr>
          <p:cNvCxnSpPr/>
          <p:nvPr/>
        </p:nvCxnSpPr>
        <p:spPr>
          <a:xfrm>
            <a:off x="9412399" y="4766477"/>
            <a:ext cx="0" cy="73152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7" name="Straight Connector 416">
            <a:extLst>
              <a:ext uri="{FF2B5EF4-FFF2-40B4-BE49-F238E27FC236}">
                <a16:creationId xmlns:a16="http://schemas.microsoft.com/office/drawing/2014/main" id="{899D75C0-F924-416A-8D47-E9DCA998DA61}"/>
              </a:ext>
            </a:extLst>
          </p:cNvPr>
          <p:cNvCxnSpPr/>
          <p:nvPr/>
        </p:nvCxnSpPr>
        <p:spPr>
          <a:xfrm>
            <a:off x="9455621" y="4766477"/>
            <a:ext cx="0" cy="73152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8" name="Straight Connector 417">
            <a:extLst>
              <a:ext uri="{FF2B5EF4-FFF2-40B4-BE49-F238E27FC236}">
                <a16:creationId xmlns:a16="http://schemas.microsoft.com/office/drawing/2014/main" id="{89250D9D-333D-49D4-9ACA-C106BD94CD82}"/>
              </a:ext>
            </a:extLst>
          </p:cNvPr>
          <p:cNvCxnSpPr/>
          <p:nvPr/>
        </p:nvCxnSpPr>
        <p:spPr>
          <a:xfrm>
            <a:off x="9498843" y="4766477"/>
            <a:ext cx="0" cy="73152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9" name="Straight Connector 418">
            <a:extLst>
              <a:ext uri="{FF2B5EF4-FFF2-40B4-BE49-F238E27FC236}">
                <a16:creationId xmlns:a16="http://schemas.microsoft.com/office/drawing/2014/main" id="{D6E1DC26-23B6-4663-906B-8EC580E1DBE7}"/>
              </a:ext>
            </a:extLst>
          </p:cNvPr>
          <p:cNvCxnSpPr/>
          <p:nvPr/>
        </p:nvCxnSpPr>
        <p:spPr>
          <a:xfrm>
            <a:off x="9542065" y="4766477"/>
            <a:ext cx="0" cy="73152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0" name="Straight Connector 419">
            <a:extLst>
              <a:ext uri="{FF2B5EF4-FFF2-40B4-BE49-F238E27FC236}">
                <a16:creationId xmlns:a16="http://schemas.microsoft.com/office/drawing/2014/main" id="{946F30AB-748B-4FAC-8995-E173531CDC56}"/>
              </a:ext>
            </a:extLst>
          </p:cNvPr>
          <p:cNvCxnSpPr/>
          <p:nvPr/>
        </p:nvCxnSpPr>
        <p:spPr>
          <a:xfrm>
            <a:off x="9585287" y="4766477"/>
            <a:ext cx="0" cy="73152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1" name="Straight Connector 420">
            <a:extLst>
              <a:ext uri="{FF2B5EF4-FFF2-40B4-BE49-F238E27FC236}">
                <a16:creationId xmlns:a16="http://schemas.microsoft.com/office/drawing/2014/main" id="{36082B99-285C-4B44-8C22-86B8DA5F8948}"/>
              </a:ext>
            </a:extLst>
          </p:cNvPr>
          <p:cNvCxnSpPr/>
          <p:nvPr/>
        </p:nvCxnSpPr>
        <p:spPr>
          <a:xfrm>
            <a:off x="8934576" y="4766477"/>
            <a:ext cx="0" cy="39319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2" name="Straight Connector 421">
            <a:extLst>
              <a:ext uri="{FF2B5EF4-FFF2-40B4-BE49-F238E27FC236}">
                <a16:creationId xmlns:a16="http://schemas.microsoft.com/office/drawing/2014/main" id="{B3DEC00B-C4E9-43ED-93F8-410FD608F293}"/>
              </a:ext>
            </a:extLst>
          </p:cNvPr>
          <p:cNvCxnSpPr/>
          <p:nvPr/>
        </p:nvCxnSpPr>
        <p:spPr>
          <a:xfrm>
            <a:off x="9628509" y="4766477"/>
            <a:ext cx="0" cy="73152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3" name="Straight Connector 422">
            <a:extLst>
              <a:ext uri="{FF2B5EF4-FFF2-40B4-BE49-F238E27FC236}">
                <a16:creationId xmlns:a16="http://schemas.microsoft.com/office/drawing/2014/main" id="{3BD128E2-80CF-42C5-97E6-3BF2FA820635}"/>
              </a:ext>
            </a:extLst>
          </p:cNvPr>
          <p:cNvCxnSpPr/>
          <p:nvPr/>
        </p:nvCxnSpPr>
        <p:spPr>
          <a:xfrm>
            <a:off x="9671731" y="4766477"/>
            <a:ext cx="0" cy="73152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4" name="Straight Connector 423">
            <a:extLst>
              <a:ext uri="{FF2B5EF4-FFF2-40B4-BE49-F238E27FC236}">
                <a16:creationId xmlns:a16="http://schemas.microsoft.com/office/drawing/2014/main" id="{BD51C17F-435B-4213-8020-229A4462628D}"/>
              </a:ext>
            </a:extLst>
          </p:cNvPr>
          <p:cNvCxnSpPr/>
          <p:nvPr/>
        </p:nvCxnSpPr>
        <p:spPr>
          <a:xfrm>
            <a:off x="9715848" y="4768367"/>
            <a:ext cx="0" cy="73152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5" name="Straight Connector 424">
            <a:extLst>
              <a:ext uri="{FF2B5EF4-FFF2-40B4-BE49-F238E27FC236}">
                <a16:creationId xmlns:a16="http://schemas.microsoft.com/office/drawing/2014/main" id="{3685F199-4666-4A37-A567-27BDA31BA5BE}"/>
              </a:ext>
            </a:extLst>
          </p:cNvPr>
          <p:cNvCxnSpPr>
            <a:cxnSpLocks/>
          </p:cNvCxnSpPr>
          <p:nvPr/>
        </p:nvCxnSpPr>
        <p:spPr>
          <a:xfrm>
            <a:off x="9759965" y="4770257"/>
            <a:ext cx="0" cy="73152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6" name="Straight Connector 425">
            <a:extLst>
              <a:ext uri="{FF2B5EF4-FFF2-40B4-BE49-F238E27FC236}">
                <a16:creationId xmlns:a16="http://schemas.microsoft.com/office/drawing/2014/main" id="{39BDDB22-4991-496B-BAF9-2AD7D531EE90}"/>
              </a:ext>
            </a:extLst>
          </p:cNvPr>
          <p:cNvCxnSpPr/>
          <p:nvPr/>
        </p:nvCxnSpPr>
        <p:spPr>
          <a:xfrm>
            <a:off x="9801875" y="4766477"/>
            <a:ext cx="0" cy="6858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7" name="Straight Connector 426">
            <a:extLst>
              <a:ext uri="{FF2B5EF4-FFF2-40B4-BE49-F238E27FC236}">
                <a16:creationId xmlns:a16="http://schemas.microsoft.com/office/drawing/2014/main" id="{D1C6840D-E0BB-4DBE-BF55-A521A18C5A7F}"/>
              </a:ext>
            </a:extLst>
          </p:cNvPr>
          <p:cNvCxnSpPr/>
          <p:nvPr/>
        </p:nvCxnSpPr>
        <p:spPr>
          <a:xfrm>
            <a:off x="9843785" y="4767459"/>
            <a:ext cx="0" cy="6858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8" name="Straight Connector 427">
            <a:extLst>
              <a:ext uri="{FF2B5EF4-FFF2-40B4-BE49-F238E27FC236}">
                <a16:creationId xmlns:a16="http://schemas.microsoft.com/office/drawing/2014/main" id="{214138FE-7790-43B3-9759-A8033AB41EAE}"/>
              </a:ext>
            </a:extLst>
          </p:cNvPr>
          <p:cNvCxnSpPr/>
          <p:nvPr/>
        </p:nvCxnSpPr>
        <p:spPr>
          <a:xfrm>
            <a:off x="8938342" y="5405033"/>
            <a:ext cx="94183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9" name="Straight Connector 428">
            <a:extLst>
              <a:ext uri="{FF2B5EF4-FFF2-40B4-BE49-F238E27FC236}">
                <a16:creationId xmlns:a16="http://schemas.microsoft.com/office/drawing/2014/main" id="{37CE2517-C9BF-42C9-9ED6-A8E85287D8AC}"/>
              </a:ext>
            </a:extLst>
          </p:cNvPr>
          <p:cNvCxnSpPr/>
          <p:nvPr/>
        </p:nvCxnSpPr>
        <p:spPr>
          <a:xfrm>
            <a:off x="9027929" y="5446656"/>
            <a:ext cx="76809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0" name="Freeform 44">
            <a:extLst>
              <a:ext uri="{FF2B5EF4-FFF2-40B4-BE49-F238E27FC236}">
                <a16:creationId xmlns:a16="http://schemas.microsoft.com/office/drawing/2014/main" id="{5EB4043D-115D-4BA1-9DA6-FBDAFE8C509E}"/>
              </a:ext>
            </a:extLst>
          </p:cNvPr>
          <p:cNvSpPr/>
          <p:nvPr/>
        </p:nvSpPr>
        <p:spPr>
          <a:xfrm>
            <a:off x="8905586" y="5179477"/>
            <a:ext cx="1005840" cy="344264"/>
          </a:xfrm>
          <a:custGeom>
            <a:avLst/>
            <a:gdLst>
              <a:gd name="connsiteX0" fmla="*/ 0 w 396735"/>
              <a:gd name="connsiteY0" fmla="*/ 13828 h 221830"/>
              <a:gd name="connsiteX1" fmla="*/ 43815 w 396735"/>
              <a:gd name="connsiteY1" fmla="*/ 183373 h 221830"/>
              <a:gd name="connsiteX2" fmla="*/ 200025 w 396735"/>
              <a:gd name="connsiteY2" fmla="*/ 215758 h 221830"/>
              <a:gd name="connsiteX3" fmla="*/ 354330 w 396735"/>
              <a:gd name="connsiteY3" fmla="*/ 200518 h 221830"/>
              <a:gd name="connsiteX4" fmla="*/ 394335 w 396735"/>
              <a:gd name="connsiteY4" fmla="*/ 13828 h 221830"/>
              <a:gd name="connsiteX5" fmla="*/ 392430 w 396735"/>
              <a:gd name="connsiteY5" fmla="*/ 13828 h 221830"/>
              <a:gd name="connsiteX6" fmla="*/ 392430 w 396735"/>
              <a:gd name="connsiteY6" fmla="*/ 11923 h 221830"/>
              <a:gd name="connsiteX0" fmla="*/ 0 w 396735"/>
              <a:gd name="connsiteY0" fmla="*/ 13828 h 219789"/>
              <a:gd name="connsiteX1" fmla="*/ 43815 w 396735"/>
              <a:gd name="connsiteY1" fmla="*/ 183373 h 219789"/>
              <a:gd name="connsiteX2" fmla="*/ 200025 w 396735"/>
              <a:gd name="connsiteY2" fmla="*/ 215758 h 219789"/>
              <a:gd name="connsiteX3" fmla="*/ 354330 w 396735"/>
              <a:gd name="connsiteY3" fmla="*/ 200518 h 219789"/>
              <a:gd name="connsiteX4" fmla="*/ 394335 w 396735"/>
              <a:gd name="connsiteY4" fmla="*/ 13828 h 219789"/>
              <a:gd name="connsiteX5" fmla="*/ 392430 w 396735"/>
              <a:gd name="connsiteY5" fmla="*/ 13828 h 219789"/>
              <a:gd name="connsiteX6" fmla="*/ 392430 w 396735"/>
              <a:gd name="connsiteY6" fmla="*/ 11923 h 219789"/>
              <a:gd name="connsiteX0" fmla="*/ 0 w 396735"/>
              <a:gd name="connsiteY0" fmla="*/ 13828 h 221360"/>
              <a:gd name="connsiteX1" fmla="*/ 34290 w 396735"/>
              <a:gd name="connsiteY1" fmla="*/ 190993 h 221360"/>
              <a:gd name="connsiteX2" fmla="*/ 200025 w 396735"/>
              <a:gd name="connsiteY2" fmla="*/ 215758 h 221360"/>
              <a:gd name="connsiteX3" fmla="*/ 354330 w 396735"/>
              <a:gd name="connsiteY3" fmla="*/ 200518 h 221360"/>
              <a:gd name="connsiteX4" fmla="*/ 394335 w 396735"/>
              <a:gd name="connsiteY4" fmla="*/ 13828 h 221360"/>
              <a:gd name="connsiteX5" fmla="*/ 392430 w 396735"/>
              <a:gd name="connsiteY5" fmla="*/ 13828 h 221360"/>
              <a:gd name="connsiteX6" fmla="*/ 392430 w 396735"/>
              <a:gd name="connsiteY6" fmla="*/ 11923 h 221360"/>
              <a:gd name="connsiteX0" fmla="*/ 0 w 396050"/>
              <a:gd name="connsiteY0" fmla="*/ 13406 h 217952"/>
              <a:gd name="connsiteX1" fmla="*/ 34290 w 396050"/>
              <a:gd name="connsiteY1" fmla="*/ 190571 h 217952"/>
              <a:gd name="connsiteX2" fmla="*/ 200025 w 396050"/>
              <a:gd name="connsiteY2" fmla="*/ 215336 h 217952"/>
              <a:gd name="connsiteX3" fmla="*/ 363855 w 396050"/>
              <a:gd name="connsiteY3" fmla="*/ 194381 h 217952"/>
              <a:gd name="connsiteX4" fmla="*/ 394335 w 396050"/>
              <a:gd name="connsiteY4" fmla="*/ 13406 h 217952"/>
              <a:gd name="connsiteX5" fmla="*/ 392430 w 396050"/>
              <a:gd name="connsiteY5" fmla="*/ 13406 h 217952"/>
              <a:gd name="connsiteX6" fmla="*/ 392430 w 396050"/>
              <a:gd name="connsiteY6" fmla="*/ 11501 h 217952"/>
              <a:gd name="connsiteX0" fmla="*/ 0 w 396050"/>
              <a:gd name="connsiteY0" fmla="*/ 13406 h 217952"/>
              <a:gd name="connsiteX1" fmla="*/ 34290 w 396050"/>
              <a:gd name="connsiteY1" fmla="*/ 190571 h 217952"/>
              <a:gd name="connsiteX2" fmla="*/ 200025 w 396050"/>
              <a:gd name="connsiteY2" fmla="*/ 215336 h 217952"/>
              <a:gd name="connsiteX3" fmla="*/ 363855 w 396050"/>
              <a:gd name="connsiteY3" fmla="*/ 194381 h 217952"/>
              <a:gd name="connsiteX4" fmla="*/ 394335 w 396050"/>
              <a:gd name="connsiteY4" fmla="*/ 13406 h 217952"/>
              <a:gd name="connsiteX5" fmla="*/ 392430 w 396050"/>
              <a:gd name="connsiteY5" fmla="*/ 13406 h 217952"/>
              <a:gd name="connsiteX0" fmla="*/ 0 w 394335"/>
              <a:gd name="connsiteY0" fmla="*/ 0 h 204546"/>
              <a:gd name="connsiteX1" fmla="*/ 34290 w 394335"/>
              <a:gd name="connsiteY1" fmla="*/ 177165 h 204546"/>
              <a:gd name="connsiteX2" fmla="*/ 200025 w 394335"/>
              <a:gd name="connsiteY2" fmla="*/ 201930 h 204546"/>
              <a:gd name="connsiteX3" fmla="*/ 363855 w 394335"/>
              <a:gd name="connsiteY3" fmla="*/ 180975 h 204546"/>
              <a:gd name="connsiteX4" fmla="*/ 394335 w 394335"/>
              <a:gd name="connsiteY4" fmla="*/ 0 h 204546"/>
              <a:gd name="connsiteX0" fmla="*/ 0 w 394335"/>
              <a:gd name="connsiteY0" fmla="*/ 3810 h 208556"/>
              <a:gd name="connsiteX1" fmla="*/ 34290 w 394335"/>
              <a:gd name="connsiteY1" fmla="*/ 180975 h 208556"/>
              <a:gd name="connsiteX2" fmla="*/ 200025 w 394335"/>
              <a:gd name="connsiteY2" fmla="*/ 205740 h 208556"/>
              <a:gd name="connsiteX3" fmla="*/ 363855 w 394335"/>
              <a:gd name="connsiteY3" fmla="*/ 184785 h 208556"/>
              <a:gd name="connsiteX4" fmla="*/ 394335 w 394335"/>
              <a:gd name="connsiteY4" fmla="*/ 0 h 208556"/>
              <a:gd name="connsiteX0" fmla="*/ 62 w 394397"/>
              <a:gd name="connsiteY0" fmla="*/ 3810 h 208556"/>
              <a:gd name="connsiteX1" fmla="*/ 34352 w 394397"/>
              <a:gd name="connsiteY1" fmla="*/ 180975 h 208556"/>
              <a:gd name="connsiteX2" fmla="*/ 200087 w 394397"/>
              <a:gd name="connsiteY2" fmla="*/ 205740 h 208556"/>
              <a:gd name="connsiteX3" fmla="*/ 363917 w 394397"/>
              <a:gd name="connsiteY3" fmla="*/ 184785 h 208556"/>
              <a:gd name="connsiteX4" fmla="*/ 394397 w 394397"/>
              <a:gd name="connsiteY4" fmla="*/ 0 h 208556"/>
              <a:gd name="connsiteX0" fmla="*/ 62 w 395437"/>
              <a:gd name="connsiteY0" fmla="*/ 3810 h 208556"/>
              <a:gd name="connsiteX1" fmla="*/ 34352 w 395437"/>
              <a:gd name="connsiteY1" fmla="*/ 180975 h 208556"/>
              <a:gd name="connsiteX2" fmla="*/ 200087 w 395437"/>
              <a:gd name="connsiteY2" fmla="*/ 205740 h 208556"/>
              <a:gd name="connsiteX3" fmla="*/ 363917 w 395437"/>
              <a:gd name="connsiteY3" fmla="*/ 184785 h 208556"/>
              <a:gd name="connsiteX4" fmla="*/ 394397 w 395437"/>
              <a:gd name="connsiteY4" fmla="*/ 0 h 208556"/>
              <a:gd name="connsiteX0" fmla="*/ 62 w 394397"/>
              <a:gd name="connsiteY0" fmla="*/ 3810 h 208556"/>
              <a:gd name="connsiteX1" fmla="*/ 34352 w 394397"/>
              <a:gd name="connsiteY1" fmla="*/ 180975 h 208556"/>
              <a:gd name="connsiteX2" fmla="*/ 200087 w 394397"/>
              <a:gd name="connsiteY2" fmla="*/ 205740 h 208556"/>
              <a:gd name="connsiteX3" fmla="*/ 363917 w 394397"/>
              <a:gd name="connsiteY3" fmla="*/ 184785 h 208556"/>
              <a:gd name="connsiteX4" fmla="*/ 394397 w 394397"/>
              <a:gd name="connsiteY4" fmla="*/ 0 h 208556"/>
              <a:gd name="connsiteX0" fmla="*/ 62 w 394397"/>
              <a:gd name="connsiteY0" fmla="*/ 3810 h 209839"/>
              <a:gd name="connsiteX1" fmla="*/ 34352 w 394397"/>
              <a:gd name="connsiteY1" fmla="*/ 180975 h 209839"/>
              <a:gd name="connsiteX2" fmla="*/ 200087 w 394397"/>
              <a:gd name="connsiteY2" fmla="*/ 207645 h 209839"/>
              <a:gd name="connsiteX3" fmla="*/ 363917 w 394397"/>
              <a:gd name="connsiteY3" fmla="*/ 184785 h 209839"/>
              <a:gd name="connsiteX4" fmla="*/ 394397 w 394397"/>
              <a:gd name="connsiteY4" fmla="*/ 0 h 209839"/>
              <a:gd name="connsiteX0" fmla="*/ 10 w 394345"/>
              <a:gd name="connsiteY0" fmla="*/ 3810 h 209839"/>
              <a:gd name="connsiteX1" fmla="*/ 34300 w 394345"/>
              <a:gd name="connsiteY1" fmla="*/ 180975 h 209839"/>
              <a:gd name="connsiteX2" fmla="*/ 200035 w 394345"/>
              <a:gd name="connsiteY2" fmla="*/ 207645 h 209839"/>
              <a:gd name="connsiteX3" fmla="*/ 363865 w 394345"/>
              <a:gd name="connsiteY3" fmla="*/ 184785 h 209839"/>
              <a:gd name="connsiteX4" fmla="*/ 394345 w 394345"/>
              <a:gd name="connsiteY4" fmla="*/ 0 h 209839"/>
              <a:gd name="connsiteX0" fmla="*/ 10 w 394345"/>
              <a:gd name="connsiteY0" fmla="*/ 3810 h 207796"/>
              <a:gd name="connsiteX1" fmla="*/ 34300 w 394345"/>
              <a:gd name="connsiteY1" fmla="*/ 180975 h 207796"/>
              <a:gd name="connsiteX2" fmla="*/ 200035 w 394345"/>
              <a:gd name="connsiteY2" fmla="*/ 207645 h 207796"/>
              <a:gd name="connsiteX3" fmla="*/ 363865 w 394345"/>
              <a:gd name="connsiteY3" fmla="*/ 184785 h 207796"/>
              <a:gd name="connsiteX4" fmla="*/ 394345 w 394345"/>
              <a:gd name="connsiteY4" fmla="*/ 0 h 207796"/>
              <a:gd name="connsiteX0" fmla="*/ 10 w 394345"/>
              <a:gd name="connsiteY0" fmla="*/ 3810 h 207818"/>
              <a:gd name="connsiteX1" fmla="*/ 34300 w 394345"/>
              <a:gd name="connsiteY1" fmla="*/ 180975 h 207818"/>
              <a:gd name="connsiteX2" fmla="*/ 200035 w 394345"/>
              <a:gd name="connsiteY2" fmla="*/ 207645 h 207818"/>
              <a:gd name="connsiteX3" fmla="*/ 363865 w 394345"/>
              <a:gd name="connsiteY3" fmla="*/ 184785 h 207818"/>
              <a:gd name="connsiteX4" fmla="*/ 394345 w 394345"/>
              <a:gd name="connsiteY4" fmla="*/ 0 h 207818"/>
              <a:gd name="connsiteX0" fmla="*/ 12 w 394347"/>
              <a:gd name="connsiteY0" fmla="*/ 3810 h 207645"/>
              <a:gd name="connsiteX1" fmla="*/ 30492 w 394347"/>
              <a:gd name="connsiteY1" fmla="*/ 184785 h 207645"/>
              <a:gd name="connsiteX2" fmla="*/ 200037 w 394347"/>
              <a:gd name="connsiteY2" fmla="*/ 207645 h 207645"/>
              <a:gd name="connsiteX3" fmla="*/ 363867 w 394347"/>
              <a:gd name="connsiteY3" fmla="*/ 184785 h 207645"/>
              <a:gd name="connsiteX4" fmla="*/ 394347 w 394347"/>
              <a:gd name="connsiteY4" fmla="*/ 0 h 207645"/>
              <a:gd name="connsiteX0" fmla="*/ 12 w 394347"/>
              <a:gd name="connsiteY0" fmla="*/ 3810 h 207645"/>
              <a:gd name="connsiteX1" fmla="*/ 30492 w 394347"/>
              <a:gd name="connsiteY1" fmla="*/ 184785 h 207645"/>
              <a:gd name="connsiteX2" fmla="*/ 200037 w 394347"/>
              <a:gd name="connsiteY2" fmla="*/ 207645 h 207645"/>
              <a:gd name="connsiteX3" fmla="*/ 369582 w 394347"/>
              <a:gd name="connsiteY3" fmla="*/ 184785 h 207645"/>
              <a:gd name="connsiteX4" fmla="*/ 394347 w 394347"/>
              <a:gd name="connsiteY4" fmla="*/ 0 h 207645"/>
              <a:gd name="connsiteX0" fmla="*/ 17 w 394352"/>
              <a:gd name="connsiteY0" fmla="*/ 3810 h 207645"/>
              <a:gd name="connsiteX1" fmla="*/ 26821 w 394352"/>
              <a:gd name="connsiteY1" fmla="*/ 184785 h 207645"/>
              <a:gd name="connsiteX2" fmla="*/ 200042 w 394352"/>
              <a:gd name="connsiteY2" fmla="*/ 207645 h 207645"/>
              <a:gd name="connsiteX3" fmla="*/ 369587 w 394352"/>
              <a:gd name="connsiteY3" fmla="*/ 184785 h 207645"/>
              <a:gd name="connsiteX4" fmla="*/ 394352 w 394352"/>
              <a:gd name="connsiteY4" fmla="*/ 0 h 207645"/>
              <a:gd name="connsiteX0" fmla="*/ 17 w 394352"/>
              <a:gd name="connsiteY0" fmla="*/ 3810 h 208211"/>
              <a:gd name="connsiteX1" fmla="*/ 26821 w 394352"/>
              <a:gd name="connsiteY1" fmla="*/ 184785 h 208211"/>
              <a:gd name="connsiteX2" fmla="*/ 200042 w 394352"/>
              <a:gd name="connsiteY2" fmla="*/ 207645 h 208211"/>
              <a:gd name="connsiteX3" fmla="*/ 373263 w 394352"/>
              <a:gd name="connsiteY3" fmla="*/ 188629 h 208211"/>
              <a:gd name="connsiteX4" fmla="*/ 394352 w 394352"/>
              <a:gd name="connsiteY4" fmla="*/ 0 h 208211"/>
              <a:gd name="connsiteX0" fmla="*/ 17 w 394352"/>
              <a:gd name="connsiteY0" fmla="*/ 3810 h 208211"/>
              <a:gd name="connsiteX1" fmla="*/ 26821 w 394352"/>
              <a:gd name="connsiteY1" fmla="*/ 184785 h 208211"/>
              <a:gd name="connsiteX2" fmla="*/ 200042 w 394352"/>
              <a:gd name="connsiteY2" fmla="*/ 207645 h 208211"/>
              <a:gd name="connsiteX3" fmla="*/ 373263 w 394352"/>
              <a:gd name="connsiteY3" fmla="*/ 188629 h 208211"/>
              <a:gd name="connsiteX4" fmla="*/ 394352 w 394352"/>
              <a:gd name="connsiteY4" fmla="*/ 0 h 208211"/>
              <a:gd name="connsiteX0" fmla="*/ 17 w 394352"/>
              <a:gd name="connsiteY0" fmla="*/ 3810 h 208211"/>
              <a:gd name="connsiteX1" fmla="*/ 26821 w 394352"/>
              <a:gd name="connsiteY1" fmla="*/ 184785 h 208211"/>
              <a:gd name="connsiteX2" fmla="*/ 200042 w 394352"/>
              <a:gd name="connsiteY2" fmla="*/ 207645 h 208211"/>
              <a:gd name="connsiteX3" fmla="*/ 373263 w 394352"/>
              <a:gd name="connsiteY3" fmla="*/ 188629 h 208211"/>
              <a:gd name="connsiteX4" fmla="*/ 394352 w 394352"/>
              <a:gd name="connsiteY4" fmla="*/ 0 h 208211"/>
              <a:gd name="connsiteX0" fmla="*/ 45 w 394380"/>
              <a:gd name="connsiteY0" fmla="*/ 3810 h 208073"/>
              <a:gd name="connsiteX1" fmla="*/ 20722 w 394380"/>
              <a:gd name="connsiteY1" fmla="*/ 186707 h 208073"/>
              <a:gd name="connsiteX2" fmla="*/ 200070 w 394380"/>
              <a:gd name="connsiteY2" fmla="*/ 207645 h 208073"/>
              <a:gd name="connsiteX3" fmla="*/ 373291 w 394380"/>
              <a:gd name="connsiteY3" fmla="*/ 188629 h 208073"/>
              <a:gd name="connsiteX4" fmla="*/ 394380 w 394380"/>
              <a:gd name="connsiteY4" fmla="*/ 0 h 208073"/>
              <a:gd name="connsiteX0" fmla="*/ 45 w 394380"/>
              <a:gd name="connsiteY0" fmla="*/ 3810 h 208910"/>
              <a:gd name="connsiteX1" fmla="*/ 20722 w 394380"/>
              <a:gd name="connsiteY1" fmla="*/ 186707 h 208910"/>
              <a:gd name="connsiteX2" fmla="*/ 200070 w 394380"/>
              <a:gd name="connsiteY2" fmla="*/ 207645 h 208910"/>
              <a:gd name="connsiteX3" fmla="*/ 373291 w 394380"/>
              <a:gd name="connsiteY3" fmla="*/ 188629 h 208910"/>
              <a:gd name="connsiteX4" fmla="*/ 394380 w 394380"/>
              <a:gd name="connsiteY4" fmla="*/ 0 h 208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4380" h="208910">
                <a:moveTo>
                  <a:pt x="45" y="3810"/>
                </a:moveTo>
                <a:cubicBezTo>
                  <a:pt x="-431" y="167005"/>
                  <a:pt x="2625" y="164165"/>
                  <a:pt x="20722" y="186707"/>
                </a:cubicBezTo>
                <a:cubicBezTo>
                  <a:pt x="38819" y="209249"/>
                  <a:pt x="113124" y="205403"/>
                  <a:pt x="200070" y="207645"/>
                </a:cubicBezTo>
                <a:cubicBezTo>
                  <a:pt x="287016" y="209887"/>
                  <a:pt x="348526" y="211806"/>
                  <a:pt x="373291" y="188629"/>
                </a:cubicBezTo>
                <a:cubicBezTo>
                  <a:pt x="398056" y="165452"/>
                  <a:pt x="391523" y="142558"/>
                  <a:pt x="394380" y="0"/>
                </a:cubicBezTo>
              </a:path>
            </a:pathLst>
          </a:cu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431" name="TextBox 430">
            <a:extLst>
              <a:ext uri="{FF2B5EF4-FFF2-40B4-BE49-F238E27FC236}">
                <a16:creationId xmlns:a16="http://schemas.microsoft.com/office/drawing/2014/main" id="{330B426D-EAC3-4A22-B09B-8409482660B7}"/>
              </a:ext>
            </a:extLst>
          </p:cNvPr>
          <p:cNvSpPr txBox="1"/>
          <p:nvPr/>
        </p:nvSpPr>
        <p:spPr>
          <a:xfrm>
            <a:off x="8744008" y="4896917"/>
            <a:ext cx="141064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200" b="1" i="0" dirty="0">
                <a:latin typeface="Arial Narrow" panose="020B0606020202030204" pitchFamily="34" charset="0"/>
              </a:rPr>
              <a:t>10</a:t>
            </a:r>
          </a:p>
        </p:txBody>
      </p:sp>
      <p:sp>
        <p:nvSpPr>
          <p:cNvPr id="432" name="TextBox 431">
            <a:extLst>
              <a:ext uri="{FF2B5EF4-FFF2-40B4-BE49-F238E27FC236}">
                <a16:creationId xmlns:a16="http://schemas.microsoft.com/office/drawing/2014/main" id="{680784D3-BC06-4460-8496-337CC1AEE0C1}"/>
              </a:ext>
            </a:extLst>
          </p:cNvPr>
          <p:cNvSpPr txBox="1"/>
          <p:nvPr/>
        </p:nvSpPr>
        <p:spPr>
          <a:xfrm>
            <a:off x="8759248" y="5218580"/>
            <a:ext cx="70532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200" b="1" i="0" dirty="0">
                <a:latin typeface="Arial Narrow" panose="020B0606020202030204" pitchFamily="34" charset="0"/>
              </a:rPr>
              <a:t>8</a:t>
            </a:r>
          </a:p>
        </p:txBody>
      </p:sp>
      <p:sp>
        <p:nvSpPr>
          <p:cNvPr id="433" name="TextBox 432">
            <a:extLst>
              <a:ext uri="{FF2B5EF4-FFF2-40B4-BE49-F238E27FC236}">
                <a16:creationId xmlns:a16="http://schemas.microsoft.com/office/drawing/2014/main" id="{9541EE4A-B9EA-4AFD-8A50-1091CB998352}"/>
              </a:ext>
            </a:extLst>
          </p:cNvPr>
          <p:cNvSpPr txBox="1"/>
          <p:nvPr/>
        </p:nvSpPr>
        <p:spPr>
          <a:xfrm>
            <a:off x="9332390" y="4592923"/>
            <a:ext cx="141064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200" b="1" i="0" dirty="0">
                <a:latin typeface="Arial Narrow" panose="020B0606020202030204" pitchFamily="34" charset="0"/>
              </a:rPr>
              <a:t>24</a:t>
            </a:r>
          </a:p>
        </p:txBody>
      </p:sp>
      <p:sp>
        <p:nvSpPr>
          <p:cNvPr id="434" name="TextBox 433">
            <a:extLst>
              <a:ext uri="{FF2B5EF4-FFF2-40B4-BE49-F238E27FC236}">
                <a16:creationId xmlns:a16="http://schemas.microsoft.com/office/drawing/2014/main" id="{82AD8FC0-1A5C-4C1E-AB16-9B4955DD4752}"/>
              </a:ext>
            </a:extLst>
          </p:cNvPr>
          <p:cNvSpPr txBox="1"/>
          <p:nvPr/>
        </p:nvSpPr>
        <p:spPr>
          <a:xfrm>
            <a:off x="8268113" y="4777996"/>
            <a:ext cx="464871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200" b="1" i="0" dirty="0">
                <a:latin typeface="Arial Narrow" panose="020B0606020202030204" pitchFamily="34" charset="0"/>
              </a:rPr>
              <a:t>24 bays</a:t>
            </a:r>
          </a:p>
        </p:txBody>
      </p:sp>
      <p:sp>
        <p:nvSpPr>
          <p:cNvPr id="435" name="TextBox 434">
            <a:extLst>
              <a:ext uri="{FF2B5EF4-FFF2-40B4-BE49-F238E27FC236}">
                <a16:creationId xmlns:a16="http://schemas.microsoft.com/office/drawing/2014/main" id="{DE2F59A4-A6FC-4E85-9B5C-42C4E67E588D}"/>
              </a:ext>
            </a:extLst>
          </p:cNvPr>
          <p:cNvSpPr txBox="1"/>
          <p:nvPr/>
        </p:nvSpPr>
        <p:spPr>
          <a:xfrm>
            <a:off x="8259912" y="1436907"/>
            <a:ext cx="464871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200" b="1" i="0" dirty="0">
                <a:latin typeface="Arial Narrow" panose="020B0606020202030204" pitchFamily="34" charset="0"/>
              </a:rPr>
              <a:t>23 bays</a:t>
            </a:r>
          </a:p>
        </p:txBody>
      </p:sp>
      <p:grpSp>
        <p:nvGrpSpPr>
          <p:cNvPr id="436" name="Group 435">
            <a:extLst>
              <a:ext uri="{FF2B5EF4-FFF2-40B4-BE49-F238E27FC236}">
                <a16:creationId xmlns:a16="http://schemas.microsoft.com/office/drawing/2014/main" id="{1BACFF1C-AB90-429D-9864-B3C757BB82B1}"/>
              </a:ext>
            </a:extLst>
          </p:cNvPr>
          <p:cNvGrpSpPr/>
          <p:nvPr/>
        </p:nvGrpSpPr>
        <p:grpSpPr>
          <a:xfrm>
            <a:off x="4151095" y="4731346"/>
            <a:ext cx="4348655" cy="706821"/>
            <a:chOff x="2645979" y="5764924"/>
            <a:chExt cx="4348655" cy="706821"/>
          </a:xfrm>
        </p:grpSpPr>
        <p:sp>
          <p:nvSpPr>
            <p:cNvPr id="437" name="Freeform 56">
              <a:extLst>
                <a:ext uri="{FF2B5EF4-FFF2-40B4-BE49-F238E27FC236}">
                  <a16:creationId xmlns:a16="http://schemas.microsoft.com/office/drawing/2014/main" id="{6D2A049B-C70A-43E1-928D-26FB8B26EE05}"/>
                </a:ext>
              </a:extLst>
            </p:cNvPr>
            <p:cNvSpPr/>
            <p:nvPr/>
          </p:nvSpPr>
          <p:spPr>
            <a:xfrm>
              <a:off x="2653862" y="5851634"/>
              <a:ext cx="796159" cy="312683"/>
            </a:xfrm>
            <a:custGeom>
              <a:avLst/>
              <a:gdLst>
                <a:gd name="connsiteX0" fmla="*/ 0 w 796159"/>
                <a:gd name="connsiteY0" fmla="*/ 312683 h 312683"/>
                <a:gd name="connsiteX1" fmla="*/ 0 w 796159"/>
                <a:gd name="connsiteY1" fmla="*/ 36787 h 312683"/>
                <a:gd name="connsiteX2" fmla="*/ 149772 w 796159"/>
                <a:gd name="connsiteY2" fmla="*/ 36787 h 312683"/>
                <a:gd name="connsiteX3" fmla="*/ 149772 w 796159"/>
                <a:gd name="connsiteY3" fmla="*/ 0 h 312683"/>
                <a:gd name="connsiteX4" fmla="*/ 796159 w 796159"/>
                <a:gd name="connsiteY4" fmla="*/ 0 h 312683"/>
                <a:gd name="connsiteX5" fmla="*/ 796159 w 796159"/>
                <a:gd name="connsiteY5" fmla="*/ 310056 h 312683"/>
                <a:gd name="connsiteX6" fmla="*/ 0 w 796159"/>
                <a:gd name="connsiteY6" fmla="*/ 312683 h 312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96159" h="312683">
                  <a:moveTo>
                    <a:pt x="0" y="312683"/>
                  </a:moveTo>
                  <a:lnTo>
                    <a:pt x="0" y="36787"/>
                  </a:lnTo>
                  <a:lnTo>
                    <a:pt x="149772" y="36787"/>
                  </a:lnTo>
                  <a:lnTo>
                    <a:pt x="149772" y="0"/>
                  </a:lnTo>
                  <a:lnTo>
                    <a:pt x="796159" y="0"/>
                  </a:lnTo>
                  <a:lnTo>
                    <a:pt x="796159" y="310056"/>
                  </a:lnTo>
                  <a:lnTo>
                    <a:pt x="0" y="312683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i="0">
                <a:latin typeface="Arial Narrow" panose="020B0606020202030204" pitchFamily="34" charset="0"/>
              </a:endParaRPr>
            </a:p>
          </p:txBody>
        </p:sp>
        <p:sp>
          <p:nvSpPr>
            <p:cNvPr id="438" name="Freeform 57">
              <a:extLst>
                <a:ext uri="{FF2B5EF4-FFF2-40B4-BE49-F238E27FC236}">
                  <a16:creationId xmlns:a16="http://schemas.microsoft.com/office/drawing/2014/main" id="{E328B38D-3B30-4D4F-AA23-F5F5F494AD99}"/>
                </a:ext>
              </a:extLst>
            </p:cNvPr>
            <p:cNvSpPr/>
            <p:nvPr/>
          </p:nvSpPr>
          <p:spPr>
            <a:xfrm>
              <a:off x="3515710" y="5849007"/>
              <a:ext cx="1636987" cy="323193"/>
            </a:xfrm>
            <a:custGeom>
              <a:avLst/>
              <a:gdLst>
                <a:gd name="connsiteX0" fmla="*/ 0 w 1636987"/>
                <a:gd name="connsiteY0" fmla="*/ 0 h 323193"/>
                <a:gd name="connsiteX1" fmla="*/ 1636987 w 1636987"/>
                <a:gd name="connsiteY1" fmla="*/ 0 h 323193"/>
                <a:gd name="connsiteX2" fmla="*/ 1636987 w 1636987"/>
                <a:gd name="connsiteY2" fmla="*/ 323193 h 323193"/>
                <a:gd name="connsiteX3" fmla="*/ 0 w 1636987"/>
                <a:gd name="connsiteY3" fmla="*/ 323193 h 323193"/>
                <a:gd name="connsiteX4" fmla="*/ 0 w 1636987"/>
                <a:gd name="connsiteY4" fmla="*/ 0 h 323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36987" h="323193">
                  <a:moveTo>
                    <a:pt x="0" y="0"/>
                  </a:moveTo>
                  <a:lnTo>
                    <a:pt x="1636987" y="0"/>
                  </a:lnTo>
                  <a:lnTo>
                    <a:pt x="1636987" y="323193"/>
                  </a:lnTo>
                  <a:lnTo>
                    <a:pt x="0" y="3231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i="0">
                <a:latin typeface="Arial Narrow" panose="020B0606020202030204" pitchFamily="34" charset="0"/>
              </a:endParaRPr>
            </a:p>
          </p:txBody>
        </p:sp>
        <p:sp>
          <p:nvSpPr>
            <p:cNvPr id="439" name="Freeform 58">
              <a:extLst>
                <a:ext uri="{FF2B5EF4-FFF2-40B4-BE49-F238E27FC236}">
                  <a16:creationId xmlns:a16="http://schemas.microsoft.com/office/drawing/2014/main" id="{FC3122EC-93F6-41FF-8D97-7C2BB8322F7F}"/>
                </a:ext>
              </a:extLst>
            </p:cNvPr>
            <p:cNvSpPr/>
            <p:nvPr/>
          </p:nvSpPr>
          <p:spPr>
            <a:xfrm>
              <a:off x="5226269" y="5859517"/>
              <a:ext cx="1463565" cy="312683"/>
            </a:xfrm>
            <a:custGeom>
              <a:avLst/>
              <a:gdLst>
                <a:gd name="connsiteX0" fmla="*/ 0 w 1463565"/>
                <a:gd name="connsiteY0" fmla="*/ 0 h 312683"/>
                <a:gd name="connsiteX1" fmla="*/ 365234 w 1463565"/>
                <a:gd name="connsiteY1" fmla="*/ 0 h 312683"/>
                <a:gd name="connsiteX2" fmla="*/ 365234 w 1463565"/>
                <a:gd name="connsiteY2" fmla="*/ 28904 h 312683"/>
                <a:gd name="connsiteX3" fmla="*/ 685800 w 1463565"/>
                <a:gd name="connsiteY3" fmla="*/ 28904 h 312683"/>
                <a:gd name="connsiteX4" fmla="*/ 685800 w 1463565"/>
                <a:gd name="connsiteY4" fmla="*/ 55180 h 312683"/>
                <a:gd name="connsiteX5" fmla="*/ 1158765 w 1463565"/>
                <a:gd name="connsiteY5" fmla="*/ 55180 h 312683"/>
                <a:gd name="connsiteX6" fmla="*/ 1158765 w 1463565"/>
                <a:gd name="connsiteY6" fmla="*/ 81455 h 312683"/>
                <a:gd name="connsiteX7" fmla="*/ 1463565 w 1463565"/>
                <a:gd name="connsiteY7" fmla="*/ 81455 h 312683"/>
                <a:gd name="connsiteX8" fmla="*/ 1463565 w 1463565"/>
                <a:gd name="connsiteY8" fmla="*/ 312683 h 312683"/>
                <a:gd name="connsiteX9" fmla="*/ 18393 w 1463565"/>
                <a:gd name="connsiteY9" fmla="*/ 312683 h 312683"/>
                <a:gd name="connsiteX10" fmla="*/ 0 w 1463565"/>
                <a:gd name="connsiteY10" fmla="*/ 0 h 312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63565" h="312683">
                  <a:moveTo>
                    <a:pt x="0" y="0"/>
                  </a:moveTo>
                  <a:lnTo>
                    <a:pt x="365234" y="0"/>
                  </a:lnTo>
                  <a:lnTo>
                    <a:pt x="365234" y="28904"/>
                  </a:lnTo>
                  <a:lnTo>
                    <a:pt x="685800" y="28904"/>
                  </a:lnTo>
                  <a:lnTo>
                    <a:pt x="685800" y="55180"/>
                  </a:lnTo>
                  <a:lnTo>
                    <a:pt x="1158765" y="55180"/>
                  </a:lnTo>
                  <a:lnTo>
                    <a:pt x="1158765" y="81455"/>
                  </a:lnTo>
                  <a:lnTo>
                    <a:pt x="1463565" y="81455"/>
                  </a:lnTo>
                  <a:lnTo>
                    <a:pt x="1463565" y="312683"/>
                  </a:lnTo>
                  <a:lnTo>
                    <a:pt x="18393" y="3126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i="0">
                <a:latin typeface="Arial Narrow" panose="020B0606020202030204" pitchFamily="34" charset="0"/>
              </a:endParaRPr>
            </a:p>
          </p:txBody>
        </p:sp>
        <p:sp>
          <p:nvSpPr>
            <p:cNvPr id="440" name="Freeform 59">
              <a:extLst>
                <a:ext uri="{FF2B5EF4-FFF2-40B4-BE49-F238E27FC236}">
                  <a16:creationId xmlns:a16="http://schemas.microsoft.com/office/drawing/2014/main" id="{F39FC54B-2B3B-4BFC-B877-EC932CDDC688}"/>
                </a:ext>
              </a:extLst>
            </p:cNvPr>
            <p:cNvSpPr/>
            <p:nvPr/>
          </p:nvSpPr>
          <p:spPr>
            <a:xfrm>
              <a:off x="2645979" y="5764924"/>
              <a:ext cx="4348655" cy="706821"/>
            </a:xfrm>
            <a:custGeom>
              <a:avLst/>
              <a:gdLst>
                <a:gd name="connsiteX0" fmla="*/ 4327635 w 4348655"/>
                <a:gd name="connsiteY0" fmla="*/ 312682 h 709448"/>
                <a:gd name="connsiteX1" fmla="*/ 4280338 w 4348655"/>
                <a:gd name="connsiteY1" fmla="*/ 407275 h 709448"/>
                <a:gd name="connsiteX2" fmla="*/ 4246180 w 4348655"/>
                <a:gd name="connsiteY2" fmla="*/ 467710 h 709448"/>
                <a:gd name="connsiteX3" fmla="*/ 4222531 w 4348655"/>
                <a:gd name="connsiteY3" fmla="*/ 533400 h 709448"/>
                <a:gd name="connsiteX4" fmla="*/ 4222531 w 4348655"/>
                <a:gd name="connsiteY4" fmla="*/ 567558 h 709448"/>
                <a:gd name="connsiteX5" fmla="*/ 4243552 w 4348655"/>
                <a:gd name="connsiteY5" fmla="*/ 570186 h 709448"/>
                <a:gd name="connsiteX6" fmla="*/ 4277711 w 4348655"/>
                <a:gd name="connsiteY6" fmla="*/ 578069 h 709448"/>
                <a:gd name="connsiteX7" fmla="*/ 4330262 w 4348655"/>
                <a:gd name="connsiteY7" fmla="*/ 580696 h 709448"/>
                <a:gd name="connsiteX8" fmla="*/ 4348655 w 4348655"/>
                <a:gd name="connsiteY8" fmla="*/ 596462 h 709448"/>
                <a:gd name="connsiteX9" fmla="*/ 4338145 w 4348655"/>
                <a:gd name="connsiteY9" fmla="*/ 620110 h 709448"/>
                <a:gd name="connsiteX10" fmla="*/ 4314497 w 4348655"/>
                <a:gd name="connsiteY10" fmla="*/ 633248 h 709448"/>
                <a:gd name="connsiteX11" fmla="*/ 4235669 w 4348655"/>
                <a:gd name="connsiteY11" fmla="*/ 677917 h 709448"/>
                <a:gd name="connsiteX12" fmla="*/ 4183118 w 4348655"/>
                <a:gd name="connsiteY12" fmla="*/ 693682 h 709448"/>
                <a:gd name="connsiteX13" fmla="*/ 4080642 w 4348655"/>
                <a:gd name="connsiteY13" fmla="*/ 709448 h 709448"/>
                <a:gd name="connsiteX14" fmla="*/ 278524 w 4348655"/>
                <a:gd name="connsiteY14" fmla="*/ 709448 h 709448"/>
                <a:gd name="connsiteX15" fmla="*/ 223345 w 4348655"/>
                <a:gd name="connsiteY15" fmla="*/ 688427 h 709448"/>
                <a:gd name="connsiteX16" fmla="*/ 199697 w 4348655"/>
                <a:gd name="connsiteY16" fmla="*/ 680544 h 709448"/>
                <a:gd name="connsiteX17" fmla="*/ 160283 w 4348655"/>
                <a:gd name="connsiteY17" fmla="*/ 667406 h 709448"/>
                <a:gd name="connsiteX18" fmla="*/ 173421 w 4348655"/>
                <a:gd name="connsiteY18" fmla="*/ 654269 h 709448"/>
                <a:gd name="connsiteX19" fmla="*/ 212835 w 4348655"/>
                <a:gd name="connsiteY19" fmla="*/ 651641 h 709448"/>
                <a:gd name="connsiteX20" fmla="*/ 223345 w 4348655"/>
                <a:gd name="connsiteY20" fmla="*/ 612227 h 709448"/>
                <a:gd name="connsiteX21" fmla="*/ 218090 w 4348655"/>
                <a:gd name="connsiteY21" fmla="*/ 593834 h 709448"/>
                <a:gd name="connsiteX22" fmla="*/ 123497 w 4348655"/>
                <a:gd name="connsiteY22" fmla="*/ 562303 h 709448"/>
                <a:gd name="connsiteX23" fmla="*/ 94593 w 4348655"/>
                <a:gd name="connsiteY23" fmla="*/ 704193 h 709448"/>
                <a:gd name="connsiteX24" fmla="*/ 5255 w 4348655"/>
                <a:gd name="connsiteY24" fmla="*/ 704193 h 709448"/>
                <a:gd name="connsiteX25" fmla="*/ 0 w 4348655"/>
                <a:gd name="connsiteY25" fmla="*/ 541282 h 709448"/>
                <a:gd name="connsiteX26" fmla="*/ 2628 w 4348655"/>
                <a:gd name="connsiteY26" fmla="*/ 388882 h 709448"/>
                <a:gd name="connsiteX27" fmla="*/ 832945 w 4348655"/>
                <a:gd name="connsiteY27" fmla="*/ 388882 h 709448"/>
                <a:gd name="connsiteX28" fmla="*/ 832945 w 4348655"/>
                <a:gd name="connsiteY28" fmla="*/ 81455 h 709448"/>
                <a:gd name="connsiteX29" fmla="*/ 851338 w 4348655"/>
                <a:gd name="connsiteY29" fmla="*/ 0 h 709448"/>
                <a:gd name="connsiteX30" fmla="*/ 888124 w 4348655"/>
                <a:gd name="connsiteY30" fmla="*/ 2627 h 709448"/>
                <a:gd name="connsiteX31" fmla="*/ 888124 w 4348655"/>
                <a:gd name="connsiteY31" fmla="*/ 383627 h 709448"/>
                <a:gd name="connsiteX32" fmla="*/ 2496207 w 4348655"/>
                <a:gd name="connsiteY32" fmla="*/ 383627 h 709448"/>
                <a:gd name="connsiteX33" fmla="*/ 2496207 w 4348655"/>
                <a:gd name="connsiteY33" fmla="*/ 5255 h 709448"/>
                <a:gd name="connsiteX34" fmla="*/ 2611821 w 4348655"/>
                <a:gd name="connsiteY34" fmla="*/ 5255 h 709448"/>
                <a:gd name="connsiteX35" fmla="*/ 2611821 w 4348655"/>
                <a:gd name="connsiteY35" fmla="*/ 386255 h 709448"/>
                <a:gd name="connsiteX36" fmla="*/ 3612931 w 4348655"/>
                <a:gd name="connsiteY36" fmla="*/ 386255 h 709448"/>
                <a:gd name="connsiteX37" fmla="*/ 3670738 w 4348655"/>
                <a:gd name="connsiteY37" fmla="*/ 365234 h 709448"/>
                <a:gd name="connsiteX38" fmla="*/ 3754821 w 4348655"/>
                <a:gd name="connsiteY38" fmla="*/ 344213 h 709448"/>
                <a:gd name="connsiteX39" fmla="*/ 3849414 w 4348655"/>
                <a:gd name="connsiteY39" fmla="*/ 341586 h 709448"/>
                <a:gd name="connsiteX40" fmla="*/ 3970283 w 4348655"/>
                <a:gd name="connsiteY40" fmla="*/ 331075 h 709448"/>
                <a:gd name="connsiteX41" fmla="*/ 4327635 w 4348655"/>
                <a:gd name="connsiteY41" fmla="*/ 312682 h 709448"/>
                <a:gd name="connsiteX0" fmla="*/ 4327635 w 4348655"/>
                <a:gd name="connsiteY0" fmla="*/ 312682 h 709448"/>
                <a:gd name="connsiteX1" fmla="*/ 4280338 w 4348655"/>
                <a:gd name="connsiteY1" fmla="*/ 407275 h 709448"/>
                <a:gd name="connsiteX2" fmla="*/ 4246180 w 4348655"/>
                <a:gd name="connsiteY2" fmla="*/ 467710 h 709448"/>
                <a:gd name="connsiteX3" fmla="*/ 4222531 w 4348655"/>
                <a:gd name="connsiteY3" fmla="*/ 533400 h 709448"/>
                <a:gd name="connsiteX4" fmla="*/ 4222531 w 4348655"/>
                <a:gd name="connsiteY4" fmla="*/ 567558 h 709448"/>
                <a:gd name="connsiteX5" fmla="*/ 4243552 w 4348655"/>
                <a:gd name="connsiteY5" fmla="*/ 570186 h 709448"/>
                <a:gd name="connsiteX6" fmla="*/ 4277711 w 4348655"/>
                <a:gd name="connsiteY6" fmla="*/ 578069 h 709448"/>
                <a:gd name="connsiteX7" fmla="*/ 4330262 w 4348655"/>
                <a:gd name="connsiteY7" fmla="*/ 580696 h 709448"/>
                <a:gd name="connsiteX8" fmla="*/ 4348655 w 4348655"/>
                <a:gd name="connsiteY8" fmla="*/ 596462 h 709448"/>
                <a:gd name="connsiteX9" fmla="*/ 4338145 w 4348655"/>
                <a:gd name="connsiteY9" fmla="*/ 620110 h 709448"/>
                <a:gd name="connsiteX10" fmla="*/ 4314497 w 4348655"/>
                <a:gd name="connsiteY10" fmla="*/ 633248 h 709448"/>
                <a:gd name="connsiteX11" fmla="*/ 4235669 w 4348655"/>
                <a:gd name="connsiteY11" fmla="*/ 677917 h 709448"/>
                <a:gd name="connsiteX12" fmla="*/ 4183118 w 4348655"/>
                <a:gd name="connsiteY12" fmla="*/ 693682 h 709448"/>
                <a:gd name="connsiteX13" fmla="*/ 4080642 w 4348655"/>
                <a:gd name="connsiteY13" fmla="*/ 709448 h 709448"/>
                <a:gd name="connsiteX14" fmla="*/ 278524 w 4348655"/>
                <a:gd name="connsiteY14" fmla="*/ 709448 h 709448"/>
                <a:gd name="connsiteX15" fmla="*/ 223345 w 4348655"/>
                <a:gd name="connsiteY15" fmla="*/ 688427 h 709448"/>
                <a:gd name="connsiteX16" fmla="*/ 199697 w 4348655"/>
                <a:gd name="connsiteY16" fmla="*/ 680544 h 709448"/>
                <a:gd name="connsiteX17" fmla="*/ 160283 w 4348655"/>
                <a:gd name="connsiteY17" fmla="*/ 667406 h 709448"/>
                <a:gd name="connsiteX18" fmla="*/ 173421 w 4348655"/>
                <a:gd name="connsiteY18" fmla="*/ 654269 h 709448"/>
                <a:gd name="connsiteX19" fmla="*/ 212835 w 4348655"/>
                <a:gd name="connsiteY19" fmla="*/ 651641 h 709448"/>
                <a:gd name="connsiteX20" fmla="*/ 223345 w 4348655"/>
                <a:gd name="connsiteY20" fmla="*/ 612227 h 709448"/>
                <a:gd name="connsiteX21" fmla="*/ 218090 w 4348655"/>
                <a:gd name="connsiteY21" fmla="*/ 593834 h 709448"/>
                <a:gd name="connsiteX22" fmla="*/ 123497 w 4348655"/>
                <a:gd name="connsiteY22" fmla="*/ 562303 h 709448"/>
                <a:gd name="connsiteX23" fmla="*/ 94593 w 4348655"/>
                <a:gd name="connsiteY23" fmla="*/ 704193 h 709448"/>
                <a:gd name="connsiteX24" fmla="*/ 5255 w 4348655"/>
                <a:gd name="connsiteY24" fmla="*/ 704193 h 709448"/>
                <a:gd name="connsiteX25" fmla="*/ 0 w 4348655"/>
                <a:gd name="connsiteY25" fmla="*/ 541282 h 709448"/>
                <a:gd name="connsiteX26" fmla="*/ 2628 w 4348655"/>
                <a:gd name="connsiteY26" fmla="*/ 388882 h 709448"/>
                <a:gd name="connsiteX27" fmla="*/ 793532 w 4348655"/>
                <a:gd name="connsiteY27" fmla="*/ 386255 h 709448"/>
                <a:gd name="connsiteX28" fmla="*/ 832945 w 4348655"/>
                <a:gd name="connsiteY28" fmla="*/ 81455 h 709448"/>
                <a:gd name="connsiteX29" fmla="*/ 851338 w 4348655"/>
                <a:gd name="connsiteY29" fmla="*/ 0 h 709448"/>
                <a:gd name="connsiteX30" fmla="*/ 888124 w 4348655"/>
                <a:gd name="connsiteY30" fmla="*/ 2627 h 709448"/>
                <a:gd name="connsiteX31" fmla="*/ 888124 w 4348655"/>
                <a:gd name="connsiteY31" fmla="*/ 383627 h 709448"/>
                <a:gd name="connsiteX32" fmla="*/ 2496207 w 4348655"/>
                <a:gd name="connsiteY32" fmla="*/ 383627 h 709448"/>
                <a:gd name="connsiteX33" fmla="*/ 2496207 w 4348655"/>
                <a:gd name="connsiteY33" fmla="*/ 5255 h 709448"/>
                <a:gd name="connsiteX34" fmla="*/ 2611821 w 4348655"/>
                <a:gd name="connsiteY34" fmla="*/ 5255 h 709448"/>
                <a:gd name="connsiteX35" fmla="*/ 2611821 w 4348655"/>
                <a:gd name="connsiteY35" fmla="*/ 386255 h 709448"/>
                <a:gd name="connsiteX36" fmla="*/ 3612931 w 4348655"/>
                <a:gd name="connsiteY36" fmla="*/ 386255 h 709448"/>
                <a:gd name="connsiteX37" fmla="*/ 3670738 w 4348655"/>
                <a:gd name="connsiteY37" fmla="*/ 365234 h 709448"/>
                <a:gd name="connsiteX38" fmla="*/ 3754821 w 4348655"/>
                <a:gd name="connsiteY38" fmla="*/ 344213 h 709448"/>
                <a:gd name="connsiteX39" fmla="*/ 3849414 w 4348655"/>
                <a:gd name="connsiteY39" fmla="*/ 341586 h 709448"/>
                <a:gd name="connsiteX40" fmla="*/ 3970283 w 4348655"/>
                <a:gd name="connsiteY40" fmla="*/ 331075 h 709448"/>
                <a:gd name="connsiteX41" fmla="*/ 4327635 w 4348655"/>
                <a:gd name="connsiteY41" fmla="*/ 312682 h 709448"/>
                <a:gd name="connsiteX0" fmla="*/ 4327635 w 4348655"/>
                <a:gd name="connsiteY0" fmla="*/ 312682 h 709448"/>
                <a:gd name="connsiteX1" fmla="*/ 4280338 w 4348655"/>
                <a:gd name="connsiteY1" fmla="*/ 407275 h 709448"/>
                <a:gd name="connsiteX2" fmla="*/ 4246180 w 4348655"/>
                <a:gd name="connsiteY2" fmla="*/ 467710 h 709448"/>
                <a:gd name="connsiteX3" fmla="*/ 4222531 w 4348655"/>
                <a:gd name="connsiteY3" fmla="*/ 533400 h 709448"/>
                <a:gd name="connsiteX4" fmla="*/ 4222531 w 4348655"/>
                <a:gd name="connsiteY4" fmla="*/ 567558 h 709448"/>
                <a:gd name="connsiteX5" fmla="*/ 4243552 w 4348655"/>
                <a:gd name="connsiteY5" fmla="*/ 570186 h 709448"/>
                <a:gd name="connsiteX6" fmla="*/ 4277711 w 4348655"/>
                <a:gd name="connsiteY6" fmla="*/ 578069 h 709448"/>
                <a:gd name="connsiteX7" fmla="*/ 4330262 w 4348655"/>
                <a:gd name="connsiteY7" fmla="*/ 580696 h 709448"/>
                <a:gd name="connsiteX8" fmla="*/ 4348655 w 4348655"/>
                <a:gd name="connsiteY8" fmla="*/ 596462 h 709448"/>
                <a:gd name="connsiteX9" fmla="*/ 4338145 w 4348655"/>
                <a:gd name="connsiteY9" fmla="*/ 620110 h 709448"/>
                <a:gd name="connsiteX10" fmla="*/ 4314497 w 4348655"/>
                <a:gd name="connsiteY10" fmla="*/ 633248 h 709448"/>
                <a:gd name="connsiteX11" fmla="*/ 4235669 w 4348655"/>
                <a:gd name="connsiteY11" fmla="*/ 677917 h 709448"/>
                <a:gd name="connsiteX12" fmla="*/ 4183118 w 4348655"/>
                <a:gd name="connsiteY12" fmla="*/ 693682 h 709448"/>
                <a:gd name="connsiteX13" fmla="*/ 4080642 w 4348655"/>
                <a:gd name="connsiteY13" fmla="*/ 709448 h 709448"/>
                <a:gd name="connsiteX14" fmla="*/ 278524 w 4348655"/>
                <a:gd name="connsiteY14" fmla="*/ 709448 h 709448"/>
                <a:gd name="connsiteX15" fmla="*/ 223345 w 4348655"/>
                <a:gd name="connsiteY15" fmla="*/ 688427 h 709448"/>
                <a:gd name="connsiteX16" fmla="*/ 199697 w 4348655"/>
                <a:gd name="connsiteY16" fmla="*/ 680544 h 709448"/>
                <a:gd name="connsiteX17" fmla="*/ 160283 w 4348655"/>
                <a:gd name="connsiteY17" fmla="*/ 667406 h 709448"/>
                <a:gd name="connsiteX18" fmla="*/ 173421 w 4348655"/>
                <a:gd name="connsiteY18" fmla="*/ 654269 h 709448"/>
                <a:gd name="connsiteX19" fmla="*/ 212835 w 4348655"/>
                <a:gd name="connsiteY19" fmla="*/ 651641 h 709448"/>
                <a:gd name="connsiteX20" fmla="*/ 223345 w 4348655"/>
                <a:gd name="connsiteY20" fmla="*/ 612227 h 709448"/>
                <a:gd name="connsiteX21" fmla="*/ 218090 w 4348655"/>
                <a:gd name="connsiteY21" fmla="*/ 593834 h 709448"/>
                <a:gd name="connsiteX22" fmla="*/ 123497 w 4348655"/>
                <a:gd name="connsiteY22" fmla="*/ 562303 h 709448"/>
                <a:gd name="connsiteX23" fmla="*/ 94593 w 4348655"/>
                <a:gd name="connsiteY23" fmla="*/ 704193 h 709448"/>
                <a:gd name="connsiteX24" fmla="*/ 5255 w 4348655"/>
                <a:gd name="connsiteY24" fmla="*/ 704193 h 709448"/>
                <a:gd name="connsiteX25" fmla="*/ 0 w 4348655"/>
                <a:gd name="connsiteY25" fmla="*/ 541282 h 709448"/>
                <a:gd name="connsiteX26" fmla="*/ 2628 w 4348655"/>
                <a:gd name="connsiteY26" fmla="*/ 388882 h 709448"/>
                <a:gd name="connsiteX27" fmla="*/ 793532 w 4348655"/>
                <a:gd name="connsiteY27" fmla="*/ 386255 h 709448"/>
                <a:gd name="connsiteX28" fmla="*/ 796159 w 4348655"/>
                <a:gd name="connsiteY28" fmla="*/ 78827 h 709448"/>
                <a:gd name="connsiteX29" fmla="*/ 851338 w 4348655"/>
                <a:gd name="connsiteY29" fmla="*/ 0 h 709448"/>
                <a:gd name="connsiteX30" fmla="*/ 888124 w 4348655"/>
                <a:gd name="connsiteY30" fmla="*/ 2627 h 709448"/>
                <a:gd name="connsiteX31" fmla="*/ 888124 w 4348655"/>
                <a:gd name="connsiteY31" fmla="*/ 383627 h 709448"/>
                <a:gd name="connsiteX32" fmla="*/ 2496207 w 4348655"/>
                <a:gd name="connsiteY32" fmla="*/ 383627 h 709448"/>
                <a:gd name="connsiteX33" fmla="*/ 2496207 w 4348655"/>
                <a:gd name="connsiteY33" fmla="*/ 5255 h 709448"/>
                <a:gd name="connsiteX34" fmla="*/ 2611821 w 4348655"/>
                <a:gd name="connsiteY34" fmla="*/ 5255 h 709448"/>
                <a:gd name="connsiteX35" fmla="*/ 2611821 w 4348655"/>
                <a:gd name="connsiteY35" fmla="*/ 386255 h 709448"/>
                <a:gd name="connsiteX36" fmla="*/ 3612931 w 4348655"/>
                <a:gd name="connsiteY36" fmla="*/ 386255 h 709448"/>
                <a:gd name="connsiteX37" fmla="*/ 3670738 w 4348655"/>
                <a:gd name="connsiteY37" fmla="*/ 365234 h 709448"/>
                <a:gd name="connsiteX38" fmla="*/ 3754821 w 4348655"/>
                <a:gd name="connsiteY38" fmla="*/ 344213 h 709448"/>
                <a:gd name="connsiteX39" fmla="*/ 3849414 w 4348655"/>
                <a:gd name="connsiteY39" fmla="*/ 341586 h 709448"/>
                <a:gd name="connsiteX40" fmla="*/ 3970283 w 4348655"/>
                <a:gd name="connsiteY40" fmla="*/ 331075 h 709448"/>
                <a:gd name="connsiteX41" fmla="*/ 4327635 w 4348655"/>
                <a:gd name="connsiteY41" fmla="*/ 312682 h 709448"/>
                <a:gd name="connsiteX0" fmla="*/ 4327635 w 4348655"/>
                <a:gd name="connsiteY0" fmla="*/ 310055 h 706821"/>
                <a:gd name="connsiteX1" fmla="*/ 4280338 w 4348655"/>
                <a:gd name="connsiteY1" fmla="*/ 404648 h 706821"/>
                <a:gd name="connsiteX2" fmla="*/ 4246180 w 4348655"/>
                <a:gd name="connsiteY2" fmla="*/ 465083 h 706821"/>
                <a:gd name="connsiteX3" fmla="*/ 4222531 w 4348655"/>
                <a:gd name="connsiteY3" fmla="*/ 530773 h 706821"/>
                <a:gd name="connsiteX4" fmla="*/ 4222531 w 4348655"/>
                <a:gd name="connsiteY4" fmla="*/ 564931 h 706821"/>
                <a:gd name="connsiteX5" fmla="*/ 4243552 w 4348655"/>
                <a:gd name="connsiteY5" fmla="*/ 567559 h 706821"/>
                <a:gd name="connsiteX6" fmla="*/ 4277711 w 4348655"/>
                <a:gd name="connsiteY6" fmla="*/ 575442 h 706821"/>
                <a:gd name="connsiteX7" fmla="*/ 4330262 w 4348655"/>
                <a:gd name="connsiteY7" fmla="*/ 578069 h 706821"/>
                <a:gd name="connsiteX8" fmla="*/ 4348655 w 4348655"/>
                <a:gd name="connsiteY8" fmla="*/ 593835 h 706821"/>
                <a:gd name="connsiteX9" fmla="*/ 4338145 w 4348655"/>
                <a:gd name="connsiteY9" fmla="*/ 617483 h 706821"/>
                <a:gd name="connsiteX10" fmla="*/ 4314497 w 4348655"/>
                <a:gd name="connsiteY10" fmla="*/ 630621 h 706821"/>
                <a:gd name="connsiteX11" fmla="*/ 4235669 w 4348655"/>
                <a:gd name="connsiteY11" fmla="*/ 675290 h 706821"/>
                <a:gd name="connsiteX12" fmla="*/ 4183118 w 4348655"/>
                <a:gd name="connsiteY12" fmla="*/ 691055 h 706821"/>
                <a:gd name="connsiteX13" fmla="*/ 4080642 w 4348655"/>
                <a:gd name="connsiteY13" fmla="*/ 706821 h 706821"/>
                <a:gd name="connsiteX14" fmla="*/ 278524 w 4348655"/>
                <a:gd name="connsiteY14" fmla="*/ 706821 h 706821"/>
                <a:gd name="connsiteX15" fmla="*/ 223345 w 4348655"/>
                <a:gd name="connsiteY15" fmla="*/ 685800 h 706821"/>
                <a:gd name="connsiteX16" fmla="*/ 199697 w 4348655"/>
                <a:gd name="connsiteY16" fmla="*/ 677917 h 706821"/>
                <a:gd name="connsiteX17" fmla="*/ 160283 w 4348655"/>
                <a:gd name="connsiteY17" fmla="*/ 664779 h 706821"/>
                <a:gd name="connsiteX18" fmla="*/ 173421 w 4348655"/>
                <a:gd name="connsiteY18" fmla="*/ 651642 h 706821"/>
                <a:gd name="connsiteX19" fmla="*/ 212835 w 4348655"/>
                <a:gd name="connsiteY19" fmla="*/ 649014 h 706821"/>
                <a:gd name="connsiteX20" fmla="*/ 223345 w 4348655"/>
                <a:gd name="connsiteY20" fmla="*/ 609600 h 706821"/>
                <a:gd name="connsiteX21" fmla="*/ 218090 w 4348655"/>
                <a:gd name="connsiteY21" fmla="*/ 591207 h 706821"/>
                <a:gd name="connsiteX22" fmla="*/ 123497 w 4348655"/>
                <a:gd name="connsiteY22" fmla="*/ 559676 h 706821"/>
                <a:gd name="connsiteX23" fmla="*/ 94593 w 4348655"/>
                <a:gd name="connsiteY23" fmla="*/ 701566 h 706821"/>
                <a:gd name="connsiteX24" fmla="*/ 5255 w 4348655"/>
                <a:gd name="connsiteY24" fmla="*/ 701566 h 706821"/>
                <a:gd name="connsiteX25" fmla="*/ 0 w 4348655"/>
                <a:gd name="connsiteY25" fmla="*/ 538655 h 706821"/>
                <a:gd name="connsiteX26" fmla="*/ 2628 w 4348655"/>
                <a:gd name="connsiteY26" fmla="*/ 386255 h 706821"/>
                <a:gd name="connsiteX27" fmla="*/ 793532 w 4348655"/>
                <a:gd name="connsiteY27" fmla="*/ 383628 h 706821"/>
                <a:gd name="connsiteX28" fmla="*/ 796159 w 4348655"/>
                <a:gd name="connsiteY28" fmla="*/ 76200 h 706821"/>
                <a:gd name="connsiteX29" fmla="*/ 814551 w 4348655"/>
                <a:gd name="connsiteY29" fmla="*/ 1 h 706821"/>
                <a:gd name="connsiteX30" fmla="*/ 888124 w 4348655"/>
                <a:gd name="connsiteY30" fmla="*/ 0 h 706821"/>
                <a:gd name="connsiteX31" fmla="*/ 888124 w 4348655"/>
                <a:gd name="connsiteY31" fmla="*/ 381000 h 706821"/>
                <a:gd name="connsiteX32" fmla="*/ 2496207 w 4348655"/>
                <a:gd name="connsiteY32" fmla="*/ 381000 h 706821"/>
                <a:gd name="connsiteX33" fmla="*/ 2496207 w 4348655"/>
                <a:gd name="connsiteY33" fmla="*/ 2628 h 706821"/>
                <a:gd name="connsiteX34" fmla="*/ 2611821 w 4348655"/>
                <a:gd name="connsiteY34" fmla="*/ 2628 h 706821"/>
                <a:gd name="connsiteX35" fmla="*/ 2611821 w 4348655"/>
                <a:gd name="connsiteY35" fmla="*/ 383628 h 706821"/>
                <a:gd name="connsiteX36" fmla="*/ 3612931 w 4348655"/>
                <a:gd name="connsiteY36" fmla="*/ 383628 h 706821"/>
                <a:gd name="connsiteX37" fmla="*/ 3670738 w 4348655"/>
                <a:gd name="connsiteY37" fmla="*/ 362607 h 706821"/>
                <a:gd name="connsiteX38" fmla="*/ 3754821 w 4348655"/>
                <a:gd name="connsiteY38" fmla="*/ 341586 h 706821"/>
                <a:gd name="connsiteX39" fmla="*/ 3849414 w 4348655"/>
                <a:gd name="connsiteY39" fmla="*/ 338959 h 706821"/>
                <a:gd name="connsiteX40" fmla="*/ 3970283 w 4348655"/>
                <a:gd name="connsiteY40" fmla="*/ 328448 h 706821"/>
                <a:gd name="connsiteX41" fmla="*/ 4327635 w 4348655"/>
                <a:gd name="connsiteY41" fmla="*/ 310055 h 7068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4348655" h="706821">
                  <a:moveTo>
                    <a:pt x="4327635" y="310055"/>
                  </a:moveTo>
                  <a:lnTo>
                    <a:pt x="4280338" y="404648"/>
                  </a:lnTo>
                  <a:lnTo>
                    <a:pt x="4246180" y="465083"/>
                  </a:lnTo>
                  <a:lnTo>
                    <a:pt x="4222531" y="530773"/>
                  </a:lnTo>
                  <a:lnTo>
                    <a:pt x="4222531" y="564931"/>
                  </a:lnTo>
                  <a:lnTo>
                    <a:pt x="4243552" y="567559"/>
                  </a:lnTo>
                  <a:lnTo>
                    <a:pt x="4277711" y="575442"/>
                  </a:lnTo>
                  <a:lnTo>
                    <a:pt x="4330262" y="578069"/>
                  </a:lnTo>
                  <a:lnTo>
                    <a:pt x="4348655" y="593835"/>
                  </a:lnTo>
                  <a:lnTo>
                    <a:pt x="4338145" y="617483"/>
                  </a:lnTo>
                  <a:lnTo>
                    <a:pt x="4314497" y="630621"/>
                  </a:lnTo>
                  <a:lnTo>
                    <a:pt x="4235669" y="675290"/>
                  </a:lnTo>
                  <a:lnTo>
                    <a:pt x="4183118" y="691055"/>
                  </a:lnTo>
                  <a:lnTo>
                    <a:pt x="4080642" y="706821"/>
                  </a:lnTo>
                  <a:lnTo>
                    <a:pt x="278524" y="706821"/>
                  </a:lnTo>
                  <a:lnTo>
                    <a:pt x="223345" y="685800"/>
                  </a:lnTo>
                  <a:lnTo>
                    <a:pt x="199697" y="677917"/>
                  </a:lnTo>
                  <a:lnTo>
                    <a:pt x="160283" y="664779"/>
                  </a:lnTo>
                  <a:lnTo>
                    <a:pt x="173421" y="651642"/>
                  </a:lnTo>
                  <a:lnTo>
                    <a:pt x="212835" y="649014"/>
                  </a:lnTo>
                  <a:lnTo>
                    <a:pt x="223345" y="609600"/>
                  </a:lnTo>
                  <a:lnTo>
                    <a:pt x="218090" y="591207"/>
                  </a:lnTo>
                  <a:lnTo>
                    <a:pt x="123497" y="559676"/>
                  </a:lnTo>
                  <a:lnTo>
                    <a:pt x="94593" y="701566"/>
                  </a:lnTo>
                  <a:lnTo>
                    <a:pt x="5255" y="701566"/>
                  </a:lnTo>
                  <a:lnTo>
                    <a:pt x="0" y="538655"/>
                  </a:lnTo>
                  <a:lnTo>
                    <a:pt x="2628" y="386255"/>
                  </a:lnTo>
                  <a:lnTo>
                    <a:pt x="793532" y="383628"/>
                  </a:lnTo>
                  <a:cubicBezTo>
                    <a:pt x="794408" y="281152"/>
                    <a:pt x="795283" y="178676"/>
                    <a:pt x="796159" y="76200"/>
                  </a:cubicBezTo>
                  <a:lnTo>
                    <a:pt x="814551" y="1"/>
                  </a:lnTo>
                  <a:lnTo>
                    <a:pt x="888124" y="0"/>
                  </a:lnTo>
                  <a:lnTo>
                    <a:pt x="888124" y="381000"/>
                  </a:lnTo>
                  <a:lnTo>
                    <a:pt x="2496207" y="381000"/>
                  </a:lnTo>
                  <a:lnTo>
                    <a:pt x="2496207" y="2628"/>
                  </a:lnTo>
                  <a:lnTo>
                    <a:pt x="2611821" y="2628"/>
                  </a:lnTo>
                  <a:lnTo>
                    <a:pt x="2611821" y="383628"/>
                  </a:lnTo>
                  <a:lnTo>
                    <a:pt x="3612931" y="383628"/>
                  </a:lnTo>
                  <a:lnTo>
                    <a:pt x="3670738" y="362607"/>
                  </a:lnTo>
                  <a:lnTo>
                    <a:pt x="3754821" y="341586"/>
                  </a:lnTo>
                  <a:lnTo>
                    <a:pt x="3849414" y="338959"/>
                  </a:lnTo>
                  <a:lnTo>
                    <a:pt x="3970283" y="328448"/>
                  </a:lnTo>
                  <a:lnTo>
                    <a:pt x="4327635" y="310055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i="0">
                <a:latin typeface="Arial Narrow" panose="020B0606020202030204" pitchFamily="34" charset="0"/>
              </a:endParaRPr>
            </a:p>
          </p:txBody>
        </p:sp>
      </p:grpSp>
      <p:sp>
        <p:nvSpPr>
          <p:cNvPr id="441" name="TextBox 440">
            <a:extLst>
              <a:ext uri="{FF2B5EF4-FFF2-40B4-BE49-F238E27FC236}">
                <a16:creationId xmlns:a16="http://schemas.microsoft.com/office/drawing/2014/main" id="{EB3070D6-8A53-4E80-BE48-BD6C6037D054}"/>
              </a:ext>
            </a:extLst>
          </p:cNvPr>
          <p:cNvSpPr txBox="1"/>
          <p:nvPr/>
        </p:nvSpPr>
        <p:spPr>
          <a:xfrm>
            <a:off x="7286513" y="5150264"/>
            <a:ext cx="8194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i="0" dirty="0">
                <a:solidFill>
                  <a:schemeClr val="bg1"/>
                </a:solidFill>
                <a:latin typeface="Arial Narrow" panose="020B0606020202030204" pitchFamily="34" charset="0"/>
              </a:rPr>
              <a:t>400x61x16</a:t>
            </a:r>
          </a:p>
        </p:txBody>
      </p:sp>
      <p:cxnSp>
        <p:nvCxnSpPr>
          <p:cNvPr id="442" name="Straight Connector 441">
            <a:extLst>
              <a:ext uri="{FF2B5EF4-FFF2-40B4-BE49-F238E27FC236}">
                <a16:creationId xmlns:a16="http://schemas.microsoft.com/office/drawing/2014/main" id="{75C757F4-9C2D-44AB-B73B-F1D4831F8B3C}"/>
              </a:ext>
            </a:extLst>
          </p:cNvPr>
          <p:cNvCxnSpPr/>
          <p:nvPr/>
        </p:nvCxnSpPr>
        <p:spPr>
          <a:xfrm>
            <a:off x="9889027" y="4772215"/>
            <a:ext cx="0" cy="39319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3" name="Oval 442">
            <a:extLst>
              <a:ext uri="{FF2B5EF4-FFF2-40B4-BE49-F238E27FC236}">
                <a16:creationId xmlns:a16="http://schemas.microsoft.com/office/drawing/2014/main" id="{232FA04B-2A55-458B-8CFA-820F490DE71C}"/>
              </a:ext>
            </a:extLst>
          </p:cNvPr>
          <p:cNvSpPr/>
          <p:nvPr/>
        </p:nvSpPr>
        <p:spPr>
          <a:xfrm>
            <a:off x="1807632" y="2680514"/>
            <a:ext cx="274320" cy="27432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i="0" dirty="0"/>
              <a:t>E</a:t>
            </a:r>
          </a:p>
        </p:txBody>
      </p:sp>
      <p:sp>
        <p:nvSpPr>
          <p:cNvPr id="444" name="Rectangle 443">
            <a:extLst>
              <a:ext uri="{FF2B5EF4-FFF2-40B4-BE49-F238E27FC236}">
                <a16:creationId xmlns:a16="http://schemas.microsoft.com/office/drawing/2014/main" id="{E308963F-F761-4085-BB13-71481038E84E}"/>
              </a:ext>
            </a:extLst>
          </p:cNvPr>
          <p:cNvSpPr/>
          <p:nvPr/>
        </p:nvSpPr>
        <p:spPr bwMode="auto">
          <a:xfrm>
            <a:off x="8969946" y="2585174"/>
            <a:ext cx="822960" cy="402336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i="0">
              <a:latin typeface="Arial Narrow" panose="020B0606020202030204" pitchFamily="34" charset="0"/>
            </a:endParaRPr>
          </a:p>
        </p:txBody>
      </p:sp>
      <p:cxnSp>
        <p:nvCxnSpPr>
          <p:cNvPr id="445" name="Straight Connector 444">
            <a:extLst>
              <a:ext uri="{FF2B5EF4-FFF2-40B4-BE49-F238E27FC236}">
                <a16:creationId xmlns:a16="http://schemas.microsoft.com/office/drawing/2014/main" id="{AB0A0614-736E-4B1C-9484-2A56F9C98E4F}"/>
              </a:ext>
            </a:extLst>
          </p:cNvPr>
          <p:cNvCxnSpPr/>
          <p:nvPr/>
        </p:nvCxnSpPr>
        <p:spPr>
          <a:xfrm>
            <a:off x="8972987" y="2623274"/>
            <a:ext cx="82296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6" name="Straight Connector 445">
            <a:extLst>
              <a:ext uri="{FF2B5EF4-FFF2-40B4-BE49-F238E27FC236}">
                <a16:creationId xmlns:a16="http://schemas.microsoft.com/office/drawing/2014/main" id="{13B5524C-2982-4179-807A-8E4C964B9B84}"/>
              </a:ext>
            </a:extLst>
          </p:cNvPr>
          <p:cNvCxnSpPr/>
          <p:nvPr/>
        </p:nvCxnSpPr>
        <p:spPr>
          <a:xfrm>
            <a:off x="9070099" y="1032496"/>
            <a:ext cx="64922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7" name="Straight Connector 446">
            <a:extLst>
              <a:ext uri="{FF2B5EF4-FFF2-40B4-BE49-F238E27FC236}">
                <a16:creationId xmlns:a16="http://schemas.microsoft.com/office/drawing/2014/main" id="{60FF01F6-BD6F-4B1D-B991-28F5CE66458D}"/>
              </a:ext>
            </a:extLst>
          </p:cNvPr>
          <p:cNvCxnSpPr/>
          <p:nvPr/>
        </p:nvCxnSpPr>
        <p:spPr>
          <a:xfrm>
            <a:off x="9159246" y="1073353"/>
            <a:ext cx="48463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8" name="Straight Connector 447">
            <a:extLst>
              <a:ext uri="{FF2B5EF4-FFF2-40B4-BE49-F238E27FC236}">
                <a16:creationId xmlns:a16="http://schemas.microsoft.com/office/drawing/2014/main" id="{B8920B8D-EE2A-406F-9A88-05778E2223CC}"/>
              </a:ext>
            </a:extLst>
          </p:cNvPr>
          <p:cNvCxnSpPr/>
          <p:nvPr/>
        </p:nvCxnSpPr>
        <p:spPr>
          <a:xfrm>
            <a:off x="9070009" y="997214"/>
            <a:ext cx="64922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9" name="TextBox 448">
            <a:extLst>
              <a:ext uri="{FF2B5EF4-FFF2-40B4-BE49-F238E27FC236}">
                <a16:creationId xmlns:a16="http://schemas.microsoft.com/office/drawing/2014/main" id="{CB8A2114-3435-4DDA-93C4-D37D17D7FD7A}"/>
              </a:ext>
            </a:extLst>
          </p:cNvPr>
          <p:cNvSpPr txBox="1"/>
          <p:nvPr/>
        </p:nvSpPr>
        <p:spPr>
          <a:xfrm>
            <a:off x="2195327" y="2593413"/>
            <a:ext cx="16995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i="0" dirty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</a:rPr>
              <a:t>New-Panamax (2014-)</a:t>
            </a:r>
          </a:p>
        </p:txBody>
      </p:sp>
      <p:sp>
        <p:nvSpPr>
          <p:cNvPr id="450" name="TextBox 449">
            <a:extLst>
              <a:ext uri="{FF2B5EF4-FFF2-40B4-BE49-F238E27FC236}">
                <a16:creationId xmlns:a16="http://schemas.microsoft.com/office/drawing/2014/main" id="{E48674A2-65B7-4CC5-AF14-B3F64FF6E930}"/>
              </a:ext>
            </a:extLst>
          </p:cNvPr>
          <p:cNvSpPr txBox="1"/>
          <p:nvPr/>
        </p:nvSpPr>
        <p:spPr>
          <a:xfrm>
            <a:off x="2337543" y="2825543"/>
            <a:ext cx="8611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i="0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12,500 TEU</a:t>
            </a:r>
          </a:p>
        </p:txBody>
      </p:sp>
      <p:sp>
        <p:nvSpPr>
          <p:cNvPr id="451" name="TextBox 450">
            <a:extLst>
              <a:ext uri="{FF2B5EF4-FFF2-40B4-BE49-F238E27FC236}">
                <a16:creationId xmlns:a16="http://schemas.microsoft.com/office/drawing/2014/main" id="{A841420C-B139-4815-9EB3-754FC96120C6}"/>
              </a:ext>
            </a:extLst>
          </p:cNvPr>
          <p:cNvSpPr txBox="1"/>
          <p:nvPr/>
        </p:nvSpPr>
        <p:spPr>
          <a:xfrm>
            <a:off x="9231219" y="2408211"/>
            <a:ext cx="323807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200" b="1" i="0" dirty="0">
                <a:latin typeface="Arial Narrow" panose="020B0606020202030204" pitchFamily="34" charset="0"/>
              </a:rPr>
              <a:t>19-20</a:t>
            </a:r>
          </a:p>
        </p:txBody>
      </p:sp>
      <p:sp>
        <p:nvSpPr>
          <p:cNvPr id="452" name="TextBox 451">
            <a:extLst>
              <a:ext uri="{FF2B5EF4-FFF2-40B4-BE49-F238E27FC236}">
                <a16:creationId xmlns:a16="http://schemas.microsoft.com/office/drawing/2014/main" id="{7DBBCC41-8AB6-45D6-9869-D948FD6559A9}"/>
              </a:ext>
            </a:extLst>
          </p:cNvPr>
          <p:cNvSpPr txBox="1"/>
          <p:nvPr/>
        </p:nvSpPr>
        <p:spPr>
          <a:xfrm>
            <a:off x="8815302" y="2701096"/>
            <a:ext cx="141064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200" b="1" i="0" dirty="0">
                <a:latin typeface="Arial Narrow" panose="020B0606020202030204" pitchFamily="34" charset="0"/>
              </a:rPr>
              <a:t>10</a:t>
            </a:r>
          </a:p>
        </p:txBody>
      </p:sp>
      <p:sp>
        <p:nvSpPr>
          <p:cNvPr id="453" name="TextBox 452">
            <a:extLst>
              <a:ext uri="{FF2B5EF4-FFF2-40B4-BE49-F238E27FC236}">
                <a16:creationId xmlns:a16="http://schemas.microsoft.com/office/drawing/2014/main" id="{79326519-6BAF-498C-BB48-083AD97E96CF}"/>
              </a:ext>
            </a:extLst>
          </p:cNvPr>
          <p:cNvSpPr txBox="1"/>
          <p:nvPr/>
        </p:nvSpPr>
        <p:spPr>
          <a:xfrm>
            <a:off x="8837394" y="2981253"/>
            <a:ext cx="70532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200" b="1" i="0" dirty="0">
                <a:latin typeface="Arial Narrow" panose="020B0606020202030204" pitchFamily="34" charset="0"/>
              </a:rPr>
              <a:t>6</a:t>
            </a:r>
          </a:p>
        </p:txBody>
      </p:sp>
      <p:sp>
        <p:nvSpPr>
          <p:cNvPr id="454" name="Rounded Rectangle 133">
            <a:extLst>
              <a:ext uri="{FF2B5EF4-FFF2-40B4-BE49-F238E27FC236}">
                <a16:creationId xmlns:a16="http://schemas.microsoft.com/office/drawing/2014/main" id="{E509DE59-DB54-4F79-A64E-FE32207A9B71}"/>
              </a:ext>
            </a:extLst>
          </p:cNvPr>
          <p:cNvSpPr/>
          <p:nvPr/>
        </p:nvSpPr>
        <p:spPr>
          <a:xfrm>
            <a:off x="2132833" y="2391039"/>
            <a:ext cx="7863840" cy="914400"/>
          </a:xfrm>
          <a:prstGeom prst="roundRect">
            <a:avLst>
              <a:gd name="adj" fmla="val 7999"/>
            </a:avLst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455" name="Freeform 284">
            <a:extLst>
              <a:ext uri="{FF2B5EF4-FFF2-40B4-BE49-F238E27FC236}">
                <a16:creationId xmlns:a16="http://schemas.microsoft.com/office/drawing/2014/main" id="{EA48943F-D3A5-4DAE-9D19-AFDCC2725747}"/>
              </a:ext>
            </a:extLst>
          </p:cNvPr>
          <p:cNvSpPr>
            <a:spLocks/>
          </p:cNvSpPr>
          <p:nvPr/>
        </p:nvSpPr>
        <p:spPr bwMode="auto">
          <a:xfrm>
            <a:off x="9017507" y="2985927"/>
            <a:ext cx="731520" cy="234380"/>
          </a:xfrm>
          <a:custGeom>
            <a:avLst/>
            <a:gdLst>
              <a:gd name="connsiteX0" fmla="*/ 0 w 812800"/>
              <a:gd name="connsiteY0" fmla="*/ 0 h 381000"/>
              <a:gd name="connsiteX1" fmla="*/ 812800 w 812800"/>
              <a:gd name="connsiteY1" fmla="*/ 0 h 381000"/>
              <a:gd name="connsiteX2" fmla="*/ 812800 w 812800"/>
              <a:gd name="connsiteY2" fmla="*/ 276225 h 381000"/>
              <a:gd name="connsiteX3" fmla="*/ 733425 w 812800"/>
              <a:gd name="connsiteY3" fmla="*/ 276225 h 381000"/>
              <a:gd name="connsiteX4" fmla="*/ 733425 w 812800"/>
              <a:gd name="connsiteY4" fmla="*/ 381000 h 381000"/>
              <a:gd name="connsiteX5" fmla="*/ 88900 w 812800"/>
              <a:gd name="connsiteY5" fmla="*/ 381000 h 381000"/>
              <a:gd name="connsiteX6" fmla="*/ 88900 w 812800"/>
              <a:gd name="connsiteY6" fmla="*/ 282575 h 381000"/>
              <a:gd name="connsiteX7" fmla="*/ 12700 w 812800"/>
              <a:gd name="connsiteY7" fmla="*/ 282575 h 381000"/>
              <a:gd name="connsiteX8" fmla="*/ 0 w 812800"/>
              <a:gd name="connsiteY8" fmla="*/ 0 h 381000"/>
              <a:gd name="connsiteX0" fmla="*/ 0 w 812800"/>
              <a:gd name="connsiteY0" fmla="*/ 0 h 381000"/>
              <a:gd name="connsiteX1" fmla="*/ 812800 w 812800"/>
              <a:gd name="connsiteY1" fmla="*/ 0 h 381000"/>
              <a:gd name="connsiteX2" fmla="*/ 812800 w 812800"/>
              <a:gd name="connsiteY2" fmla="*/ 276225 h 381000"/>
              <a:gd name="connsiteX3" fmla="*/ 733425 w 812800"/>
              <a:gd name="connsiteY3" fmla="*/ 276225 h 381000"/>
              <a:gd name="connsiteX4" fmla="*/ 733425 w 812800"/>
              <a:gd name="connsiteY4" fmla="*/ 381000 h 381000"/>
              <a:gd name="connsiteX5" fmla="*/ 88900 w 812800"/>
              <a:gd name="connsiteY5" fmla="*/ 381000 h 381000"/>
              <a:gd name="connsiteX6" fmla="*/ 88900 w 812800"/>
              <a:gd name="connsiteY6" fmla="*/ 282575 h 381000"/>
              <a:gd name="connsiteX7" fmla="*/ 0 w 812800"/>
              <a:gd name="connsiteY7" fmla="*/ 276225 h 381000"/>
              <a:gd name="connsiteX8" fmla="*/ 0 w 812800"/>
              <a:gd name="connsiteY8" fmla="*/ 0 h 381000"/>
              <a:gd name="connsiteX0" fmla="*/ 0 w 812800"/>
              <a:gd name="connsiteY0" fmla="*/ 0 h 381000"/>
              <a:gd name="connsiteX1" fmla="*/ 812800 w 812800"/>
              <a:gd name="connsiteY1" fmla="*/ 0 h 381000"/>
              <a:gd name="connsiteX2" fmla="*/ 812800 w 812800"/>
              <a:gd name="connsiteY2" fmla="*/ 276225 h 381000"/>
              <a:gd name="connsiteX3" fmla="*/ 733425 w 812800"/>
              <a:gd name="connsiteY3" fmla="*/ 276225 h 381000"/>
              <a:gd name="connsiteX4" fmla="*/ 733425 w 812800"/>
              <a:gd name="connsiteY4" fmla="*/ 381000 h 381000"/>
              <a:gd name="connsiteX5" fmla="*/ 88900 w 812800"/>
              <a:gd name="connsiteY5" fmla="*/ 381000 h 381000"/>
              <a:gd name="connsiteX6" fmla="*/ 88900 w 812800"/>
              <a:gd name="connsiteY6" fmla="*/ 282575 h 381000"/>
              <a:gd name="connsiteX7" fmla="*/ 0 w 812800"/>
              <a:gd name="connsiteY7" fmla="*/ 283369 h 381000"/>
              <a:gd name="connsiteX8" fmla="*/ 0 w 812800"/>
              <a:gd name="connsiteY8" fmla="*/ 0 h 381000"/>
              <a:gd name="connsiteX0" fmla="*/ 0 w 812800"/>
              <a:gd name="connsiteY0" fmla="*/ 0 h 420688"/>
              <a:gd name="connsiteX1" fmla="*/ 812800 w 812800"/>
              <a:gd name="connsiteY1" fmla="*/ 0 h 420688"/>
              <a:gd name="connsiteX2" fmla="*/ 812800 w 812800"/>
              <a:gd name="connsiteY2" fmla="*/ 276225 h 420688"/>
              <a:gd name="connsiteX3" fmla="*/ 733425 w 812800"/>
              <a:gd name="connsiteY3" fmla="*/ 276225 h 420688"/>
              <a:gd name="connsiteX4" fmla="*/ 733425 w 812800"/>
              <a:gd name="connsiteY4" fmla="*/ 381000 h 420688"/>
              <a:gd name="connsiteX5" fmla="*/ 88900 w 812800"/>
              <a:gd name="connsiteY5" fmla="*/ 420688 h 420688"/>
              <a:gd name="connsiteX6" fmla="*/ 88900 w 812800"/>
              <a:gd name="connsiteY6" fmla="*/ 282575 h 420688"/>
              <a:gd name="connsiteX7" fmla="*/ 0 w 812800"/>
              <a:gd name="connsiteY7" fmla="*/ 283369 h 420688"/>
              <a:gd name="connsiteX8" fmla="*/ 0 w 812800"/>
              <a:gd name="connsiteY8" fmla="*/ 0 h 420688"/>
              <a:gd name="connsiteX0" fmla="*/ 0 w 812800"/>
              <a:gd name="connsiteY0" fmla="*/ 0 h 420688"/>
              <a:gd name="connsiteX1" fmla="*/ 812800 w 812800"/>
              <a:gd name="connsiteY1" fmla="*/ 0 h 420688"/>
              <a:gd name="connsiteX2" fmla="*/ 812800 w 812800"/>
              <a:gd name="connsiteY2" fmla="*/ 276225 h 420688"/>
              <a:gd name="connsiteX3" fmla="*/ 733425 w 812800"/>
              <a:gd name="connsiteY3" fmla="*/ 276225 h 420688"/>
              <a:gd name="connsiteX4" fmla="*/ 747537 w 812800"/>
              <a:gd name="connsiteY4" fmla="*/ 416719 h 420688"/>
              <a:gd name="connsiteX5" fmla="*/ 88900 w 812800"/>
              <a:gd name="connsiteY5" fmla="*/ 420688 h 420688"/>
              <a:gd name="connsiteX6" fmla="*/ 88900 w 812800"/>
              <a:gd name="connsiteY6" fmla="*/ 282575 h 420688"/>
              <a:gd name="connsiteX7" fmla="*/ 0 w 812800"/>
              <a:gd name="connsiteY7" fmla="*/ 283369 h 420688"/>
              <a:gd name="connsiteX8" fmla="*/ 0 w 812800"/>
              <a:gd name="connsiteY8" fmla="*/ 0 h 420688"/>
              <a:gd name="connsiteX0" fmla="*/ 0 w 812800"/>
              <a:gd name="connsiteY0" fmla="*/ 0 h 432594"/>
              <a:gd name="connsiteX1" fmla="*/ 812800 w 812800"/>
              <a:gd name="connsiteY1" fmla="*/ 0 h 432594"/>
              <a:gd name="connsiteX2" fmla="*/ 812800 w 812800"/>
              <a:gd name="connsiteY2" fmla="*/ 276225 h 432594"/>
              <a:gd name="connsiteX3" fmla="*/ 733425 w 812800"/>
              <a:gd name="connsiteY3" fmla="*/ 276225 h 432594"/>
              <a:gd name="connsiteX4" fmla="*/ 726370 w 812800"/>
              <a:gd name="connsiteY4" fmla="*/ 432594 h 432594"/>
              <a:gd name="connsiteX5" fmla="*/ 88900 w 812800"/>
              <a:gd name="connsiteY5" fmla="*/ 420688 h 432594"/>
              <a:gd name="connsiteX6" fmla="*/ 88900 w 812800"/>
              <a:gd name="connsiteY6" fmla="*/ 282575 h 432594"/>
              <a:gd name="connsiteX7" fmla="*/ 0 w 812800"/>
              <a:gd name="connsiteY7" fmla="*/ 283369 h 432594"/>
              <a:gd name="connsiteX8" fmla="*/ 0 w 812800"/>
              <a:gd name="connsiteY8" fmla="*/ 0 h 432594"/>
              <a:gd name="connsiteX0" fmla="*/ 0 w 812800"/>
              <a:gd name="connsiteY0" fmla="*/ 0 h 432594"/>
              <a:gd name="connsiteX1" fmla="*/ 812800 w 812800"/>
              <a:gd name="connsiteY1" fmla="*/ 0 h 432594"/>
              <a:gd name="connsiteX2" fmla="*/ 812800 w 812800"/>
              <a:gd name="connsiteY2" fmla="*/ 276225 h 432594"/>
              <a:gd name="connsiteX3" fmla="*/ 733425 w 812800"/>
              <a:gd name="connsiteY3" fmla="*/ 276225 h 432594"/>
              <a:gd name="connsiteX4" fmla="*/ 726370 w 812800"/>
              <a:gd name="connsiteY4" fmla="*/ 432594 h 432594"/>
              <a:gd name="connsiteX5" fmla="*/ 88900 w 812800"/>
              <a:gd name="connsiteY5" fmla="*/ 420688 h 432594"/>
              <a:gd name="connsiteX6" fmla="*/ 88900 w 812800"/>
              <a:gd name="connsiteY6" fmla="*/ 282575 h 432594"/>
              <a:gd name="connsiteX7" fmla="*/ 7056 w 812800"/>
              <a:gd name="connsiteY7" fmla="*/ 338931 h 432594"/>
              <a:gd name="connsiteX8" fmla="*/ 0 w 812800"/>
              <a:gd name="connsiteY8" fmla="*/ 0 h 432594"/>
              <a:gd name="connsiteX0" fmla="*/ 0 w 812800"/>
              <a:gd name="connsiteY0" fmla="*/ 0 h 432594"/>
              <a:gd name="connsiteX1" fmla="*/ 812800 w 812800"/>
              <a:gd name="connsiteY1" fmla="*/ 0 h 432594"/>
              <a:gd name="connsiteX2" fmla="*/ 812800 w 812800"/>
              <a:gd name="connsiteY2" fmla="*/ 276225 h 432594"/>
              <a:gd name="connsiteX3" fmla="*/ 733425 w 812800"/>
              <a:gd name="connsiteY3" fmla="*/ 276225 h 432594"/>
              <a:gd name="connsiteX4" fmla="*/ 726370 w 812800"/>
              <a:gd name="connsiteY4" fmla="*/ 432594 h 432594"/>
              <a:gd name="connsiteX5" fmla="*/ 88900 w 812800"/>
              <a:gd name="connsiteY5" fmla="*/ 420688 h 432594"/>
              <a:gd name="connsiteX6" fmla="*/ 85372 w 812800"/>
              <a:gd name="connsiteY6" fmla="*/ 326231 h 432594"/>
              <a:gd name="connsiteX7" fmla="*/ 7056 w 812800"/>
              <a:gd name="connsiteY7" fmla="*/ 338931 h 432594"/>
              <a:gd name="connsiteX8" fmla="*/ 0 w 812800"/>
              <a:gd name="connsiteY8" fmla="*/ 0 h 432594"/>
              <a:gd name="connsiteX0" fmla="*/ 0 w 812800"/>
              <a:gd name="connsiteY0" fmla="*/ 0 h 432594"/>
              <a:gd name="connsiteX1" fmla="*/ 812800 w 812800"/>
              <a:gd name="connsiteY1" fmla="*/ 0 h 432594"/>
              <a:gd name="connsiteX2" fmla="*/ 812800 w 812800"/>
              <a:gd name="connsiteY2" fmla="*/ 276225 h 432594"/>
              <a:gd name="connsiteX3" fmla="*/ 726370 w 812800"/>
              <a:gd name="connsiteY3" fmla="*/ 339725 h 432594"/>
              <a:gd name="connsiteX4" fmla="*/ 726370 w 812800"/>
              <a:gd name="connsiteY4" fmla="*/ 432594 h 432594"/>
              <a:gd name="connsiteX5" fmla="*/ 88900 w 812800"/>
              <a:gd name="connsiteY5" fmla="*/ 420688 h 432594"/>
              <a:gd name="connsiteX6" fmla="*/ 85372 w 812800"/>
              <a:gd name="connsiteY6" fmla="*/ 326231 h 432594"/>
              <a:gd name="connsiteX7" fmla="*/ 7056 w 812800"/>
              <a:gd name="connsiteY7" fmla="*/ 338931 h 432594"/>
              <a:gd name="connsiteX8" fmla="*/ 0 w 812800"/>
              <a:gd name="connsiteY8" fmla="*/ 0 h 432594"/>
              <a:gd name="connsiteX0" fmla="*/ 0 w 816328"/>
              <a:gd name="connsiteY0" fmla="*/ 0 h 432594"/>
              <a:gd name="connsiteX1" fmla="*/ 812800 w 816328"/>
              <a:gd name="connsiteY1" fmla="*/ 0 h 432594"/>
              <a:gd name="connsiteX2" fmla="*/ 816328 w 816328"/>
              <a:gd name="connsiteY2" fmla="*/ 327819 h 432594"/>
              <a:gd name="connsiteX3" fmla="*/ 726370 w 816328"/>
              <a:gd name="connsiteY3" fmla="*/ 339725 h 432594"/>
              <a:gd name="connsiteX4" fmla="*/ 726370 w 816328"/>
              <a:gd name="connsiteY4" fmla="*/ 432594 h 432594"/>
              <a:gd name="connsiteX5" fmla="*/ 88900 w 816328"/>
              <a:gd name="connsiteY5" fmla="*/ 420688 h 432594"/>
              <a:gd name="connsiteX6" fmla="*/ 85372 w 816328"/>
              <a:gd name="connsiteY6" fmla="*/ 326231 h 432594"/>
              <a:gd name="connsiteX7" fmla="*/ 7056 w 816328"/>
              <a:gd name="connsiteY7" fmla="*/ 338931 h 432594"/>
              <a:gd name="connsiteX8" fmla="*/ 0 w 816328"/>
              <a:gd name="connsiteY8" fmla="*/ 0 h 432594"/>
              <a:gd name="connsiteX0" fmla="*/ 233 w 816561"/>
              <a:gd name="connsiteY0" fmla="*/ 0 h 432594"/>
              <a:gd name="connsiteX1" fmla="*/ 813033 w 816561"/>
              <a:gd name="connsiteY1" fmla="*/ 0 h 432594"/>
              <a:gd name="connsiteX2" fmla="*/ 816561 w 816561"/>
              <a:gd name="connsiteY2" fmla="*/ 327819 h 432594"/>
              <a:gd name="connsiteX3" fmla="*/ 726603 w 816561"/>
              <a:gd name="connsiteY3" fmla="*/ 339725 h 432594"/>
              <a:gd name="connsiteX4" fmla="*/ 726603 w 816561"/>
              <a:gd name="connsiteY4" fmla="*/ 432594 h 432594"/>
              <a:gd name="connsiteX5" fmla="*/ 89133 w 816561"/>
              <a:gd name="connsiteY5" fmla="*/ 420688 h 432594"/>
              <a:gd name="connsiteX6" fmla="*/ 85605 w 816561"/>
              <a:gd name="connsiteY6" fmla="*/ 326231 h 432594"/>
              <a:gd name="connsiteX7" fmla="*/ 0 w 816561"/>
              <a:gd name="connsiteY7" fmla="*/ 337564 h 432594"/>
              <a:gd name="connsiteX8" fmla="*/ 233 w 816561"/>
              <a:gd name="connsiteY8" fmla="*/ 0 h 432594"/>
              <a:gd name="connsiteX0" fmla="*/ 233 w 816561"/>
              <a:gd name="connsiteY0" fmla="*/ 0 h 432594"/>
              <a:gd name="connsiteX1" fmla="*/ 813033 w 816561"/>
              <a:gd name="connsiteY1" fmla="*/ 0 h 432594"/>
              <a:gd name="connsiteX2" fmla="*/ 816561 w 816561"/>
              <a:gd name="connsiteY2" fmla="*/ 327819 h 432594"/>
              <a:gd name="connsiteX3" fmla="*/ 726603 w 816561"/>
              <a:gd name="connsiteY3" fmla="*/ 339725 h 432594"/>
              <a:gd name="connsiteX4" fmla="*/ 726603 w 816561"/>
              <a:gd name="connsiteY4" fmla="*/ 432594 h 432594"/>
              <a:gd name="connsiteX5" fmla="*/ 89133 w 816561"/>
              <a:gd name="connsiteY5" fmla="*/ 420688 h 432594"/>
              <a:gd name="connsiteX6" fmla="*/ 89249 w 816561"/>
              <a:gd name="connsiteY6" fmla="*/ 339897 h 432594"/>
              <a:gd name="connsiteX7" fmla="*/ 0 w 816561"/>
              <a:gd name="connsiteY7" fmla="*/ 337564 h 432594"/>
              <a:gd name="connsiteX8" fmla="*/ 233 w 816561"/>
              <a:gd name="connsiteY8" fmla="*/ 0 h 432594"/>
              <a:gd name="connsiteX0" fmla="*/ 233 w 816561"/>
              <a:gd name="connsiteY0" fmla="*/ 0 h 432594"/>
              <a:gd name="connsiteX1" fmla="*/ 813033 w 816561"/>
              <a:gd name="connsiteY1" fmla="*/ 0 h 432594"/>
              <a:gd name="connsiteX2" fmla="*/ 816561 w 816561"/>
              <a:gd name="connsiteY2" fmla="*/ 327819 h 432594"/>
              <a:gd name="connsiteX3" fmla="*/ 726603 w 816561"/>
              <a:gd name="connsiteY3" fmla="*/ 339725 h 432594"/>
              <a:gd name="connsiteX4" fmla="*/ 726603 w 816561"/>
              <a:gd name="connsiteY4" fmla="*/ 432594 h 432594"/>
              <a:gd name="connsiteX5" fmla="*/ 89133 w 816561"/>
              <a:gd name="connsiteY5" fmla="*/ 428888 h 432594"/>
              <a:gd name="connsiteX6" fmla="*/ 89249 w 816561"/>
              <a:gd name="connsiteY6" fmla="*/ 339897 h 432594"/>
              <a:gd name="connsiteX7" fmla="*/ 0 w 816561"/>
              <a:gd name="connsiteY7" fmla="*/ 337564 h 432594"/>
              <a:gd name="connsiteX8" fmla="*/ 233 w 816561"/>
              <a:gd name="connsiteY8" fmla="*/ 0 h 432594"/>
              <a:gd name="connsiteX0" fmla="*/ 233 w 813033"/>
              <a:gd name="connsiteY0" fmla="*/ 0 h 432594"/>
              <a:gd name="connsiteX1" fmla="*/ 813033 w 813033"/>
              <a:gd name="connsiteY1" fmla="*/ 0 h 432594"/>
              <a:gd name="connsiteX2" fmla="*/ 812917 w 813033"/>
              <a:gd name="connsiteY2" fmla="*/ 338752 h 432594"/>
              <a:gd name="connsiteX3" fmla="*/ 726603 w 813033"/>
              <a:gd name="connsiteY3" fmla="*/ 339725 h 432594"/>
              <a:gd name="connsiteX4" fmla="*/ 726603 w 813033"/>
              <a:gd name="connsiteY4" fmla="*/ 432594 h 432594"/>
              <a:gd name="connsiteX5" fmla="*/ 89133 w 813033"/>
              <a:gd name="connsiteY5" fmla="*/ 428888 h 432594"/>
              <a:gd name="connsiteX6" fmla="*/ 89249 w 813033"/>
              <a:gd name="connsiteY6" fmla="*/ 339897 h 432594"/>
              <a:gd name="connsiteX7" fmla="*/ 0 w 813033"/>
              <a:gd name="connsiteY7" fmla="*/ 337564 h 432594"/>
              <a:gd name="connsiteX8" fmla="*/ 233 w 813033"/>
              <a:gd name="connsiteY8" fmla="*/ 0 h 432594"/>
              <a:gd name="connsiteX0" fmla="*/ 233 w 813033"/>
              <a:gd name="connsiteY0" fmla="*/ 0 h 434354"/>
              <a:gd name="connsiteX1" fmla="*/ 813033 w 813033"/>
              <a:gd name="connsiteY1" fmla="*/ 0 h 434354"/>
              <a:gd name="connsiteX2" fmla="*/ 812917 w 813033"/>
              <a:gd name="connsiteY2" fmla="*/ 338752 h 434354"/>
              <a:gd name="connsiteX3" fmla="*/ 726603 w 813033"/>
              <a:gd name="connsiteY3" fmla="*/ 339725 h 434354"/>
              <a:gd name="connsiteX4" fmla="*/ 726603 w 813033"/>
              <a:gd name="connsiteY4" fmla="*/ 432594 h 434354"/>
              <a:gd name="connsiteX5" fmla="*/ 89133 w 813033"/>
              <a:gd name="connsiteY5" fmla="*/ 434354 h 434354"/>
              <a:gd name="connsiteX6" fmla="*/ 89249 w 813033"/>
              <a:gd name="connsiteY6" fmla="*/ 339897 h 434354"/>
              <a:gd name="connsiteX7" fmla="*/ 0 w 813033"/>
              <a:gd name="connsiteY7" fmla="*/ 337564 h 434354"/>
              <a:gd name="connsiteX8" fmla="*/ 233 w 813033"/>
              <a:gd name="connsiteY8" fmla="*/ 0 h 434354"/>
              <a:gd name="connsiteX0" fmla="*/ 233 w 813033"/>
              <a:gd name="connsiteY0" fmla="*/ 0 h 432594"/>
              <a:gd name="connsiteX1" fmla="*/ 813033 w 813033"/>
              <a:gd name="connsiteY1" fmla="*/ 0 h 432594"/>
              <a:gd name="connsiteX2" fmla="*/ 812917 w 813033"/>
              <a:gd name="connsiteY2" fmla="*/ 338752 h 432594"/>
              <a:gd name="connsiteX3" fmla="*/ 726603 w 813033"/>
              <a:gd name="connsiteY3" fmla="*/ 339725 h 432594"/>
              <a:gd name="connsiteX4" fmla="*/ 726603 w 813033"/>
              <a:gd name="connsiteY4" fmla="*/ 432594 h 432594"/>
              <a:gd name="connsiteX5" fmla="*/ 89133 w 813033"/>
              <a:gd name="connsiteY5" fmla="*/ 428887 h 432594"/>
              <a:gd name="connsiteX6" fmla="*/ 89249 w 813033"/>
              <a:gd name="connsiteY6" fmla="*/ 339897 h 432594"/>
              <a:gd name="connsiteX7" fmla="*/ 0 w 813033"/>
              <a:gd name="connsiteY7" fmla="*/ 337564 h 432594"/>
              <a:gd name="connsiteX8" fmla="*/ 233 w 813033"/>
              <a:gd name="connsiteY8" fmla="*/ 0 h 432594"/>
              <a:gd name="connsiteX0" fmla="*/ 233 w 813033"/>
              <a:gd name="connsiteY0" fmla="*/ 0 h 492143"/>
              <a:gd name="connsiteX1" fmla="*/ 813033 w 813033"/>
              <a:gd name="connsiteY1" fmla="*/ 59549 h 492143"/>
              <a:gd name="connsiteX2" fmla="*/ 812917 w 813033"/>
              <a:gd name="connsiteY2" fmla="*/ 398301 h 492143"/>
              <a:gd name="connsiteX3" fmla="*/ 726603 w 813033"/>
              <a:gd name="connsiteY3" fmla="*/ 399274 h 492143"/>
              <a:gd name="connsiteX4" fmla="*/ 726603 w 813033"/>
              <a:gd name="connsiteY4" fmla="*/ 492143 h 492143"/>
              <a:gd name="connsiteX5" fmla="*/ 89133 w 813033"/>
              <a:gd name="connsiteY5" fmla="*/ 488436 h 492143"/>
              <a:gd name="connsiteX6" fmla="*/ 89249 w 813033"/>
              <a:gd name="connsiteY6" fmla="*/ 399446 h 492143"/>
              <a:gd name="connsiteX7" fmla="*/ 0 w 813033"/>
              <a:gd name="connsiteY7" fmla="*/ 397113 h 492143"/>
              <a:gd name="connsiteX8" fmla="*/ 233 w 813033"/>
              <a:gd name="connsiteY8" fmla="*/ 0 h 492143"/>
              <a:gd name="connsiteX0" fmla="*/ 233 w 813033"/>
              <a:gd name="connsiteY0" fmla="*/ 0 h 492143"/>
              <a:gd name="connsiteX1" fmla="*/ 813033 w 813033"/>
              <a:gd name="connsiteY1" fmla="*/ 0 h 492143"/>
              <a:gd name="connsiteX2" fmla="*/ 812917 w 813033"/>
              <a:gd name="connsiteY2" fmla="*/ 398301 h 492143"/>
              <a:gd name="connsiteX3" fmla="*/ 726603 w 813033"/>
              <a:gd name="connsiteY3" fmla="*/ 399274 h 492143"/>
              <a:gd name="connsiteX4" fmla="*/ 726603 w 813033"/>
              <a:gd name="connsiteY4" fmla="*/ 492143 h 492143"/>
              <a:gd name="connsiteX5" fmla="*/ 89133 w 813033"/>
              <a:gd name="connsiteY5" fmla="*/ 488436 h 492143"/>
              <a:gd name="connsiteX6" fmla="*/ 89249 w 813033"/>
              <a:gd name="connsiteY6" fmla="*/ 399446 h 492143"/>
              <a:gd name="connsiteX7" fmla="*/ 0 w 813033"/>
              <a:gd name="connsiteY7" fmla="*/ 397113 h 492143"/>
              <a:gd name="connsiteX8" fmla="*/ 233 w 813033"/>
              <a:gd name="connsiteY8" fmla="*/ 0 h 492143"/>
              <a:gd name="connsiteX0" fmla="*/ 233 w 813033"/>
              <a:gd name="connsiteY0" fmla="*/ 0 h 488436"/>
              <a:gd name="connsiteX1" fmla="*/ 813033 w 813033"/>
              <a:gd name="connsiteY1" fmla="*/ 0 h 488436"/>
              <a:gd name="connsiteX2" fmla="*/ 812917 w 813033"/>
              <a:gd name="connsiteY2" fmla="*/ 398301 h 488436"/>
              <a:gd name="connsiteX3" fmla="*/ 726603 w 813033"/>
              <a:gd name="connsiteY3" fmla="*/ 399274 h 488436"/>
              <a:gd name="connsiteX4" fmla="*/ 719446 w 813033"/>
              <a:gd name="connsiteY4" fmla="*/ 488173 h 488436"/>
              <a:gd name="connsiteX5" fmla="*/ 89133 w 813033"/>
              <a:gd name="connsiteY5" fmla="*/ 488436 h 488436"/>
              <a:gd name="connsiteX6" fmla="*/ 89249 w 813033"/>
              <a:gd name="connsiteY6" fmla="*/ 399446 h 488436"/>
              <a:gd name="connsiteX7" fmla="*/ 0 w 813033"/>
              <a:gd name="connsiteY7" fmla="*/ 397113 h 488436"/>
              <a:gd name="connsiteX8" fmla="*/ 233 w 813033"/>
              <a:gd name="connsiteY8" fmla="*/ 0 h 488436"/>
              <a:gd name="connsiteX0" fmla="*/ 233 w 813033"/>
              <a:gd name="connsiteY0" fmla="*/ 0 h 488436"/>
              <a:gd name="connsiteX1" fmla="*/ 813033 w 813033"/>
              <a:gd name="connsiteY1" fmla="*/ 0 h 488436"/>
              <a:gd name="connsiteX2" fmla="*/ 812917 w 813033"/>
              <a:gd name="connsiteY2" fmla="*/ 398301 h 488436"/>
              <a:gd name="connsiteX3" fmla="*/ 719446 w 813033"/>
              <a:gd name="connsiteY3" fmla="*/ 399274 h 488436"/>
              <a:gd name="connsiteX4" fmla="*/ 719446 w 813033"/>
              <a:gd name="connsiteY4" fmla="*/ 488173 h 488436"/>
              <a:gd name="connsiteX5" fmla="*/ 89133 w 813033"/>
              <a:gd name="connsiteY5" fmla="*/ 488436 h 488436"/>
              <a:gd name="connsiteX6" fmla="*/ 89249 w 813033"/>
              <a:gd name="connsiteY6" fmla="*/ 399446 h 488436"/>
              <a:gd name="connsiteX7" fmla="*/ 0 w 813033"/>
              <a:gd name="connsiteY7" fmla="*/ 397113 h 488436"/>
              <a:gd name="connsiteX8" fmla="*/ 233 w 813033"/>
              <a:gd name="connsiteY8" fmla="*/ 0 h 488436"/>
              <a:gd name="connsiteX0" fmla="*/ 233 w 813033"/>
              <a:gd name="connsiteY0" fmla="*/ 0 h 488173"/>
              <a:gd name="connsiteX1" fmla="*/ 813033 w 813033"/>
              <a:gd name="connsiteY1" fmla="*/ 0 h 488173"/>
              <a:gd name="connsiteX2" fmla="*/ 812917 w 813033"/>
              <a:gd name="connsiteY2" fmla="*/ 398301 h 488173"/>
              <a:gd name="connsiteX3" fmla="*/ 719446 w 813033"/>
              <a:gd name="connsiteY3" fmla="*/ 399274 h 488173"/>
              <a:gd name="connsiteX4" fmla="*/ 719446 w 813033"/>
              <a:gd name="connsiteY4" fmla="*/ 488173 h 488173"/>
              <a:gd name="connsiteX5" fmla="*/ 101062 w 813033"/>
              <a:gd name="connsiteY5" fmla="*/ 484466 h 488173"/>
              <a:gd name="connsiteX6" fmla="*/ 89249 w 813033"/>
              <a:gd name="connsiteY6" fmla="*/ 399446 h 488173"/>
              <a:gd name="connsiteX7" fmla="*/ 0 w 813033"/>
              <a:gd name="connsiteY7" fmla="*/ 397113 h 488173"/>
              <a:gd name="connsiteX8" fmla="*/ 233 w 813033"/>
              <a:gd name="connsiteY8" fmla="*/ 0 h 488173"/>
              <a:gd name="connsiteX0" fmla="*/ 233 w 813033"/>
              <a:gd name="connsiteY0" fmla="*/ 0 h 488173"/>
              <a:gd name="connsiteX1" fmla="*/ 813033 w 813033"/>
              <a:gd name="connsiteY1" fmla="*/ 0 h 488173"/>
              <a:gd name="connsiteX2" fmla="*/ 812917 w 813033"/>
              <a:gd name="connsiteY2" fmla="*/ 398301 h 488173"/>
              <a:gd name="connsiteX3" fmla="*/ 719446 w 813033"/>
              <a:gd name="connsiteY3" fmla="*/ 399274 h 488173"/>
              <a:gd name="connsiteX4" fmla="*/ 719446 w 813033"/>
              <a:gd name="connsiteY4" fmla="*/ 488173 h 488173"/>
              <a:gd name="connsiteX5" fmla="*/ 101062 w 813033"/>
              <a:gd name="connsiteY5" fmla="*/ 484466 h 488173"/>
              <a:gd name="connsiteX6" fmla="*/ 108334 w 813033"/>
              <a:gd name="connsiteY6" fmla="*/ 403417 h 488173"/>
              <a:gd name="connsiteX7" fmla="*/ 0 w 813033"/>
              <a:gd name="connsiteY7" fmla="*/ 397113 h 488173"/>
              <a:gd name="connsiteX8" fmla="*/ 233 w 813033"/>
              <a:gd name="connsiteY8" fmla="*/ 0 h 488173"/>
              <a:gd name="connsiteX0" fmla="*/ 233 w 813033"/>
              <a:gd name="connsiteY0" fmla="*/ 0 h 488173"/>
              <a:gd name="connsiteX1" fmla="*/ 813033 w 813033"/>
              <a:gd name="connsiteY1" fmla="*/ 0 h 488173"/>
              <a:gd name="connsiteX2" fmla="*/ 812917 w 813033"/>
              <a:gd name="connsiteY2" fmla="*/ 398301 h 488173"/>
              <a:gd name="connsiteX3" fmla="*/ 719446 w 813033"/>
              <a:gd name="connsiteY3" fmla="*/ 399274 h 488173"/>
              <a:gd name="connsiteX4" fmla="*/ 719446 w 813033"/>
              <a:gd name="connsiteY4" fmla="*/ 488173 h 488173"/>
              <a:gd name="connsiteX5" fmla="*/ 108219 w 813033"/>
              <a:gd name="connsiteY5" fmla="*/ 480496 h 488173"/>
              <a:gd name="connsiteX6" fmla="*/ 108334 w 813033"/>
              <a:gd name="connsiteY6" fmla="*/ 403417 h 488173"/>
              <a:gd name="connsiteX7" fmla="*/ 0 w 813033"/>
              <a:gd name="connsiteY7" fmla="*/ 397113 h 488173"/>
              <a:gd name="connsiteX8" fmla="*/ 233 w 813033"/>
              <a:gd name="connsiteY8" fmla="*/ 0 h 488173"/>
              <a:gd name="connsiteX0" fmla="*/ 233 w 813033"/>
              <a:gd name="connsiteY0" fmla="*/ 0 h 488173"/>
              <a:gd name="connsiteX1" fmla="*/ 813033 w 813033"/>
              <a:gd name="connsiteY1" fmla="*/ 0 h 488173"/>
              <a:gd name="connsiteX2" fmla="*/ 812917 w 813033"/>
              <a:gd name="connsiteY2" fmla="*/ 398301 h 488173"/>
              <a:gd name="connsiteX3" fmla="*/ 719446 w 813033"/>
              <a:gd name="connsiteY3" fmla="*/ 399274 h 488173"/>
              <a:gd name="connsiteX4" fmla="*/ 719446 w 813033"/>
              <a:gd name="connsiteY4" fmla="*/ 488173 h 488173"/>
              <a:gd name="connsiteX5" fmla="*/ 108219 w 813033"/>
              <a:gd name="connsiteY5" fmla="*/ 484466 h 488173"/>
              <a:gd name="connsiteX6" fmla="*/ 108334 w 813033"/>
              <a:gd name="connsiteY6" fmla="*/ 403417 h 488173"/>
              <a:gd name="connsiteX7" fmla="*/ 0 w 813033"/>
              <a:gd name="connsiteY7" fmla="*/ 397113 h 488173"/>
              <a:gd name="connsiteX8" fmla="*/ 233 w 813033"/>
              <a:gd name="connsiteY8" fmla="*/ 0 h 488173"/>
              <a:gd name="connsiteX0" fmla="*/ 233 w 813033"/>
              <a:gd name="connsiteY0" fmla="*/ 0 h 488173"/>
              <a:gd name="connsiteX1" fmla="*/ 813033 w 813033"/>
              <a:gd name="connsiteY1" fmla="*/ 0 h 488173"/>
              <a:gd name="connsiteX2" fmla="*/ 812917 w 813033"/>
              <a:gd name="connsiteY2" fmla="*/ 398301 h 488173"/>
              <a:gd name="connsiteX3" fmla="*/ 719446 w 813033"/>
              <a:gd name="connsiteY3" fmla="*/ 399274 h 488173"/>
              <a:gd name="connsiteX4" fmla="*/ 719446 w 813033"/>
              <a:gd name="connsiteY4" fmla="*/ 488173 h 488173"/>
              <a:gd name="connsiteX5" fmla="*/ 108219 w 813033"/>
              <a:gd name="connsiteY5" fmla="*/ 484466 h 488173"/>
              <a:gd name="connsiteX6" fmla="*/ 93753 w 813033"/>
              <a:gd name="connsiteY6" fmla="*/ 399447 h 488173"/>
              <a:gd name="connsiteX7" fmla="*/ 0 w 813033"/>
              <a:gd name="connsiteY7" fmla="*/ 397113 h 488173"/>
              <a:gd name="connsiteX8" fmla="*/ 233 w 813033"/>
              <a:gd name="connsiteY8" fmla="*/ 0 h 488173"/>
              <a:gd name="connsiteX0" fmla="*/ 233 w 813033"/>
              <a:gd name="connsiteY0" fmla="*/ 0 h 488173"/>
              <a:gd name="connsiteX1" fmla="*/ 813033 w 813033"/>
              <a:gd name="connsiteY1" fmla="*/ 0 h 488173"/>
              <a:gd name="connsiteX2" fmla="*/ 812917 w 813033"/>
              <a:gd name="connsiteY2" fmla="*/ 398301 h 488173"/>
              <a:gd name="connsiteX3" fmla="*/ 719446 w 813033"/>
              <a:gd name="connsiteY3" fmla="*/ 399274 h 488173"/>
              <a:gd name="connsiteX4" fmla="*/ 719446 w 813033"/>
              <a:gd name="connsiteY4" fmla="*/ 488173 h 488173"/>
              <a:gd name="connsiteX5" fmla="*/ 97804 w 813033"/>
              <a:gd name="connsiteY5" fmla="*/ 480496 h 488173"/>
              <a:gd name="connsiteX6" fmla="*/ 93753 w 813033"/>
              <a:gd name="connsiteY6" fmla="*/ 399447 h 488173"/>
              <a:gd name="connsiteX7" fmla="*/ 0 w 813033"/>
              <a:gd name="connsiteY7" fmla="*/ 397113 h 488173"/>
              <a:gd name="connsiteX8" fmla="*/ 233 w 813033"/>
              <a:gd name="connsiteY8" fmla="*/ 0 h 488173"/>
              <a:gd name="connsiteX0" fmla="*/ 233 w 813033"/>
              <a:gd name="connsiteY0" fmla="*/ 0 h 488436"/>
              <a:gd name="connsiteX1" fmla="*/ 813033 w 813033"/>
              <a:gd name="connsiteY1" fmla="*/ 0 h 488436"/>
              <a:gd name="connsiteX2" fmla="*/ 812917 w 813033"/>
              <a:gd name="connsiteY2" fmla="*/ 398301 h 488436"/>
              <a:gd name="connsiteX3" fmla="*/ 719446 w 813033"/>
              <a:gd name="connsiteY3" fmla="*/ 399274 h 488436"/>
              <a:gd name="connsiteX4" fmla="*/ 719446 w 813033"/>
              <a:gd name="connsiteY4" fmla="*/ 488173 h 488436"/>
              <a:gd name="connsiteX5" fmla="*/ 93638 w 813033"/>
              <a:gd name="connsiteY5" fmla="*/ 488436 h 488436"/>
              <a:gd name="connsiteX6" fmla="*/ 93753 w 813033"/>
              <a:gd name="connsiteY6" fmla="*/ 399447 h 488436"/>
              <a:gd name="connsiteX7" fmla="*/ 0 w 813033"/>
              <a:gd name="connsiteY7" fmla="*/ 397113 h 488436"/>
              <a:gd name="connsiteX8" fmla="*/ 233 w 813033"/>
              <a:gd name="connsiteY8" fmla="*/ 0 h 488436"/>
              <a:gd name="connsiteX0" fmla="*/ 233 w 813033"/>
              <a:gd name="connsiteY0" fmla="*/ 0 h 488436"/>
              <a:gd name="connsiteX1" fmla="*/ 813033 w 813033"/>
              <a:gd name="connsiteY1" fmla="*/ 0 h 488436"/>
              <a:gd name="connsiteX2" fmla="*/ 812917 w 813033"/>
              <a:gd name="connsiteY2" fmla="*/ 398301 h 488436"/>
              <a:gd name="connsiteX3" fmla="*/ 719446 w 813033"/>
              <a:gd name="connsiteY3" fmla="*/ 399274 h 488436"/>
              <a:gd name="connsiteX4" fmla="*/ 713197 w 813033"/>
              <a:gd name="connsiteY4" fmla="*/ 488173 h 488436"/>
              <a:gd name="connsiteX5" fmla="*/ 93638 w 813033"/>
              <a:gd name="connsiteY5" fmla="*/ 488436 h 488436"/>
              <a:gd name="connsiteX6" fmla="*/ 93753 w 813033"/>
              <a:gd name="connsiteY6" fmla="*/ 399447 h 488436"/>
              <a:gd name="connsiteX7" fmla="*/ 0 w 813033"/>
              <a:gd name="connsiteY7" fmla="*/ 397113 h 488436"/>
              <a:gd name="connsiteX8" fmla="*/ 233 w 813033"/>
              <a:gd name="connsiteY8" fmla="*/ 0 h 488436"/>
              <a:gd name="connsiteX0" fmla="*/ 233 w 813033"/>
              <a:gd name="connsiteY0" fmla="*/ 0 h 488436"/>
              <a:gd name="connsiteX1" fmla="*/ 813033 w 813033"/>
              <a:gd name="connsiteY1" fmla="*/ 0 h 488436"/>
              <a:gd name="connsiteX2" fmla="*/ 812917 w 813033"/>
              <a:gd name="connsiteY2" fmla="*/ 398301 h 488436"/>
              <a:gd name="connsiteX3" fmla="*/ 715280 w 813033"/>
              <a:gd name="connsiteY3" fmla="*/ 403244 h 488436"/>
              <a:gd name="connsiteX4" fmla="*/ 713197 w 813033"/>
              <a:gd name="connsiteY4" fmla="*/ 488173 h 488436"/>
              <a:gd name="connsiteX5" fmla="*/ 93638 w 813033"/>
              <a:gd name="connsiteY5" fmla="*/ 488436 h 488436"/>
              <a:gd name="connsiteX6" fmla="*/ 93753 w 813033"/>
              <a:gd name="connsiteY6" fmla="*/ 399447 h 488436"/>
              <a:gd name="connsiteX7" fmla="*/ 0 w 813033"/>
              <a:gd name="connsiteY7" fmla="*/ 397113 h 488436"/>
              <a:gd name="connsiteX8" fmla="*/ 233 w 813033"/>
              <a:gd name="connsiteY8" fmla="*/ 0 h 488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13033" h="488436">
                <a:moveTo>
                  <a:pt x="233" y="0"/>
                </a:moveTo>
                <a:lnTo>
                  <a:pt x="813033" y="0"/>
                </a:lnTo>
                <a:cubicBezTo>
                  <a:pt x="812994" y="112917"/>
                  <a:pt x="812956" y="285384"/>
                  <a:pt x="812917" y="398301"/>
                </a:cubicBezTo>
                <a:lnTo>
                  <a:pt x="715280" y="403244"/>
                </a:lnTo>
                <a:cubicBezTo>
                  <a:pt x="714586" y="431554"/>
                  <a:pt x="713891" y="459863"/>
                  <a:pt x="713197" y="488173"/>
                </a:cubicBezTo>
                <a:lnTo>
                  <a:pt x="93638" y="488436"/>
                </a:lnTo>
                <a:cubicBezTo>
                  <a:pt x="93677" y="461506"/>
                  <a:pt x="93714" y="426377"/>
                  <a:pt x="93753" y="399447"/>
                </a:cubicBezTo>
                <a:lnTo>
                  <a:pt x="0" y="397113"/>
                </a:lnTo>
                <a:cubicBezTo>
                  <a:pt x="78" y="284592"/>
                  <a:pt x="155" y="112521"/>
                  <a:pt x="233" y="0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i="0" dirty="0">
              <a:latin typeface="Arial Narrow" panose="020B0606020202030204" pitchFamily="34" charset="0"/>
            </a:endParaRPr>
          </a:p>
        </p:txBody>
      </p:sp>
      <p:cxnSp>
        <p:nvCxnSpPr>
          <p:cNvPr id="456" name="Straight Connector 455">
            <a:extLst>
              <a:ext uri="{FF2B5EF4-FFF2-40B4-BE49-F238E27FC236}">
                <a16:creationId xmlns:a16="http://schemas.microsoft.com/office/drawing/2014/main" id="{7D036D93-98ED-4D96-8D73-E9957C36C548}"/>
              </a:ext>
            </a:extLst>
          </p:cNvPr>
          <p:cNvCxnSpPr/>
          <p:nvPr/>
        </p:nvCxnSpPr>
        <p:spPr>
          <a:xfrm>
            <a:off x="9014721" y="2985664"/>
            <a:ext cx="74066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7" name="Straight Connector 456">
            <a:extLst>
              <a:ext uri="{FF2B5EF4-FFF2-40B4-BE49-F238E27FC236}">
                <a16:creationId xmlns:a16="http://schemas.microsoft.com/office/drawing/2014/main" id="{AE4BAD84-A5B5-47AB-AEC5-C6E1D311FC96}"/>
              </a:ext>
            </a:extLst>
          </p:cNvPr>
          <p:cNvCxnSpPr/>
          <p:nvPr/>
        </p:nvCxnSpPr>
        <p:spPr>
          <a:xfrm>
            <a:off x="9014631" y="3139688"/>
            <a:ext cx="74066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8" name="Straight Connector 457">
            <a:extLst>
              <a:ext uri="{FF2B5EF4-FFF2-40B4-BE49-F238E27FC236}">
                <a16:creationId xmlns:a16="http://schemas.microsoft.com/office/drawing/2014/main" id="{4A49462D-DCA9-46C2-AE0D-3C7D598E00E7}"/>
              </a:ext>
            </a:extLst>
          </p:cNvPr>
          <p:cNvCxnSpPr/>
          <p:nvPr/>
        </p:nvCxnSpPr>
        <p:spPr>
          <a:xfrm>
            <a:off x="9103868" y="1037773"/>
            <a:ext cx="56692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9" name="Straight Connector 458">
            <a:extLst>
              <a:ext uri="{FF2B5EF4-FFF2-40B4-BE49-F238E27FC236}">
                <a16:creationId xmlns:a16="http://schemas.microsoft.com/office/drawing/2014/main" id="{573A8282-6474-4319-B50B-22CBB2C4FA77}"/>
              </a:ext>
            </a:extLst>
          </p:cNvPr>
          <p:cNvCxnSpPr/>
          <p:nvPr/>
        </p:nvCxnSpPr>
        <p:spPr>
          <a:xfrm>
            <a:off x="9014631" y="3026301"/>
            <a:ext cx="74066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0" name="Straight Connector 459">
            <a:extLst>
              <a:ext uri="{FF2B5EF4-FFF2-40B4-BE49-F238E27FC236}">
                <a16:creationId xmlns:a16="http://schemas.microsoft.com/office/drawing/2014/main" id="{EA91CF85-38AA-4673-850D-506073B5C55F}"/>
              </a:ext>
            </a:extLst>
          </p:cNvPr>
          <p:cNvCxnSpPr/>
          <p:nvPr/>
        </p:nvCxnSpPr>
        <p:spPr>
          <a:xfrm>
            <a:off x="9014631" y="3066306"/>
            <a:ext cx="74066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1" name="Straight Connector 460">
            <a:extLst>
              <a:ext uri="{FF2B5EF4-FFF2-40B4-BE49-F238E27FC236}">
                <a16:creationId xmlns:a16="http://schemas.microsoft.com/office/drawing/2014/main" id="{B5C0AA1F-845E-47BE-A3BD-E16C2C5901CA}"/>
              </a:ext>
            </a:extLst>
          </p:cNvPr>
          <p:cNvCxnSpPr/>
          <p:nvPr/>
        </p:nvCxnSpPr>
        <p:spPr>
          <a:xfrm>
            <a:off x="9014631" y="3104406"/>
            <a:ext cx="74066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2" name="Straight Connector 461">
            <a:extLst>
              <a:ext uri="{FF2B5EF4-FFF2-40B4-BE49-F238E27FC236}">
                <a16:creationId xmlns:a16="http://schemas.microsoft.com/office/drawing/2014/main" id="{E82370B9-B1DD-44C5-96D5-A415AA4BD11D}"/>
              </a:ext>
            </a:extLst>
          </p:cNvPr>
          <p:cNvCxnSpPr/>
          <p:nvPr/>
        </p:nvCxnSpPr>
        <p:spPr>
          <a:xfrm>
            <a:off x="8972987" y="2662600"/>
            <a:ext cx="82296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3" name="Straight Connector 462">
            <a:extLst>
              <a:ext uri="{FF2B5EF4-FFF2-40B4-BE49-F238E27FC236}">
                <a16:creationId xmlns:a16="http://schemas.microsoft.com/office/drawing/2014/main" id="{431BC9CF-8894-4FEA-9EB4-2C674B0DE325}"/>
              </a:ext>
            </a:extLst>
          </p:cNvPr>
          <p:cNvCxnSpPr/>
          <p:nvPr/>
        </p:nvCxnSpPr>
        <p:spPr>
          <a:xfrm>
            <a:off x="8972987" y="2703972"/>
            <a:ext cx="82296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4" name="Straight Connector 463">
            <a:extLst>
              <a:ext uri="{FF2B5EF4-FFF2-40B4-BE49-F238E27FC236}">
                <a16:creationId xmlns:a16="http://schemas.microsoft.com/office/drawing/2014/main" id="{BA060363-4754-4580-985C-E0E93EC5CA7E}"/>
              </a:ext>
            </a:extLst>
          </p:cNvPr>
          <p:cNvCxnSpPr/>
          <p:nvPr/>
        </p:nvCxnSpPr>
        <p:spPr>
          <a:xfrm>
            <a:off x="8972987" y="2745344"/>
            <a:ext cx="82296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5" name="Straight Connector 464">
            <a:extLst>
              <a:ext uri="{FF2B5EF4-FFF2-40B4-BE49-F238E27FC236}">
                <a16:creationId xmlns:a16="http://schemas.microsoft.com/office/drawing/2014/main" id="{07F81437-E77B-4AE7-9DC5-372759043201}"/>
              </a:ext>
            </a:extLst>
          </p:cNvPr>
          <p:cNvCxnSpPr/>
          <p:nvPr/>
        </p:nvCxnSpPr>
        <p:spPr>
          <a:xfrm>
            <a:off x="8972987" y="2786716"/>
            <a:ext cx="82296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6" name="Straight Connector 465">
            <a:extLst>
              <a:ext uri="{FF2B5EF4-FFF2-40B4-BE49-F238E27FC236}">
                <a16:creationId xmlns:a16="http://schemas.microsoft.com/office/drawing/2014/main" id="{76F1AD1D-EF5D-4955-AB7E-E240403D2445}"/>
              </a:ext>
            </a:extLst>
          </p:cNvPr>
          <p:cNvCxnSpPr/>
          <p:nvPr/>
        </p:nvCxnSpPr>
        <p:spPr>
          <a:xfrm>
            <a:off x="8972987" y="2828088"/>
            <a:ext cx="82296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7" name="Straight Connector 466">
            <a:extLst>
              <a:ext uri="{FF2B5EF4-FFF2-40B4-BE49-F238E27FC236}">
                <a16:creationId xmlns:a16="http://schemas.microsoft.com/office/drawing/2014/main" id="{9B6479D6-ED3E-4394-81A7-1E95281BC232}"/>
              </a:ext>
            </a:extLst>
          </p:cNvPr>
          <p:cNvCxnSpPr/>
          <p:nvPr/>
        </p:nvCxnSpPr>
        <p:spPr>
          <a:xfrm>
            <a:off x="8972987" y="2869460"/>
            <a:ext cx="82296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8" name="Straight Connector 467">
            <a:extLst>
              <a:ext uri="{FF2B5EF4-FFF2-40B4-BE49-F238E27FC236}">
                <a16:creationId xmlns:a16="http://schemas.microsoft.com/office/drawing/2014/main" id="{3BB8C79A-DB17-44E7-A087-40A8E0FDD9A4}"/>
              </a:ext>
            </a:extLst>
          </p:cNvPr>
          <p:cNvCxnSpPr/>
          <p:nvPr/>
        </p:nvCxnSpPr>
        <p:spPr>
          <a:xfrm>
            <a:off x="8972987" y="2910831"/>
            <a:ext cx="82296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9" name="Straight Connector 468">
            <a:extLst>
              <a:ext uri="{FF2B5EF4-FFF2-40B4-BE49-F238E27FC236}">
                <a16:creationId xmlns:a16="http://schemas.microsoft.com/office/drawing/2014/main" id="{1AA719BB-723C-4044-A34D-201A5423C282}"/>
              </a:ext>
            </a:extLst>
          </p:cNvPr>
          <p:cNvCxnSpPr/>
          <p:nvPr/>
        </p:nvCxnSpPr>
        <p:spPr>
          <a:xfrm>
            <a:off x="9058373" y="2582285"/>
            <a:ext cx="0" cy="59436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0" name="Straight Connector 469">
            <a:extLst>
              <a:ext uri="{FF2B5EF4-FFF2-40B4-BE49-F238E27FC236}">
                <a16:creationId xmlns:a16="http://schemas.microsoft.com/office/drawing/2014/main" id="{C401157A-D53F-4F81-B00D-C19E0BA53CE8}"/>
              </a:ext>
            </a:extLst>
          </p:cNvPr>
          <p:cNvCxnSpPr/>
          <p:nvPr/>
        </p:nvCxnSpPr>
        <p:spPr>
          <a:xfrm>
            <a:off x="9101595" y="2582285"/>
            <a:ext cx="0" cy="59436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1" name="Straight Connector 470">
            <a:extLst>
              <a:ext uri="{FF2B5EF4-FFF2-40B4-BE49-F238E27FC236}">
                <a16:creationId xmlns:a16="http://schemas.microsoft.com/office/drawing/2014/main" id="{3A662655-3F72-4561-B2BB-58414CDFD680}"/>
              </a:ext>
            </a:extLst>
          </p:cNvPr>
          <p:cNvCxnSpPr/>
          <p:nvPr/>
        </p:nvCxnSpPr>
        <p:spPr>
          <a:xfrm>
            <a:off x="9144817" y="2582285"/>
            <a:ext cx="0" cy="63093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2" name="Straight Connector 471">
            <a:extLst>
              <a:ext uri="{FF2B5EF4-FFF2-40B4-BE49-F238E27FC236}">
                <a16:creationId xmlns:a16="http://schemas.microsoft.com/office/drawing/2014/main" id="{E27E48CF-0899-467D-9077-CA9BF72DF673}"/>
              </a:ext>
            </a:extLst>
          </p:cNvPr>
          <p:cNvCxnSpPr/>
          <p:nvPr/>
        </p:nvCxnSpPr>
        <p:spPr>
          <a:xfrm>
            <a:off x="8972987" y="2947795"/>
            <a:ext cx="82296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3" name="Straight Connector 472">
            <a:extLst>
              <a:ext uri="{FF2B5EF4-FFF2-40B4-BE49-F238E27FC236}">
                <a16:creationId xmlns:a16="http://schemas.microsoft.com/office/drawing/2014/main" id="{FEB9A930-5964-4451-9B5D-00077FD82297}"/>
              </a:ext>
            </a:extLst>
          </p:cNvPr>
          <p:cNvCxnSpPr/>
          <p:nvPr/>
        </p:nvCxnSpPr>
        <p:spPr>
          <a:xfrm>
            <a:off x="9188039" y="2582285"/>
            <a:ext cx="0" cy="63093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4" name="Straight Connector 473">
            <a:extLst>
              <a:ext uri="{FF2B5EF4-FFF2-40B4-BE49-F238E27FC236}">
                <a16:creationId xmlns:a16="http://schemas.microsoft.com/office/drawing/2014/main" id="{07EBFE71-0375-4CE1-99A6-06E3B4D7C501}"/>
              </a:ext>
            </a:extLst>
          </p:cNvPr>
          <p:cNvCxnSpPr/>
          <p:nvPr/>
        </p:nvCxnSpPr>
        <p:spPr>
          <a:xfrm>
            <a:off x="9231261" y="2582285"/>
            <a:ext cx="0" cy="63093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5" name="Straight Connector 474">
            <a:extLst>
              <a:ext uri="{FF2B5EF4-FFF2-40B4-BE49-F238E27FC236}">
                <a16:creationId xmlns:a16="http://schemas.microsoft.com/office/drawing/2014/main" id="{F4CEC9DB-4CAD-4BC7-949D-80D59184D410}"/>
              </a:ext>
            </a:extLst>
          </p:cNvPr>
          <p:cNvCxnSpPr/>
          <p:nvPr/>
        </p:nvCxnSpPr>
        <p:spPr>
          <a:xfrm>
            <a:off x="9274483" y="2582285"/>
            <a:ext cx="0" cy="63093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6" name="Straight Connector 475">
            <a:extLst>
              <a:ext uri="{FF2B5EF4-FFF2-40B4-BE49-F238E27FC236}">
                <a16:creationId xmlns:a16="http://schemas.microsoft.com/office/drawing/2014/main" id="{C9F5FE75-16B0-489C-80CB-A467B67AA10C}"/>
              </a:ext>
            </a:extLst>
          </p:cNvPr>
          <p:cNvCxnSpPr/>
          <p:nvPr/>
        </p:nvCxnSpPr>
        <p:spPr>
          <a:xfrm>
            <a:off x="9317705" y="2582285"/>
            <a:ext cx="0" cy="63093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7" name="Straight Connector 476">
            <a:extLst>
              <a:ext uri="{FF2B5EF4-FFF2-40B4-BE49-F238E27FC236}">
                <a16:creationId xmlns:a16="http://schemas.microsoft.com/office/drawing/2014/main" id="{E4CD5FD4-EDD3-410A-91CB-71E5D9F08519}"/>
              </a:ext>
            </a:extLst>
          </p:cNvPr>
          <p:cNvCxnSpPr/>
          <p:nvPr/>
        </p:nvCxnSpPr>
        <p:spPr>
          <a:xfrm>
            <a:off x="9360927" y="2582285"/>
            <a:ext cx="0" cy="63093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8" name="Straight Connector 477">
            <a:extLst>
              <a:ext uri="{FF2B5EF4-FFF2-40B4-BE49-F238E27FC236}">
                <a16:creationId xmlns:a16="http://schemas.microsoft.com/office/drawing/2014/main" id="{CCD19AC1-2047-4D0E-A343-DB6D1E99D938}"/>
              </a:ext>
            </a:extLst>
          </p:cNvPr>
          <p:cNvCxnSpPr/>
          <p:nvPr/>
        </p:nvCxnSpPr>
        <p:spPr>
          <a:xfrm>
            <a:off x="9404149" y="2582285"/>
            <a:ext cx="0" cy="63093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9" name="Straight Connector 478">
            <a:extLst>
              <a:ext uri="{FF2B5EF4-FFF2-40B4-BE49-F238E27FC236}">
                <a16:creationId xmlns:a16="http://schemas.microsoft.com/office/drawing/2014/main" id="{03CB36C7-031E-48C3-98D1-6B15DA33A43B}"/>
              </a:ext>
            </a:extLst>
          </p:cNvPr>
          <p:cNvCxnSpPr/>
          <p:nvPr/>
        </p:nvCxnSpPr>
        <p:spPr>
          <a:xfrm>
            <a:off x="9447371" y="2582285"/>
            <a:ext cx="0" cy="63093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0" name="Straight Connector 479">
            <a:extLst>
              <a:ext uri="{FF2B5EF4-FFF2-40B4-BE49-F238E27FC236}">
                <a16:creationId xmlns:a16="http://schemas.microsoft.com/office/drawing/2014/main" id="{4DD834DD-96C6-4BB0-B130-06FCD31BB662}"/>
              </a:ext>
            </a:extLst>
          </p:cNvPr>
          <p:cNvCxnSpPr/>
          <p:nvPr/>
        </p:nvCxnSpPr>
        <p:spPr>
          <a:xfrm>
            <a:off x="9490593" y="2582285"/>
            <a:ext cx="0" cy="63093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1" name="Straight Connector 480">
            <a:extLst>
              <a:ext uri="{FF2B5EF4-FFF2-40B4-BE49-F238E27FC236}">
                <a16:creationId xmlns:a16="http://schemas.microsoft.com/office/drawing/2014/main" id="{91F0245A-3B3C-4481-A804-B880D4AC37DD}"/>
              </a:ext>
            </a:extLst>
          </p:cNvPr>
          <p:cNvCxnSpPr/>
          <p:nvPr/>
        </p:nvCxnSpPr>
        <p:spPr>
          <a:xfrm>
            <a:off x="9533815" y="2582285"/>
            <a:ext cx="0" cy="63093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2" name="Straight Connector 481">
            <a:extLst>
              <a:ext uri="{FF2B5EF4-FFF2-40B4-BE49-F238E27FC236}">
                <a16:creationId xmlns:a16="http://schemas.microsoft.com/office/drawing/2014/main" id="{0A198E67-BADE-4256-AD4F-670FFFD43C2B}"/>
              </a:ext>
            </a:extLst>
          </p:cNvPr>
          <p:cNvCxnSpPr/>
          <p:nvPr/>
        </p:nvCxnSpPr>
        <p:spPr>
          <a:xfrm>
            <a:off x="9577037" y="2582285"/>
            <a:ext cx="0" cy="63093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3" name="Straight Connector 482">
            <a:extLst>
              <a:ext uri="{FF2B5EF4-FFF2-40B4-BE49-F238E27FC236}">
                <a16:creationId xmlns:a16="http://schemas.microsoft.com/office/drawing/2014/main" id="{8EC28F11-8D1F-4B90-8AEE-968C05F9D6BA}"/>
              </a:ext>
            </a:extLst>
          </p:cNvPr>
          <p:cNvCxnSpPr/>
          <p:nvPr/>
        </p:nvCxnSpPr>
        <p:spPr>
          <a:xfrm>
            <a:off x="9620259" y="2582285"/>
            <a:ext cx="0" cy="63093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4" name="Straight Connector 483">
            <a:extLst>
              <a:ext uri="{FF2B5EF4-FFF2-40B4-BE49-F238E27FC236}">
                <a16:creationId xmlns:a16="http://schemas.microsoft.com/office/drawing/2014/main" id="{FE49BC37-62E9-4974-8410-96FE891B21D8}"/>
              </a:ext>
            </a:extLst>
          </p:cNvPr>
          <p:cNvCxnSpPr/>
          <p:nvPr/>
        </p:nvCxnSpPr>
        <p:spPr>
          <a:xfrm>
            <a:off x="9663481" y="2582285"/>
            <a:ext cx="0" cy="59436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5" name="Straight Connector 484">
            <a:extLst>
              <a:ext uri="{FF2B5EF4-FFF2-40B4-BE49-F238E27FC236}">
                <a16:creationId xmlns:a16="http://schemas.microsoft.com/office/drawing/2014/main" id="{23710C28-ADFE-4390-BA99-A8E42E60DCB3}"/>
              </a:ext>
            </a:extLst>
          </p:cNvPr>
          <p:cNvCxnSpPr/>
          <p:nvPr/>
        </p:nvCxnSpPr>
        <p:spPr>
          <a:xfrm>
            <a:off x="9015151" y="2582285"/>
            <a:ext cx="0" cy="39319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6" name="Straight Connector 485">
            <a:extLst>
              <a:ext uri="{FF2B5EF4-FFF2-40B4-BE49-F238E27FC236}">
                <a16:creationId xmlns:a16="http://schemas.microsoft.com/office/drawing/2014/main" id="{2420DF02-D61F-4A32-B808-558626EFDBBF}"/>
              </a:ext>
            </a:extLst>
          </p:cNvPr>
          <p:cNvCxnSpPr/>
          <p:nvPr/>
        </p:nvCxnSpPr>
        <p:spPr>
          <a:xfrm>
            <a:off x="9706703" y="2582285"/>
            <a:ext cx="0" cy="59436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7" name="Straight Connector 486">
            <a:extLst>
              <a:ext uri="{FF2B5EF4-FFF2-40B4-BE49-F238E27FC236}">
                <a16:creationId xmlns:a16="http://schemas.microsoft.com/office/drawing/2014/main" id="{D1DAF5C4-E0C5-4E76-9524-DB9546DF11DC}"/>
              </a:ext>
            </a:extLst>
          </p:cNvPr>
          <p:cNvCxnSpPr/>
          <p:nvPr/>
        </p:nvCxnSpPr>
        <p:spPr>
          <a:xfrm>
            <a:off x="9749925" y="2582285"/>
            <a:ext cx="0" cy="39319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8" name="Freeform 321">
            <a:extLst>
              <a:ext uri="{FF2B5EF4-FFF2-40B4-BE49-F238E27FC236}">
                <a16:creationId xmlns:a16="http://schemas.microsoft.com/office/drawing/2014/main" id="{11F17697-1531-4C28-8AFE-E90F1C8444A9}"/>
              </a:ext>
            </a:extLst>
          </p:cNvPr>
          <p:cNvSpPr/>
          <p:nvPr/>
        </p:nvSpPr>
        <p:spPr>
          <a:xfrm>
            <a:off x="8997465" y="2991684"/>
            <a:ext cx="771859" cy="254141"/>
          </a:xfrm>
          <a:custGeom>
            <a:avLst/>
            <a:gdLst>
              <a:gd name="connsiteX0" fmla="*/ 0 w 396735"/>
              <a:gd name="connsiteY0" fmla="*/ 13828 h 221830"/>
              <a:gd name="connsiteX1" fmla="*/ 43815 w 396735"/>
              <a:gd name="connsiteY1" fmla="*/ 183373 h 221830"/>
              <a:gd name="connsiteX2" fmla="*/ 200025 w 396735"/>
              <a:gd name="connsiteY2" fmla="*/ 215758 h 221830"/>
              <a:gd name="connsiteX3" fmla="*/ 354330 w 396735"/>
              <a:gd name="connsiteY3" fmla="*/ 200518 h 221830"/>
              <a:gd name="connsiteX4" fmla="*/ 394335 w 396735"/>
              <a:gd name="connsiteY4" fmla="*/ 13828 h 221830"/>
              <a:gd name="connsiteX5" fmla="*/ 392430 w 396735"/>
              <a:gd name="connsiteY5" fmla="*/ 13828 h 221830"/>
              <a:gd name="connsiteX6" fmla="*/ 392430 w 396735"/>
              <a:gd name="connsiteY6" fmla="*/ 11923 h 221830"/>
              <a:gd name="connsiteX0" fmla="*/ 0 w 396735"/>
              <a:gd name="connsiteY0" fmla="*/ 13828 h 219789"/>
              <a:gd name="connsiteX1" fmla="*/ 43815 w 396735"/>
              <a:gd name="connsiteY1" fmla="*/ 183373 h 219789"/>
              <a:gd name="connsiteX2" fmla="*/ 200025 w 396735"/>
              <a:gd name="connsiteY2" fmla="*/ 215758 h 219789"/>
              <a:gd name="connsiteX3" fmla="*/ 354330 w 396735"/>
              <a:gd name="connsiteY3" fmla="*/ 200518 h 219789"/>
              <a:gd name="connsiteX4" fmla="*/ 394335 w 396735"/>
              <a:gd name="connsiteY4" fmla="*/ 13828 h 219789"/>
              <a:gd name="connsiteX5" fmla="*/ 392430 w 396735"/>
              <a:gd name="connsiteY5" fmla="*/ 13828 h 219789"/>
              <a:gd name="connsiteX6" fmla="*/ 392430 w 396735"/>
              <a:gd name="connsiteY6" fmla="*/ 11923 h 219789"/>
              <a:gd name="connsiteX0" fmla="*/ 0 w 396735"/>
              <a:gd name="connsiteY0" fmla="*/ 13828 h 221360"/>
              <a:gd name="connsiteX1" fmla="*/ 34290 w 396735"/>
              <a:gd name="connsiteY1" fmla="*/ 190993 h 221360"/>
              <a:gd name="connsiteX2" fmla="*/ 200025 w 396735"/>
              <a:gd name="connsiteY2" fmla="*/ 215758 h 221360"/>
              <a:gd name="connsiteX3" fmla="*/ 354330 w 396735"/>
              <a:gd name="connsiteY3" fmla="*/ 200518 h 221360"/>
              <a:gd name="connsiteX4" fmla="*/ 394335 w 396735"/>
              <a:gd name="connsiteY4" fmla="*/ 13828 h 221360"/>
              <a:gd name="connsiteX5" fmla="*/ 392430 w 396735"/>
              <a:gd name="connsiteY5" fmla="*/ 13828 h 221360"/>
              <a:gd name="connsiteX6" fmla="*/ 392430 w 396735"/>
              <a:gd name="connsiteY6" fmla="*/ 11923 h 221360"/>
              <a:gd name="connsiteX0" fmla="*/ 0 w 396050"/>
              <a:gd name="connsiteY0" fmla="*/ 13406 h 217952"/>
              <a:gd name="connsiteX1" fmla="*/ 34290 w 396050"/>
              <a:gd name="connsiteY1" fmla="*/ 190571 h 217952"/>
              <a:gd name="connsiteX2" fmla="*/ 200025 w 396050"/>
              <a:gd name="connsiteY2" fmla="*/ 215336 h 217952"/>
              <a:gd name="connsiteX3" fmla="*/ 363855 w 396050"/>
              <a:gd name="connsiteY3" fmla="*/ 194381 h 217952"/>
              <a:gd name="connsiteX4" fmla="*/ 394335 w 396050"/>
              <a:gd name="connsiteY4" fmla="*/ 13406 h 217952"/>
              <a:gd name="connsiteX5" fmla="*/ 392430 w 396050"/>
              <a:gd name="connsiteY5" fmla="*/ 13406 h 217952"/>
              <a:gd name="connsiteX6" fmla="*/ 392430 w 396050"/>
              <a:gd name="connsiteY6" fmla="*/ 11501 h 217952"/>
              <a:gd name="connsiteX0" fmla="*/ 0 w 396050"/>
              <a:gd name="connsiteY0" fmla="*/ 13406 h 217952"/>
              <a:gd name="connsiteX1" fmla="*/ 34290 w 396050"/>
              <a:gd name="connsiteY1" fmla="*/ 190571 h 217952"/>
              <a:gd name="connsiteX2" fmla="*/ 200025 w 396050"/>
              <a:gd name="connsiteY2" fmla="*/ 215336 h 217952"/>
              <a:gd name="connsiteX3" fmla="*/ 363855 w 396050"/>
              <a:gd name="connsiteY3" fmla="*/ 194381 h 217952"/>
              <a:gd name="connsiteX4" fmla="*/ 394335 w 396050"/>
              <a:gd name="connsiteY4" fmla="*/ 13406 h 217952"/>
              <a:gd name="connsiteX5" fmla="*/ 392430 w 396050"/>
              <a:gd name="connsiteY5" fmla="*/ 13406 h 217952"/>
              <a:gd name="connsiteX0" fmla="*/ 0 w 394335"/>
              <a:gd name="connsiteY0" fmla="*/ 0 h 204546"/>
              <a:gd name="connsiteX1" fmla="*/ 34290 w 394335"/>
              <a:gd name="connsiteY1" fmla="*/ 177165 h 204546"/>
              <a:gd name="connsiteX2" fmla="*/ 200025 w 394335"/>
              <a:gd name="connsiteY2" fmla="*/ 201930 h 204546"/>
              <a:gd name="connsiteX3" fmla="*/ 363855 w 394335"/>
              <a:gd name="connsiteY3" fmla="*/ 180975 h 204546"/>
              <a:gd name="connsiteX4" fmla="*/ 394335 w 394335"/>
              <a:gd name="connsiteY4" fmla="*/ 0 h 204546"/>
              <a:gd name="connsiteX0" fmla="*/ 0 w 394335"/>
              <a:gd name="connsiteY0" fmla="*/ 3810 h 208556"/>
              <a:gd name="connsiteX1" fmla="*/ 34290 w 394335"/>
              <a:gd name="connsiteY1" fmla="*/ 180975 h 208556"/>
              <a:gd name="connsiteX2" fmla="*/ 200025 w 394335"/>
              <a:gd name="connsiteY2" fmla="*/ 205740 h 208556"/>
              <a:gd name="connsiteX3" fmla="*/ 363855 w 394335"/>
              <a:gd name="connsiteY3" fmla="*/ 184785 h 208556"/>
              <a:gd name="connsiteX4" fmla="*/ 394335 w 394335"/>
              <a:gd name="connsiteY4" fmla="*/ 0 h 208556"/>
              <a:gd name="connsiteX0" fmla="*/ 62 w 394397"/>
              <a:gd name="connsiteY0" fmla="*/ 3810 h 208556"/>
              <a:gd name="connsiteX1" fmla="*/ 34352 w 394397"/>
              <a:gd name="connsiteY1" fmla="*/ 180975 h 208556"/>
              <a:gd name="connsiteX2" fmla="*/ 200087 w 394397"/>
              <a:gd name="connsiteY2" fmla="*/ 205740 h 208556"/>
              <a:gd name="connsiteX3" fmla="*/ 363917 w 394397"/>
              <a:gd name="connsiteY3" fmla="*/ 184785 h 208556"/>
              <a:gd name="connsiteX4" fmla="*/ 394397 w 394397"/>
              <a:gd name="connsiteY4" fmla="*/ 0 h 208556"/>
              <a:gd name="connsiteX0" fmla="*/ 62 w 395437"/>
              <a:gd name="connsiteY0" fmla="*/ 3810 h 208556"/>
              <a:gd name="connsiteX1" fmla="*/ 34352 w 395437"/>
              <a:gd name="connsiteY1" fmla="*/ 180975 h 208556"/>
              <a:gd name="connsiteX2" fmla="*/ 200087 w 395437"/>
              <a:gd name="connsiteY2" fmla="*/ 205740 h 208556"/>
              <a:gd name="connsiteX3" fmla="*/ 363917 w 395437"/>
              <a:gd name="connsiteY3" fmla="*/ 184785 h 208556"/>
              <a:gd name="connsiteX4" fmla="*/ 394397 w 395437"/>
              <a:gd name="connsiteY4" fmla="*/ 0 h 208556"/>
              <a:gd name="connsiteX0" fmla="*/ 62 w 394397"/>
              <a:gd name="connsiteY0" fmla="*/ 3810 h 208556"/>
              <a:gd name="connsiteX1" fmla="*/ 34352 w 394397"/>
              <a:gd name="connsiteY1" fmla="*/ 180975 h 208556"/>
              <a:gd name="connsiteX2" fmla="*/ 200087 w 394397"/>
              <a:gd name="connsiteY2" fmla="*/ 205740 h 208556"/>
              <a:gd name="connsiteX3" fmla="*/ 363917 w 394397"/>
              <a:gd name="connsiteY3" fmla="*/ 184785 h 208556"/>
              <a:gd name="connsiteX4" fmla="*/ 394397 w 394397"/>
              <a:gd name="connsiteY4" fmla="*/ 0 h 208556"/>
              <a:gd name="connsiteX0" fmla="*/ 62 w 394397"/>
              <a:gd name="connsiteY0" fmla="*/ 3810 h 209839"/>
              <a:gd name="connsiteX1" fmla="*/ 34352 w 394397"/>
              <a:gd name="connsiteY1" fmla="*/ 180975 h 209839"/>
              <a:gd name="connsiteX2" fmla="*/ 200087 w 394397"/>
              <a:gd name="connsiteY2" fmla="*/ 207645 h 209839"/>
              <a:gd name="connsiteX3" fmla="*/ 363917 w 394397"/>
              <a:gd name="connsiteY3" fmla="*/ 184785 h 209839"/>
              <a:gd name="connsiteX4" fmla="*/ 394397 w 394397"/>
              <a:gd name="connsiteY4" fmla="*/ 0 h 209839"/>
              <a:gd name="connsiteX0" fmla="*/ 10 w 394345"/>
              <a:gd name="connsiteY0" fmla="*/ 3810 h 209839"/>
              <a:gd name="connsiteX1" fmla="*/ 34300 w 394345"/>
              <a:gd name="connsiteY1" fmla="*/ 180975 h 209839"/>
              <a:gd name="connsiteX2" fmla="*/ 200035 w 394345"/>
              <a:gd name="connsiteY2" fmla="*/ 207645 h 209839"/>
              <a:gd name="connsiteX3" fmla="*/ 363865 w 394345"/>
              <a:gd name="connsiteY3" fmla="*/ 184785 h 209839"/>
              <a:gd name="connsiteX4" fmla="*/ 394345 w 394345"/>
              <a:gd name="connsiteY4" fmla="*/ 0 h 209839"/>
              <a:gd name="connsiteX0" fmla="*/ 10 w 394345"/>
              <a:gd name="connsiteY0" fmla="*/ 3810 h 207796"/>
              <a:gd name="connsiteX1" fmla="*/ 34300 w 394345"/>
              <a:gd name="connsiteY1" fmla="*/ 180975 h 207796"/>
              <a:gd name="connsiteX2" fmla="*/ 200035 w 394345"/>
              <a:gd name="connsiteY2" fmla="*/ 207645 h 207796"/>
              <a:gd name="connsiteX3" fmla="*/ 363865 w 394345"/>
              <a:gd name="connsiteY3" fmla="*/ 184785 h 207796"/>
              <a:gd name="connsiteX4" fmla="*/ 394345 w 394345"/>
              <a:gd name="connsiteY4" fmla="*/ 0 h 207796"/>
              <a:gd name="connsiteX0" fmla="*/ 10 w 394345"/>
              <a:gd name="connsiteY0" fmla="*/ 3810 h 207818"/>
              <a:gd name="connsiteX1" fmla="*/ 34300 w 394345"/>
              <a:gd name="connsiteY1" fmla="*/ 180975 h 207818"/>
              <a:gd name="connsiteX2" fmla="*/ 200035 w 394345"/>
              <a:gd name="connsiteY2" fmla="*/ 207645 h 207818"/>
              <a:gd name="connsiteX3" fmla="*/ 363865 w 394345"/>
              <a:gd name="connsiteY3" fmla="*/ 184785 h 207818"/>
              <a:gd name="connsiteX4" fmla="*/ 394345 w 394345"/>
              <a:gd name="connsiteY4" fmla="*/ 0 h 207818"/>
              <a:gd name="connsiteX0" fmla="*/ 12 w 394347"/>
              <a:gd name="connsiteY0" fmla="*/ 3810 h 207645"/>
              <a:gd name="connsiteX1" fmla="*/ 30492 w 394347"/>
              <a:gd name="connsiteY1" fmla="*/ 184785 h 207645"/>
              <a:gd name="connsiteX2" fmla="*/ 200037 w 394347"/>
              <a:gd name="connsiteY2" fmla="*/ 207645 h 207645"/>
              <a:gd name="connsiteX3" fmla="*/ 363867 w 394347"/>
              <a:gd name="connsiteY3" fmla="*/ 184785 h 207645"/>
              <a:gd name="connsiteX4" fmla="*/ 394347 w 394347"/>
              <a:gd name="connsiteY4" fmla="*/ 0 h 207645"/>
              <a:gd name="connsiteX0" fmla="*/ 12 w 394347"/>
              <a:gd name="connsiteY0" fmla="*/ 3810 h 207645"/>
              <a:gd name="connsiteX1" fmla="*/ 30492 w 394347"/>
              <a:gd name="connsiteY1" fmla="*/ 184785 h 207645"/>
              <a:gd name="connsiteX2" fmla="*/ 200037 w 394347"/>
              <a:gd name="connsiteY2" fmla="*/ 207645 h 207645"/>
              <a:gd name="connsiteX3" fmla="*/ 369582 w 394347"/>
              <a:gd name="connsiteY3" fmla="*/ 184785 h 207645"/>
              <a:gd name="connsiteX4" fmla="*/ 394347 w 394347"/>
              <a:gd name="connsiteY4" fmla="*/ 0 h 207645"/>
              <a:gd name="connsiteX0" fmla="*/ 17 w 394352"/>
              <a:gd name="connsiteY0" fmla="*/ 3810 h 207645"/>
              <a:gd name="connsiteX1" fmla="*/ 26821 w 394352"/>
              <a:gd name="connsiteY1" fmla="*/ 184785 h 207645"/>
              <a:gd name="connsiteX2" fmla="*/ 200042 w 394352"/>
              <a:gd name="connsiteY2" fmla="*/ 207645 h 207645"/>
              <a:gd name="connsiteX3" fmla="*/ 369587 w 394352"/>
              <a:gd name="connsiteY3" fmla="*/ 184785 h 207645"/>
              <a:gd name="connsiteX4" fmla="*/ 394352 w 394352"/>
              <a:gd name="connsiteY4" fmla="*/ 0 h 207645"/>
              <a:gd name="connsiteX0" fmla="*/ 17 w 394352"/>
              <a:gd name="connsiteY0" fmla="*/ 3810 h 208211"/>
              <a:gd name="connsiteX1" fmla="*/ 26821 w 394352"/>
              <a:gd name="connsiteY1" fmla="*/ 184785 h 208211"/>
              <a:gd name="connsiteX2" fmla="*/ 200042 w 394352"/>
              <a:gd name="connsiteY2" fmla="*/ 207645 h 208211"/>
              <a:gd name="connsiteX3" fmla="*/ 373263 w 394352"/>
              <a:gd name="connsiteY3" fmla="*/ 188629 h 208211"/>
              <a:gd name="connsiteX4" fmla="*/ 394352 w 394352"/>
              <a:gd name="connsiteY4" fmla="*/ 0 h 208211"/>
              <a:gd name="connsiteX0" fmla="*/ 17 w 394352"/>
              <a:gd name="connsiteY0" fmla="*/ 3810 h 208211"/>
              <a:gd name="connsiteX1" fmla="*/ 26821 w 394352"/>
              <a:gd name="connsiteY1" fmla="*/ 184785 h 208211"/>
              <a:gd name="connsiteX2" fmla="*/ 200042 w 394352"/>
              <a:gd name="connsiteY2" fmla="*/ 207645 h 208211"/>
              <a:gd name="connsiteX3" fmla="*/ 373263 w 394352"/>
              <a:gd name="connsiteY3" fmla="*/ 188629 h 208211"/>
              <a:gd name="connsiteX4" fmla="*/ 394352 w 394352"/>
              <a:gd name="connsiteY4" fmla="*/ 0 h 208211"/>
              <a:gd name="connsiteX0" fmla="*/ 17 w 394352"/>
              <a:gd name="connsiteY0" fmla="*/ 3810 h 208211"/>
              <a:gd name="connsiteX1" fmla="*/ 26821 w 394352"/>
              <a:gd name="connsiteY1" fmla="*/ 184785 h 208211"/>
              <a:gd name="connsiteX2" fmla="*/ 200042 w 394352"/>
              <a:gd name="connsiteY2" fmla="*/ 207645 h 208211"/>
              <a:gd name="connsiteX3" fmla="*/ 373263 w 394352"/>
              <a:gd name="connsiteY3" fmla="*/ 188629 h 208211"/>
              <a:gd name="connsiteX4" fmla="*/ 394352 w 394352"/>
              <a:gd name="connsiteY4" fmla="*/ 0 h 208211"/>
              <a:gd name="connsiteX0" fmla="*/ 45 w 394380"/>
              <a:gd name="connsiteY0" fmla="*/ 3810 h 208073"/>
              <a:gd name="connsiteX1" fmla="*/ 20722 w 394380"/>
              <a:gd name="connsiteY1" fmla="*/ 186707 h 208073"/>
              <a:gd name="connsiteX2" fmla="*/ 200070 w 394380"/>
              <a:gd name="connsiteY2" fmla="*/ 207645 h 208073"/>
              <a:gd name="connsiteX3" fmla="*/ 373291 w 394380"/>
              <a:gd name="connsiteY3" fmla="*/ 188629 h 208073"/>
              <a:gd name="connsiteX4" fmla="*/ 394380 w 394380"/>
              <a:gd name="connsiteY4" fmla="*/ 0 h 208073"/>
              <a:gd name="connsiteX0" fmla="*/ 45 w 394380"/>
              <a:gd name="connsiteY0" fmla="*/ 3810 h 208910"/>
              <a:gd name="connsiteX1" fmla="*/ 20722 w 394380"/>
              <a:gd name="connsiteY1" fmla="*/ 186707 h 208910"/>
              <a:gd name="connsiteX2" fmla="*/ 200070 w 394380"/>
              <a:gd name="connsiteY2" fmla="*/ 207645 h 208910"/>
              <a:gd name="connsiteX3" fmla="*/ 373291 w 394380"/>
              <a:gd name="connsiteY3" fmla="*/ 188629 h 208910"/>
              <a:gd name="connsiteX4" fmla="*/ 394380 w 394380"/>
              <a:gd name="connsiteY4" fmla="*/ 0 h 208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4380" h="208910">
                <a:moveTo>
                  <a:pt x="45" y="3810"/>
                </a:moveTo>
                <a:cubicBezTo>
                  <a:pt x="-431" y="167005"/>
                  <a:pt x="2625" y="164165"/>
                  <a:pt x="20722" y="186707"/>
                </a:cubicBezTo>
                <a:cubicBezTo>
                  <a:pt x="38819" y="209249"/>
                  <a:pt x="113124" y="205403"/>
                  <a:pt x="200070" y="207645"/>
                </a:cubicBezTo>
                <a:cubicBezTo>
                  <a:pt x="287016" y="209887"/>
                  <a:pt x="348526" y="211806"/>
                  <a:pt x="373291" y="188629"/>
                </a:cubicBezTo>
                <a:cubicBezTo>
                  <a:pt x="398056" y="165452"/>
                  <a:pt x="391523" y="142558"/>
                  <a:pt x="394380" y="0"/>
                </a:cubicBezTo>
              </a:path>
            </a:pathLst>
          </a:cu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>
              <a:latin typeface="Arial Narrow" panose="020B0606020202030204" pitchFamily="34" charset="0"/>
            </a:endParaRPr>
          </a:p>
        </p:txBody>
      </p:sp>
      <p:grpSp>
        <p:nvGrpSpPr>
          <p:cNvPr id="489" name="Group 488">
            <a:extLst>
              <a:ext uri="{FF2B5EF4-FFF2-40B4-BE49-F238E27FC236}">
                <a16:creationId xmlns:a16="http://schemas.microsoft.com/office/drawing/2014/main" id="{0E18A07E-1D3F-4942-B4A0-33D3D4362E6A}"/>
              </a:ext>
            </a:extLst>
          </p:cNvPr>
          <p:cNvGrpSpPr/>
          <p:nvPr/>
        </p:nvGrpSpPr>
        <p:grpSpPr>
          <a:xfrm>
            <a:off x="4156696" y="2528604"/>
            <a:ext cx="3959860" cy="638810"/>
            <a:chOff x="2646680" y="4667250"/>
            <a:chExt cx="3959860" cy="638810"/>
          </a:xfrm>
        </p:grpSpPr>
        <p:sp>
          <p:nvSpPr>
            <p:cNvPr id="490" name="Freeform 1036">
              <a:extLst>
                <a:ext uri="{FF2B5EF4-FFF2-40B4-BE49-F238E27FC236}">
                  <a16:creationId xmlns:a16="http://schemas.microsoft.com/office/drawing/2014/main" id="{605E3269-E032-4401-94A6-EE5AC584A9CC}"/>
                </a:ext>
              </a:extLst>
            </p:cNvPr>
            <p:cNvSpPr/>
            <p:nvPr/>
          </p:nvSpPr>
          <p:spPr>
            <a:xfrm>
              <a:off x="2661920" y="4744720"/>
              <a:ext cx="660400" cy="271780"/>
            </a:xfrm>
            <a:custGeom>
              <a:avLst/>
              <a:gdLst>
                <a:gd name="connsiteX0" fmla="*/ 0 w 660400"/>
                <a:gd name="connsiteY0" fmla="*/ 269240 h 271780"/>
                <a:gd name="connsiteX1" fmla="*/ 0 w 660400"/>
                <a:gd name="connsiteY1" fmla="*/ 33020 h 271780"/>
                <a:gd name="connsiteX2" fmla="*/ 147320 w 660400"/>
                <a:gd name="connsiteY2" fmla="*/ 33020 h 271780"/>
                <a:gd name="connsiteX3" fmla="*/ 147320 w 660400"/>
                <a:gd name="connsiteY3" fmla="*/ 0 h 271780"/>
                <a:gd name="connsiteX4" fmla="*/ 660400 w 660400"/>
                <a:gd name="connsiteY4" fmla="*/ 0 h 271780"/>
                <a:gd name="connsiteX5" fmla="*/ 660400 w 660400"/>
                <a:gd name="connsiteY5" fmla="*/ 271780 h 271780"/>
                <a:gd name="connsiteX6" fmla="*/ 0 w 660400"/>
                <a:gd name="connsiteY6" fmla="*/ 269240 h 271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60400" h="271780">
                  <a:moveTo>
                    <a:pt x="0" y="269240"/>
                  </a:moveTo>
                  <a:lnTo>
                    <a:pt x="0" y="33020"/>
                  </a:lnTo>
                  <a:lnTo>
                    <a:pt x="147320" y="33020"/>
                  </a:lnTo>
                  <a:lnTo>
                    <a:pt x="147320" y="0"/>
                  </a:lnTo>
                  <a:lnTo>
                    <a:pt x="660400" y="0"/>
                  </a:lnTo>
                  <a:lnTo>
                    <a:pt x="660400" y="271780"/>
                  </a:lnTo>
                  <a:lnTo>
                    <a:pt x="0" y="26924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i="0">
                <a:latin typeface="Arial Narrow" panose="020B0606020202030204" pitchFamily="34" charset="0"/>
              </a:endParaRPr>
            </a:p>
          </p:txBody>
        </p:sp>
        <p:sp>
          <p:nvSpPr>
            <p:cNvPr id="491" name="Freeform 1037">
              <a:extLst>
                <a:ext uri="{FF2B5EF4-FFF2-40B4-BE49-F238E27FC236}">
                  <a16:creationId xmlns:a16="http://schemas.microsoft.com/office/drawing/2014/main" id="{B11BD5D8-1A0F-4686-9DAD-78F5789A01A8}"/>
                </a:ext>
              </a:extLst>
            </p:cNvPr>
            <p:cNvSpPr/>
            <p:nvPr/>
          </p:nvSpPr>
          <p:spPr>
            <a:xfrm>
              <a:off x="3365500" y="4742180"/>
              <a:ext cx="1617980" cy="264160"/>
            </a:xfrm>
            <a:custGeom>
              <a:avLst/>
              <a:gdLst>
                <a:gd name="connsiteX0" fmla="*/ 0 w 1617980"/>
                <a:gd name="connsiteY0" fmla="*/ 0 h 264160"/>
                <a:gd name="connsiteX1" fmla="*/ 1617980 w 1617980"/>
                <a:gd name="connsiteY1" fmla="*/ 0 h 264160"/>
                <a:gd name="connsiteX2" fmla="*/ 1617980 w 1617980"/>
                <a:gd name="connsiteY2" fmla="*/ 264160 h 264160"/>
                <a:gd name="connsiteX3" fmla="*/ 12700 w 1617980"/>
                <a:gd name="connsiteY3" fmla="*/ 264160 h 264160"/>
                <a:gd name="connsiteX4" fmla="*/ 0 w 1617980"/>
                <a:gd name="connsiteY4" fmla="*/ 0 h 264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17980" h="264160">
                  <a:moveTo>
                    <a:pt x="0" y="0"/>
                  </a:moveTo>
                  <a:lnTo>
                    <a:pt x="1617980" y="0"/>
                  </a:lnTo>
                  <a:lnTo>
                    <a:pt x="1617980" y="264160"/>
                  </a:lnTo>
                  <a:lnTo>
                    <a:pt x="12700" y="264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i="0">
                <a:latin typeface="Arial Narrow" panose="020B0606020202030204" pitchFamily="34" charset="0"/>
              </a:endParaRPr>
            </a:p>
          </p:txBody>
        </p:sp>
        <p:sp>
          <p:nvSpPr>
            <p:cNvPr id="492" name="Freeform 1038">
              <a:extLst>
                <a:ext uri="{FF2B5EF4-FFF2-40B4-BE49-F238E27FC236}">
                  <a16:creationId xmlns:a16="http://schemas.microsoft.com/office/drawing/2014/main" id="{73F9B8AE-5F15-4DAC-AD8A-29FE60CCD735}"/>
                </a:ext>
              </a:extLst>
            </p:cNvPr>
            <p:cNvSpPr/>
            <p:nvPr/>
          </p:nvSpPr>
          <p:spPr>
            <a:xfrm>
              <a:off x="5080000" y="4747260"/>
              <a:ext cx="1264920" cy="261620"/>
            </a:xfrm>
            <a:custGeom>
              <a:avLst/>
              <a:gdLst>
                <a:gd name="connsiteX0" fmla="*/ 0 w 1264920"/>
                <a:gd name="connsiteY0" fmla="*/ 0 h 261620"/>
                <a:gd name="connsiteX1" fmla="*/ 876300 w 1264920"/>
                <a:gd name="connsiteY1" fmla="*/ 0 h 261620"/>
                <a:gd name="connsiteX2" fmla="*/ 876300 w 1264920"/>
                <a:gd name="connsiteY2" fmla="*/ 22860 h 261620"/>
                <a:gd name="connsiteX3" fmla="*/ 1264920 w 1264920"/>
                <a:gd name="connsiteY3" fmla="*/ 22860 h 261620"/>
                <a:gd name="connsiteX4" fmla="*/ 1264920 w 1264920"/>
                <a:gd name="connsiteY4" fmla="*/ 261620 h 261620"/>
                <a:gd name="connsiteX5" fmla="*/ 5080 w 1264920"/>
                <a:gd name="connsiteY5" fmla="*/ 261620 h 261620"/>
                <a:gd name="connsiteX6" fmla="*/ 0 w 1264920"/>
                <a:gd name="connsiteY6" fmla="*/ 0 h 261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4920" h="261620">
                  <a:moveTo>
                    <a:pt x="0" y="0"/>
                  </a:moveTo>
                  <a:lnTo>
                    <a:pt x="876300" y="0"/>
                  </a:lnTo>
                  <a:lnTo>
                    <a:pt x="876300" y="22860"/>
                  </a:lnTo>
                  <a:lnTo>
                    <a:pt x="1264920" y="22860"/>
                  </a:lnTo>
                  <a:lnTo>
                    <a:pt x="1264920" y="261620"/>
                  </a:lnTo>
                  <a:lnTo>
                    <a:pt x="5080" y="261620"/>
                  </a:lnTo>
                  <a:cubicBezTo>
                    <a:pt x="3387" y="174413"/>
                    <a:pt x="1693" y="87207"/>
                    <a:pt x="0" y="0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i="0">
                <a:latin typeface="Arial Narrow" panose="020B0606020202030204" pitchFamily="34" charset="0"/>
              </a:endParaRPr>
            </a:p>
          </p:txBody>
        </p:sp>
        <p:grpSp>
          <p:nvGrpSpPr>
            <p:cNvPr id="493" name="Group 492">
              <a:extLst>
                <a:ext uri="{FF2B5EF4-FFF2-40B4-BE49-F238E27FC236}">
                  <a16:creationId xmlns:a16="http://schemas.microsoft.com/office/drawing/2014/main" id="{F50EFA6B-FE28-4F14-83CC-A6769EA8DC90}"/>
                </a:ext>
              </a:extLst>
            </p:cNvPr>
            <p:cNvGrpSpPr/>
            <p:nvPr/>
          </p:nvGrpSpPr>
          <p:grpSpPr>
            <a:xfrm>
              <a:off x="2646680" y="4667250"/>
              <a:ext cx="3959860" cy="638810"/>
              <a:chOff x="2646680" y="4667250"/>
              <a:chExt cx="3959860" cy="638810"/>
            </a:xfrm>
          </p:grpSpPr>
          <p:sp>
            <p:nvSpPr>
              <p:cNvPr id="494" name="Freeform 1030">
                <a:extLst>
                  <a:ext uri="{FF2B5EF4-FFF2-40B4-BE49-F238E27FC236}">
                    <a16:creationId xmlns:a16="http://schemas.microsoft.com/office/drawing/2014/main" id="{73B5D621-DE6C-4DFF-A303-BE3E246ACB72}"/>
                  </a:ext>
                </a:extLst>
              </p:cNvPr>
              <p:cNvSpPr/>
              <p:nvPr/>
            </p:nvSpPr>
            <p:spPr>
              <a:xfrm>
                <a:off x="2646680" y="4980940"/>
                <a:ext cx="3959860" cy="325120"/>
              </a:xfrm>
              <a:custGeom>
                <a:avLst/>
                <a:gdLst>
                  <a:gd name="connsiteX0" fmla="*/ 3957320 w 3959860"/>
                  <a:gd name="connsiteY0" fmla="*/ 0 h 325120"/>
                  <a:gd name="connsiteX1" fmla="*/ 3893820 w 3959860"/>
                  <a:gd name="connsiteY1" fmla="*/ 111760 h 325120"/>
                  <a:gd name="connsiteX2" fmla="*/ 3865880 w 3959860"/>
                  <a:gd name="connsiteY2" fmla="*/ 165100 h 325120"/>
                  <a:gd name="connsiteX3" fmla="*/ 3853180 w 3959860"/>
                  <a:gd name="connsiteY3" fmla="*/ 198120 h 325120"/>
                  <a:gd name="connsiteX4" fmla="*/ 3881120 w 3959860"/>
                  <a:gd name="connsiteY4" fmla="*/ 200660 h 325120"/>
                  <a:gd name="connsiteX5" fmla="*/ 3926840 w 3959860"/>
                  <a:gd name="connsiteY5" fmla="*/ 200660 h 325120"/>
                  <a:gd name="connsiteX6" fmla="*/ 3949700 w 3959860"/>
                  <a:gd name="connsiteY6" fmla="*/ 205740 h 325120"/>
                  <a:gd name="connsiteX7" fmla="*/ 3959860 w 3959860"/>
                  <a:gd name="connsiteY7" fmla="*/ 220980 h 325120"/>
                  <a:gd name="connsiteX8" fmla="*/ 3959860 w 3959860"/>
                  <a:gd name="connsiteY8" fmla="*/ 241300 h 325120"/>
                  <a:gd name="connsiteX9" fmla="*/ 3947160 w 3959860"/>
                  <a:gd name="connsiteY9" fmla="*/ 256540 h 325120"/>
                  <a:gd name="connsiteX10" fmla="*/ 3926840 w 3959860"/>
                  <a:gd name="connsiteY10" fmla="*/ 269240 h 325120"/>
                  <a:gd name="connsiteX11" fmla="*/ 3906520 w 3959860"/>
                  <a:gd name="connsiteY11" fmla="*/ 281940 h 325120"/>
                  <a:gd name="connsiteX12" fmla="*/ 3858260 w 3959860"/>
                  <a:gd name="connsiteY12" fmla="*/ 302260 h 325120"/>
                  <a:gd name="connsiteX13" fmla="*/ 3837940 w 3959860"/>
                  <a:gd name="connsiteY13" fmla="*/ 304800 h 325120"/>
                  <a:gd name="connsiteX14" fmla="*/ 3797300 w 3959860"/>
                  <a:gd name="connsiteY14" fmla="*/ 312420 h 325120"/>
                  <a:gd name="connsiteX15" fmla="*/ 3716020 w 3959860"/>
                  <a:gd name="connsiteY15" fmla="*/ 322580 h 325120"/>
                  <a:gd name="connsiteX16" fmla="*/ 3688080 w 3959860"/>
                  <a:gd name="connsiteY16" fmla="*/ 325120 h 325120"/>
                  <a:gd name="connsiteX17" fmla="*/ 292100 w 3959860"/>
                  <a:gd name="connsiteY17" fmla="*/ 325120 h 325120"/>
                  <a:gd name="connsiteX18" fmla="*/ 147320 w 3959860"/>
                  <a:gd name="connsiteY18" fmla="*/ 294640 h 325120"/>
                  <a:gd name="connsiteX19" fmla="*/ 147320 w 3959860"/>
                  <a:gd name="connsiteY19" fmla="*/ 294640 h 325120"/>
                  <a:gd name="connsiteX20" fmla="*/ 170180 w 3959860"/>
                  <a:gd name="connsiteY20" fmla="*/ 256540 h 325120"/>
                  <a:gd name="connsiteX21" fmla="*/ 210820 w 3959860"/>
                  <a:gd name="connsiteY21" fmla="*/ 248920 h 325120"/>
                  <a:gd name="connsiteX22" fmla="*/ 205740 w 3959860"/>
                  <a:gd name="connsiteY22" fmla="*/ 238760 h 325120"/>
                  <a:gd name="connsiteX23" fmla="*/ 205740 w 3959860"/>
                  <a:gd name="connsiteY23" fmla="*/ 238760 h 325120"/>
                  <a:gd name="connsiteX24" fmla="*/ 167640 w 3959860"/>
                  <a:gd name="connsiteY24" fmla="*/ 205740 h 325120"/>
                  <a:gd name="connsiteX25" fmla="*/ 104140 w 3959860"/>
                  <a:gd name="connsiteY25" fmla="*/ 195580 h 325120"/>
                  <a:gd name="connsiteX26" fmla="*/ 73660 w 3959860"/>
                  <a:gd name="connsiteY26" fmla="*/ 325120 h 325120"/>
                  <a:gd name="connsiteX27" fmla="*/ 5080 w 3959860"/>
                  <a:gd name="connsiteY27" fmla="*/ 325120 h 325120"/>
                  <a:gd name="connsiteX28" fmla="*/ 5080 w 3959860"/>
                  <a:gd name="connsiteY28" fmla="*/ 193040 h 325120"/>
                  <a:gd name="connsiteX29" fmla="*/ 50800 w 3959860"/>
                  <a:gd name="connsiteY29" fmla="*/ 193040 h 325120"/>
                  <a:gd name="connsiteX30" fmla="*/ 0 w 3959860"/>
                  <a:gd name="connsiteY30" fmla="*/ 177800 h 325120"/>
                  <a:gd name="connsiteX31" fmla="*/ 0 w 3959860"/>
                  <a:gd name="connsiteY31" fmla="*/ 15240 h 325120"/>
                  <a:gd name="connsiteX32" fmla="*/ 3421380 w 3959860"/>
                  <a:gd name="connsiteY32" fmla="*/ 15240 h 325120"/>
                  <a:gd name="connsiteX33" fmla="*/ 3441700 w 3959860"/>
                  <a:gd name="connsiteY33" fmla="*/ 2540 h 325120"/>
                  <a:gd name="connsiteX34" fmla="*/ 3957320 w 3959860"/>
                  <a:gd name="connsiteY34" fmla="*/ 0 h 3251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3959860" h="325120">
                    <a:moveTo>
                      <a:pt x="3957320" y="0"/>
                    </a:moveTo>
                    <a:lnTo>
                      <a:pt x="3893820" y="111760"/>
                    </a:lnTo>
                    <a:lnTo>
                      <a:pt x="3865880" y="165100"/>
                    </a:lnTo>
                    <a:lnTo>
                      <a:pt x="3853180" y="198120"/>
                    </a:lnTo>
                    <a:lnTo>
                      <a:pt x="3881120" y="200660"/>
                    </a:lnTo>
                    <a:lnTo>
                      <a:pt x="3926840" y="200660"/>
                    </a:lnTo>
                    <a:lnTo>
                      <a:pt x="3949700" y="205740"/>
                    </a:lnTo>
                    <a:lnTo>
                      <a:pt x="3959860" y="220980"/>
                    </a:lnTo>
                    <a:lnTo>
                      <a:pt x="3959860" y="241300"/>
                    </a:lnTo>
                    <a:lnTo>
                      <a:pt x="3947160" y="256540"/>
                    </a:lnTo>
                    <a:lnTo>
                      <a:pt x="3926840" y="269240"/>
                    </a:lnTo>
                    <a:lnTo>
                      <a:pt x="3906520" y="281940"/>
                    </a:lnTo>
                    <a:lnTo>
                      <a:pt x="3858260" y="302260"/>
                    </a:lnTo>
                    <a:lnTo>
                      <a:pt x="3837940" y="304800"/>
                    </a:lnTo>
                    <a:lnTo>
                      <a:pt x="3797300" y="312420"/>
                    </a:lnTo>
                    <a:lnTo>
                      <a:pt x="3716020" y="322580"/>
                    </a:lnTo>
                    <a:lnTo>
                      <a:pt x="3688080" y="325120"/>
                    </a:lnTo>
                    <a:lnTo>
                      <a:pt x="292100" y="325120"/>
                    </a:lnTo>
                    <a:lnTo>
                      <a:pt x="147320" y="294640"/>
                    </a:lnTo>
                    <a:lnTo>
                      <a:pt x="147320" y="294640"/>
                    </a:lnTo>
                    <a:lnTo>
                      <a:pt x="170180" y="256540"/>
                    </a:lnTo>
                    <a:lnTo>
                      <a:pt x="210820" y="248920"/>
                    </a:lnTo>
                    <a:lnTo>
                      <a:pt x="205740" y="238760"/>
                    </a:lnTo>
                    <a:lnTo>
                      <a:pt x="205740" y="238760"/>
                    </a:lnTo>
                    <a:lnTo>
                      <a:pt x="167640" y="205740"/>
                    </a:lnTo>
                    <a:lnTo>
                      <a:pt x="104140" y="195580"/>
                    </a:lnTo>
                    <a:lnTo>
                      <a:pt x="73660" y="325120"/>
                    </a:lnTo>
                    <a:lnTo>
                      <a:pt x="5080" y="325120"/>
                    </a:lnTo>
                    <a:lnTo>
                      <a:pt x="5080" y="193040"/>
                    </a:lnTo>
                    <a:lnTo>
                      <a:pt x="50800" y="193040"/>
                    </a:lnTo>
                    <a:lnTo>
                      <a:pt x="0" y="177800"/>
                    </a:lnTo>
                    <a:lnTo>
                      <a:pt x="0" y="15240"/>
                    </a:lnTo>
                    <a:lnTo>
                      <a:pt x="3421380" y="15240"/>
                    </a:lnTo>
                    <a:lnTo>
                      <a:pt x="3441700" y="2540"/>
                    </a:lnTo>
                    <a:lnTo>
                      <a:pt x="3957320" y="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i="0">
                  <a:latin typeface="Arial Narrow" panose="020B0606020202030204" pitchFamily="34" charset="0"/>
                </a:endParaRPr>
              </a:p>
            </p:txBody>
          </p:sp>
          <p:sp>
            <p:nvSpPr>
              <p:cNvPr id="495" name="Freeform 1032">
                <a:extLst>
                  <a:ext uri="{FF2B5EF4-FFF2-40B4-BE49-F238E27FC236}">
                    <a16:creationId xmlns:a16="http://schemas.microsoft.com/office/drawing/2014/main" id="{9E08FF20-EF41-4D50-9E67-7EA60E4D8FD3}"/>
                  </a:ext>
                </a:extLst>
              </p:cNvPr>
              <p:cNvSpPr/>
              <p:nvPr/>
            </p:nvSpPr>
            <p:spPr>
              <a:xfrm>
                <a:off x="3304540" y="4711700"/>
                <a:ext cx="86360" cy="289560"/>
              </a:xfrm>
              <a:custGeom>
                <a:avLst/>
                <a:gdLst>
                  <a:gd name="connsiteX0" fmla="*/ 0 w 86360"/>
                  <a:gd name="connsiteY0" fmla="*/ 289560 h 289560"/>
                  <a:gd name="connsiteX1" fmla="*/ 0 w 86360"/>
                  <a:gd name="connsiteY1" fmla="*/ 0 h 289560"/>
                  <a:gd name="connsiteX2" fmla="*/ 68580 w 86360"/>
                  <a:gd name="connsiteY2" fmla="*/ 0 h 289560"/>
                  <a:gd name="connsiteX3" fmla="*/ 68580 w 86360"/>
                  <a:gd name="connsiteY3" fmla="*/ 48260 h 289560"/>
                  <a:gd name="connsiteX4" fmla="*/ 86360 w 86360"/>
                  <a:gd name="connsiteY4" fmla="*/ 48260 h 289560"/>
                  <a:gd name="connsiteX5" fmla="*/ 86360 w 86360"/>
                  <a:gd name="connsiteY5" fmla="*/ 287020 h 289560"/>
                  <a:gd name="connsiteX6" fmla="*/ 0 w 86360"/>
                  <a:gd name="connsiteY6" fmla="*/ 289560 h 2895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6360" h="289560">
                    <a:moveTo>
                      <a:pt x="0" y="289560"/>
                    </a:moveTo>
                    <a:lnTo>
                      <a:pt x="0" y="0"/>
                    </a:lnTo>
                    <a:lnTo>
                      <a:pt x="68580" y="0"/>
                    </a:lnTo>
                    <a:lnTo>
                      <a:pt x="68580" y="48260"/>
                    </a:lnTo>
                    <a:lnTo>
                      <a:pt x="86360" y="48260"/>
                    </a:lnTo>
                    <a:lnTo>
                      <a:pt x="86360" y="287020"/>
                    </a:lnTo>
                    <a:lnTo>
                      <a:pt x="0" y="28956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i="0">
                  <a:latin typeface="Arial Narrow" panose="020B0606020202030204" pitchFamily="34" charset="0"/>
                </a:endParaRPr>
              </a:p>
            </p:txBody>
          </p:sp>
          <p:sp>
            <p:nvSpPr>
              <p:cNvPr id="496" name="Freeform 1034">
                <a:extLst>
                  <a:ext uri="{FF2B5EF4-FFF2-40B4-BE49-F238E27FC236}">
                    <a16:creationId xmlns:a16="http://schemas.microsoft.com/office/drawing/2014/main" id="{933BBC31-6251-4AFB-BF49-D83F19509A12}"/>
                  </a:ext>
                </a:extLst>
              </p:cNvPr>
              <p:cNvSpPr/>
              <p:nvPr/>
            </p:nvSpPr>
            <p:spPr>
              <a:xfrm>
                <a:off x="4972050" y="4667250"/>
                <a:ext cx="129540" cy="340995"/>
              </a:xfrm>
              <a:custGeom>
                <a:avLst/>
                <a:gdLst>
                  <a:gd name="connsiteX0" fmla="*/ 0 w 129540"/>
                  <a:gd name="connsiteY0" fmla="*/ 337185 h 340995"/>
                  <a:gd name="connsiteX1" fmla="*/ 0 w 129540"/>
                  <a:gd name="connsiteY1" fmla="*/ 0 h 340995"/>
                  <a:gd name="connsiteX2" fmla="*/ 116205 w 129540"/>
                  <a:gd name="connsiteY2" fmla="*/ 0 h 340995"/>
                  <a:gd name="connsiteX3" fmla="*/ 118110 w 129540"/>
                  <a:gd name="connsiteY3" fmla="*/ 32385 h 340995"/>
                  <a:gd name="connsiteX4" fmla="*/ 129540 w 129540"/>
                  <a:gd name="connsiteY4" fmla="*/ 45720 h 340995"/>
                  <a:gd name="connsiteX5" fmla="*/ 129540 w 129540"/>
                  <a:gd name="connsiteY5" fmla="*/ 340995 h 340995"/>
                  <a:gd name="connsiteX6" fmla="*/ 0 w 129540"/>
                  <a:gd name="connsiteY6" fmla="*/ 337185 h 3409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9540" h="340995">
                    <a:moveTo>
                      <a:pt x="0" y="337185"/>
                    </a:moveTo>
                    <a:lnTo>
                      <a:pt x="0" y="0"/>
                    </a:lnTo>
                    <a:lnTo>
                      <a:pt x="116205" y="0"/>
                    </a:lnTo>
                    <a:lnTo>
                      <a:pt x="118110" y="32385"/>
                    </a:lnTo>
                    <a:lnTo>
                      <a:pt x="129540" y="45720"/>
                    </a:lnTo>
                    <a:lnTo>
                      <a:pt x="129540" y="340995"/>
                    </a:lnTo>
                    <a:lnTo>
                      <a:pt x="0" y="337185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i="0">
                  <a:latin typeface="Arial Narrow" panose="020B0606020202030204" pitchFamily="34" charset="0"/>
                </a:endParaRPr>
              </a:p>
            </p:txBody>
          </p:sp>
        </p:grpSp>
      </p:grpSp>
      <p:sp>
        <p:nvSpPr>
          <p:cNvPr id="497" name="TextBox 496">
            <a:extLst>
              <a:ext uri="{FF2B5EF4-FFF2-40B4-BE49-F238E27FC236}">
                <a16:creationId xmlns:a16="http://schemas.microsoft.com/office/drawing/2014/main" id="{D2D6C536-66BE-49AB-97E4-11FA3EC694F9}"/>
              </a:ext>
            </a:extLst>
          </p:cNvPr>
          <p:cNvSpPr txBox="1"/>
          <p:nvPr/>
        </p:nvSpPr>
        <p:spPr>
          <a:xfrm>
            <a:off x="6954411" y="2889051"/>
            <a:ext cx="9252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i="0" dirty="0">
                <a:solidFill>
                  <a:schemeClr val="bg1"/>
                </a:solidFill>
                <a:latin typeface="Arial Narrow" panose="020B0606020202030204" pitchFamily="34" charset="0"/>
              </a:rPr>
              <a:t>366x49x15.2</a:t>
            </a:r>
          </a:p>
        </p:txBody>
      </p:sp>
      <p:sp>
        <p:nvSpPr>
          <p:cNvPr id="498" name="TextBox 497">
            <a:extLst>
              <a:ext uri="{FF2B5EF4-FFF2-40B4-BE49-F238E27FC236}">
                <a16:creationId xmlns:a16="http://schemas.microsoft.com/office/drawing/2014/main" id="{CA7377E1-593C-4036-AB72-FF229A19EC56}"/>
              </a:ext>
            </a:extLst>
          </p:cNvPr>
          <p:cNvSpPr txBox="1"/>
          <p:nvPr/>
        </p:nvSpPr>
        <p:spPr>
          <a:xfrm>
            <a:off x="8344405" y="2817480"/>
            <a:ext cx="464871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200" b="1" i="0" dirty="0">
                <a:latin typeface="Arial Narrow" panose="020B0606020202030204" pitchFamily="34" charset="0"/>
              </a:rPr>
              <a:t>22 bays</a:t>
            </a:r>
          </a:p>
        </p:txBody>
      </p:sp>
      <p:sp>
        <p:nvSpPr>
          <p:cNvPr id="499" name="Oval 498">
            <a:extLst>
              <a:ext uri="{FF2B5EF4-FFF2-40B4-BE49-F238E27FC236}">
                <a16:creationId xmlns:a16="http://schemas.microsoft.com/office/drawing/2014/main" id="{C38AE322-A1DE-46E0-A802-C3C96D2E4765}"/>
              </a:ext>
            </a:extLst>
          </p:cNvPr>
          <p:cNvSpPr/>
          <p:nvPr/>
        </p:nvSpPr>
        <p:spPr>
          <a:xfrm>
            <a:off x="1807632" y="1602443"/>
            <a:ext cx="274320" cy="27432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i="0" dirty="0"/>
              <a:t>D</a:t>
            </a:r>
          </a:p>
        </p:txBody>
      </p:sp>
      <p:sp>
        <p:nvSpPr>
          <p:cNvPr id="500" name="Rounded Rectangle 133">
            <a:extLst>
              <a:ext uri="{FF2B5EF4-FFF2-40B4-BE49-F238E27FC236}">
                <a16:creationId xmlns:a16="http://schemas.microsoft.com/office/drawing/2014/main" id="{61AFC8F4-ECFD-4851-9D62-E22887DF7A59}"/>
              </a:ext>
            </a:extLst>
          </p:cNvPr>
          <p:cNvSpPr/>
          <p:nvPr/>
        </p:nvSpPr>
        <p:spPr>
          <a:xfrm>
            <a:off x="2132833" y="1229581"/>
            <a:ext cx="7863840" cy="1097280"/>
          </a:xfrm>
          <a:prstGeom prst="roundRect">
            <a:avLst>
              <a:gd name="adj" fmla="val 7999"/>
            </a:avLst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501" name="Oval 500">
            <a:extLst>
              <a:ext uri="{FF2B5EF4-FFF2-40B4-BE49-F238E27FC236}">
                <a16:creationId xmlns:a16="http://schemas.microsoft.com/office/drawing/2014/main" id="{FE38D0FB-C346-4D43-8757-550257DC9F23}"/>
              </a:ext>
            </a:extLst>
          </p:cNvPr>
          <p:cNvSpPr/>
          <p:nvPr/>
        </p:nvSpPr>
        <p:spPr>
          <a:xfrm>
            <a:off x="1807632" y="4286033"/>
            <a:ext cx="274320" cy="27432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i="0" dirty="0"/>
              <a:t>F</a:t>
            </a:r>
          </a:p>
        </p:txBody>
      </p:sp>
    </p:spTree>
    <p:extLst>
      <p:ext uri="{BB962C8B-B14F-4D97-AF65-F5344CB8AC3E}">
        <p14:creationId xmlns:p14="http://schemas.microsoft.com/office/powerpoint/2010/main" val="8852268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3CCA0A9-F3FE-4032-9447-5CEC670697F4}"/>
              </a:ext>
            </a:extLst>
          </p:cNvPr>
          <p:cNvSpPr/>
          <p:nvPr/>
        </p:nvSpPr>
        <p:spPr>
          <a:xfrm>
            <a:off x="1808328" y="5242879"/>
            <a:ext cx="4882775" cy="44607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B3EE91B-F9BF-4307-9A24-FDACE842821D}"/>
              </a:ext>
            </a:extLst>
          </p:cNvPr>
          <p:cNvSpPr/>
          <p:nvPr/>
        </p:nvSpPr>
        <p:spPr>
          <a:xfrm>
            <a:off x="6691104" y="4384373"/>
            <a:ext cx="2038257" cy="85850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758F45E-7F09-430F-9998-3C6800E73746}"/>
              </a:ext>
            </a:extLst>
          </p:cNvPr>
          <p:cNvSpPr/>
          <p:nvPr/>
        </p:nvSpPr>
        <p:spPr>
          <a:xfrm>
            <a:off x="8729361" y="2644460"/>
            <a:ext cx="1715954" cy="173456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BAB0D57-D7E1-4B32-B220-009BE5EB97DB}"/>
              </a:ext>
            </a:extLst>
          </p:cNvPr>
          <p:cNvSpPr/>
          <p:nvPr/>
        </p:nvSpPr>
        <p:spPr>
          <a:xfrm>
            <a:off x="10445315" y="1423908"/>
            <a:ext cx="1317194" cy="121520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107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The Largest Available Containership, 1970-2020</a:t>
            </a:r>
          </a:p>
        </p:txBody>
      </p:sp>
      <p:graphicFrame>
        <p:nvGraphicFramePr>
          <p:cNvPr id="5" name="Object 5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75830239"/>
              </p:ext>
            </p:extLst>
          </p:nvPr>
        </p:nvGraphicFramePr>
        <p:xfrm>
          <a:off x="960438" y="1181100"/>
          <a:ext cx="10956925" cy="5524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093338" y="4506331"/>
            <a:ext cx="13295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>
                <a:latin typeface="Arial Narrow" panose="020B0606020202030204" pitchFamily="34" charset="0"/>
                <a:cs typeface="Calibri" pitchFamily="34" charset="0"/>
              </a:rPr>
              <a:t>L “</a:t>
            </a:r>
            <a:r>
              <a:rPr lang="en-US" sz="1600" b="1" dirty="0" err="1">
                <a:latin typeface="Arial Narrow" panose="020B0606020202030204" pitchFamily="34" charset="0"/>
                <a:cs typeface="Calibri" pitchFamily="34" charset="0"/>
              </a:rPr>
              <a:t>Lica</a:t>
            </a:r>
            <a:r>
              <a:rPr lang="en-US" sz="1600" b="1" dirty="0">
                <a:latin typeface="Arial Narrow" panose="020B0606020202030204" pitchFamily="34" charset="0"/>
                <a:cs typeface="Calibri" pitchFamily="34" charset="0"/>
              </a:rPr>
              <a:t>” Class</a:t>
            </a:r>
            <a:br>
              <a:rPr lang="en-US" sz="1600" b="1" dirty="0">
                <a:latin typeface="Arial Narrow" panose="020B0606020202030204" pitchFamily="34" charset="0"/>
                <a:cs typeface="Calibri" pitchFamily="34" charset="0"/>
              </a:rPr>
            </a:br>
            <a:r>
              <a:rPr lang="en-US" sz="1600" b="1" dirty="0">
                <a:latin typeface="Arial Narrow" panose="020B0606020202030204" pitchFamily="34" charset="0"/>
                <a:cs typeface="Calibri" pitchFamily="34" charset="0"/>
              </a:rPr>
              <a:t>(3,400 TEU)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835281" y="3585974"/>
            <a:ext cx="157607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>
                <a:latin typeface="Arial Narrow" panose="020B0606020202030204" pitchFamily="34" charset="0"/>
                <a:cs typeface="Calibri" pitchFamily="34" charset="0"/>
              </a:rPr>
              <a:t>R “Regina” Class</a:t>
            </a:r>
            <a:br>
              <a:rPr lang="en-US" sz="1600" b="1" dirty="0">
                <a:latin typeface="Arial Narrow" panose="020B0606020202030204" pitchFamily="34" charset="0"/>
                <a:cs typeface="Calibri" pitchFamily="34" charset="0"/>
              </a:rPr>
            </a:br>
            <a:r>
              <a:rPr lang="en-US" sz="1600" b="1" dirty="0">
                <a:latin typeface="Arial Narrow" panose="020B0606020202030204" pitchFamily="34" charset="0"/>
                <a:cs typeface="Calibri" pitchFamily="34" charset="0"/>
              </a:rPr>
              <a:t>(6,000 TEU)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043696" y="2772551"/>
            <a:ext cx="18181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>
                <a:latin typeface="Arial Narrow" panose="020B0606020202030204" pitchFamily="34" charset="0"/>
                <a:cs typeface="Calibri" pitchFamily="34" charset="0"/>
              </a:rPr>
              <a:t>S “Sovereign” Class</a:t>
            </a:r>
            <a:br>
              <a:rPr lang="en-US" sz="1600" b="1" dirty="0">
                <a:latin typeface="Arial Narrow" panose="020B0606020202030204" pitchFamily="34" charset="0"/>
                <a:cs typeface="Calibri" pitchFamily="34" charset="0"/>
              </a:rPr>
            </a:br>
            <a:r>
              <a:rPr lang="en-US" sz="1600" b="1" dirty="0">
                <a:latin typeface="Arial Narrow" panose="020B0606020202030204" pitchFamily="34" charset="0"/>
                <a:cs typeface="Calibri" pitchFamily="34" charset="0"/>
              </a:rPr>
              <a:t>(8,000 TEU)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623206" y="2222147"/>
            <a:ext cx="15103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>
                <a:latin typeface="Arial Narrow" panose="020B0606020202030204" pitchFamily="34" charset="0"/>
                <a:cs typeface="Calibri" pitchFamily="34" charset="0"/>
              </a:rPr>
              <a:t>E “Emma” Class</a:t>
            </a:r>
            <a:br>
              <a:rPr lang="en-US" sz="1600" b="1" dirty="0">
                <a:latin typeface="Arial Narrow" panose="020B0606020202030204" pitchFamily="34" charset="0"/>
                <a:cs typeface="Calibri" pitchFamily="34" charset="0"/>
              </a:rPr>
            </a:br>
            <a:r>
              <a:rPr lang="en-US" sz="1600" b="1" dirty="0">
                <a:latin typeface="Arial Narrow" panose="020B0606020202030204" pitchFamily="34" charset="0"/>
                <a:cs typeface="Calibri" pitchFamily="34" charset="0"/>
              </a:rPr>
              <a:t>(14,000 TEU)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036101" y="1612848"/>
            <a:ext cx="14546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>
                <a:latin typeface="Arial Narrow" panose="020B0606020202030204" pitchFamily="34" charset="0"/>
                <a:cs typeface="Calibri" pitchFamily="34" charset="0"/>
              </a:rPr>
              <a:t>“Triple E” Class</a:t>
            </a:r>
            <a:br>
              <a:rPr lang="en-US" sz="1600" b="1" dirty="0">
                <a:latin typeface="Arial Narrow" panose="020B0606020202030204" pitchFamily="34" charset="0"/>
                <a:cs typeface="Calibri" pitchFamily="34" charset="0"/>
              </a:rPr>
            </a:br>
            <a:r>
              <a:rPr lang="en-US" sz="1600" b="1" dirty="0">
                <a:latin typeface="Arial Narrow" panose="020B0606020202030204" pitchFamily="34" charset="0"/>
                <a:cs typeface="Calibri" pitchFamily="34" charset="0"/>
              </a:rPr>
              <a:t>(18,000 TEU)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00856" y="4307936"/>
            <a:ext cx="109837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>
                <a:latin typeface="Arial Narrow" panose="020B0606020202030204" pitchFamily="34" charset="0"/>
                <a:cs typeface="Calibri" pitchFamily="34" charset="0"/>
              </a:rPr>
              <a:t>C10 Class</a:t>
            </a:r>
            <a:br>
              <a:rPr lang="en-US" sz="1600" b="1" dirty="0">
                <a:latin typeface="Arial Narrow" panose="020B0606020202030204" pitchFamily="34" charset="0"/>
                <a:cs typeface="Calibri" pitchFamily="34" charset="0"/>
              </a:rPr>
            </a:br>
            <a:r>
              <a:rPr lang="en-US" sz="1600" b="1" dirty="0">
                <a:latin typeface="Arial Narrow" panose="020B0606020202030204" pitchFamily="34" charset="0"/>
                <a:cs typeface="Calibri" pitchFamily="34" charset="0"/>
              </a:rPr>
              <a:t>(4,500 TEU)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3705E0A-D960-4BB9-B7A6-2677520703E5}"/>
              </a:ext>
            </a:extLst>
          </p:cNvPr>
          <p:cNvSpPr txBox="1">
            <a:spLocks/>
          </p:cNvSpPr>
          <p:nvPr/>
        </p:nvSpPr>
        <p:spPr>
          <a:xfrm>
            <a:off x="11152414" y="5582925"/>
            <a:ext cx="610094" cy="21544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en-US" sz="1400">
                <a:solidFill>
                  <a:schemeClr val="bg1">
                    <a:lumMod val="65000"/>
                  </a:schemeClr>
                </a:solidFill>
                <a:latin typeface="Arial Narrow" panose="020B0606020202030204" pitchFamily="34" charset="0"/>
              </a:rPr>
              <a:t>© PEMP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7B55F41-2995-4930-89EB-91A2F8C0DE7D}"/>
              </a:ext>
            </a:extLst>
          </p:cNvPr>
          <p:cNvSpPr txBox="1"/>
          <p:nvPr/>
        </p:nvSpPr>
        <p:spPr>
          <a:xfrm>
            <a:off x="5770658" y="5366237"/>
            <a:ext cx="9204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</a:rPr>
              <a:t>Panamax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2BBD0F9-3D75-4310-9C82-C517CCF1434F}"/>
              </a:ext>
            </a:extLst>
          </p:cNvPr>
          <p:cNvSpPr txBox="1"/>
          <p:nvPr/>
        </p:nvSpPr>
        <p:spPr>
          <a:xfrm>
            <a:off x="7129954" y="4904209"/>
            <a:ext cx="18437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</a:rPr>
              <a:t>Post Panamax (I &amp; II)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AD50E37-1943-4238-80DA-8F3E7D32C01B}"/>
              </a:ext>
            </a:extLst>
          </p:cNvPr>
          <p:cNvSpPr txBox="1"/>
          <p:nvPr/>
        </p:nvSpPr>
        <p:spPr>
          <a:xfrm>
            <a:off x="9710457" y="4001472"/>
            <a:ext cx="6335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</a:rPr>
              <a:t>VLCS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FDFB76F-29B1-4909-B5D4-BD3DF4090209}"/>
              </a:ext>
            </a:extLst>
          </p:cNvPr>
          <p:cNvSpPr txBox="1"/>
          <p:nvPr/>
        </p:nvSpPr>
        <p:spPr>
          <a:xfrm>
            <a:off x="11103912" y="2300555"/>
            <a:ext cx="6431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</a:rPr>
              <a:t>ULCS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5348C497-9BC4-43C2-853C-CDA827E9E806}"/>
              </a:ext>
            </a:extLst>
          </p:cNvPr>
          <p:cNvCxnSpPr>
            <a:cxnSpLocks/>
          </p:cNvCxnSpPr>
          <p:nvPr/>
        </p:nvCxnSpPr>
        <p:spPr>
          <a:xfrm>
            <a:off x="4006319" y="5075177"/>
            <a:ext cx="189653" cy="361696"/>
          </a:xfrm>
          <a:prstGeom prst="straightConnector1">
            <a:avLst/>
          </a:prstGeom>
          <a:ln w="25400"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60B63FCE-E4EC-43EF-8594-96D80642F604}"/>
              </a:ext>
            </a:extLst>
          </p:cNvPr>
          <p:cNvCxnSpPr/>
          <p:nvPr/>
        </p:nvCxnSpPr>
        <p:spPr>
          <a:xfrm>
            <a:off x="5350046" y="4872664"/>
            <a:ext cx="189653" cy="361696"/>
          </a:xfrm>
          <a:prstGeom prst="straightConnector1">
            <a:avLst/>
          </a:prstGeom>
          <a:ln w="25400"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AAB3CD00-307B-4636-BCC0-BCBEA62A0EE0}"/>
              </a:ext>
            </a:extLst>
          </p:cNvPr>
          <p:cNvCxnSpPr>
            <a:cxnSpLocks/>
          </p:cNvCxnSpPr>
          <p:nvPr/>
        </p:nvCxnSpPr>
        <p:spPr>
          <a:xfrm>
            <a:off x="5836975" y="4133731"/>
            <a:ext cx="1219523" cy="818948"/>
          </a:xfrm>
          <a:prstGeom prst="straightConnector1">
            <a:avLst/>
          </a:prstGeom>
          <a:ln w="25400"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5604EC16-BD05-42DF-B3D2-CD4873E922E0}"/>
              </a:ext>
            </a:extLst>
          </p:cNvPr>
          <p:cNvCxnSpPr>
            <a:cxnSpLocks/>
          </p:cNvCxnSpPr>
          <p:nvPr/>
        </p:nvCxnSpPr>
        <p:spPr>
          <a:xfrm>
            <a:off x="6378697" y="3380409"/>
            <a:ext cx="878352" cy="1202055"/>
          </a:xfrm>
          <a:prstGeom prst="straightConnector1">
            <a:avLst/>
          </a:prstGeom>
          <a:ln w="25400"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F4BB3B9F-7409-4E25-B231-187C652465DA}"/>
              </a:ext>
            </a:extLst>
          </p:cNvPr>
          <p:cNvCxnSpPr>
            <a:cxnSpLocks/>
          </p:cNvCxnSpPr>
          <p:nvPr/>
        </p:nvCxnSpPr>
        <p:spPr>
          <a:xfrm>
            <a:off x="8037184" y="2591402"/>
            <a:ext cx="930794" cy="667138"/>
          </a:xfrm>
          <a:prstGeom prst="straightConnector1">
            <a:avLst/>
          </a:prstGeom>
          <a:ln w="25400"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80540C55-55F4-42D9-A34E-383211EE25D6}"/>
              </a:ext>
            </a:extLst>
          </p:cNvPr>
          <p:cNvCxnSpPr>
            <a:cxnSpLocks/>
          </p:cNvCxnSpPr>
          <p:nvPr/>
        </p:nvCxnSpPr>
        <p:spPr>
          <a:xfrm>
            <a:off x="9107416" y="2222147"/>
            <a:ext cx="1211299" cy="452236"/>
          </a:xfrm>
          <a:prstGeom prst="straightConnector1">
            <a:avLst/>
          </a:prstGeom>
          <a:ln w="25400"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Action Button: Document 28" title="Read this Web Page">
            <a:hlinkClick r:id="rId4" highlightClick="1"/>
            <a:extLst>
              <a:ext uri="{FF2B5EF4-FFF2-40B4-BE49-F238E27FC236}">
                <a16:creationId xmlns:a16="http://schemas.microsoft.com/office/drawing/2014/main" id="{9B38BBFE-E4A7-4984-916C-5AF769ED87FC}"/>
              </a:ext>
            </a:extLst>
          </p:cNvPr>
          <p:cNvSpPr/>
          <p:nvPr/>
        </p:nvSpPr>
        <p:spPr bwMode="auto">
          <a:xfrm>
            <a:off x="9490730" y="273869"/>
            <a:ext cx="603316" cy="527901"/>
          </a:xfrm>
          <a:prstGeom prst="actionButtonDocument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chemeClr val="accent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20B48A1-9BCC-4F55-B34B-4CAE0762A1C3}"/>
              </a:ext>
            </a:extLst>
          </p:cNvPr>
          <p:cNvSpPr txBox="1"/>
          <p:nvPr/>
        </p:nvSpPr>
        <p:spPr>
          <a:xfrm>
            <a:off x="10124524" y="356137"/>
            <a:ext cx="17011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Agency FB" pitchFamily="34" charset="0"/>
              </a:rPr>
              <a:t>Read this content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482DE30B-A2D0-4E27-8613-9B80ED45BBB6}"/>
              </a:ext>
            </a:extLst>
          </p:cNvPr>
          <p:cNvSpPr/>
          <p:nvPr/>
        </p:nvSpPr>
        <p:spPr>
          <a:xfrm>
            <a:off x="2495844" y="5162553"/>
            <a:ext cx="274320" cy="27432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i="0" dirty="0"/>
              <a:t>A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B823DBC4-8FEC-4D5D-8DCE-944C143D4430}"/>
              </a:ext>
            </a:extLst>
          </p:cNvPr>
          <p:cNvSpPr/>
          <p:nvPr/>
        </p:nvSpPr>
        <p:spPr>
          <a:xfrm>
            <a:off x="4470842" y="5118865"/>
            <a:ext cx="274320" cy="27432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i="0" dirty="0"/>
              <a:t>B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5FCBC3B1-7137-4486-A25A-F2400994E5D9}"/>
              </a:ext>
            </a:extLst>
          </p:cNvPr>
          <p:cNvSpPr/>
          <p:nvPr/>
        </p:nvSpPr>
        <p:spPr>
          <a:xfrm>
            <a:off x="6724662" y="4445304"/>
            <a:ext cx="274320" cy="27432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i="0" dirty="0"/>
              <a:t>C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A88314BC-E111-415D-8069-9911A0FE227C}"/>
              </a:ext>
            </a:extLst>
          </p:cNvPr>
          <p:cNvSpPr/>
          <p:nvPr/>
        </p:nvSpPr>
        <p:spPr>
          <a:xfrm>
            <a:off x="8763377" y="2717459"/>
            <a:ext cx="274320" cy="27432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i="0" dirty="0"/>
              <a:t>D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908907B0-E7DC-411C-A45C-7A3CCB820487}"/>
              </a:ext>
            </a:extLst>
          </p:cNvPr>
          <p:cNvSpPr/>
          <p:nvPr/>
        </p:nvSpPr>
        <p:spPr>
          <a:xfrm>
            <a:off x="10495554" y="1475688"/>
            <a:ext cx="274320" cy="27432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i="0" dirty="0"/>
              <a:t>F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A4809583-F915-4B84-AF95-E8C135849B42}"/>
              </a:ext>
            </a:extLst>
          </p:cNvPr>
          <p:cNvCxnSpPr/>
          <p:nvPr/>
        </p:nvCxnSpPr>
        <p:spPr>
          <a:xfrm>
            <a:off x="9313803" y="3748322"/>
            <a:ext cx="9144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Oval 39">
            <a:extLst>
              <a:ext uri="{FF2B5EF4-FFF2-40B4-BE49-F238E27FC236}">
                <a16:creationId xmlns:a16="http://schemas.microsoft.com/office/drawing/2014/main" id="{3CBC46CF-D51C-45BA-9856-79BFA238B313}"/>
              </a:ext>
            </a:extLst>
          </p:cNvPr>
          <p:cNvSpPr/>
          <p:nvPr/>
        </p:nvSpPr>
        <p:spPr>
          <a:xfrm>
            <a:off x="9650508" y="3617246"/>
            <a:ext cx="274320" cy="27432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i="0" dirty="0"/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366924344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Stacked Upper Deck of a Containership</a:t>
            </a:r>
          </a:p>
        </p:txBody>
      </p:sp>
      <p:pic>
        <p:nvPicPr>
          <p:cNvPr id="2050" name="Picture 2" descr="C:\Users\ecojpr\Pictures\Veracruz2012\IMG_0224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4997" y="1028700"/>
            <a:ext cx="7772400" cy="582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ction Button: Document 3" title="Read this Web Page">
            <a:hlinkClick r:id="rId3" highlightClick="1"/>
          </p:cNvPr>
          <p:cNvSpPr/>
          <p:nvPr/>
        </p:nvSpPr>
        <p:spPr bwMode="auto">
          <a:xfrm>
            <a:off x="398901" y="5849850"/>
            <a:ext cx="603316" cy="527901"/>
          </a:xfrm>
          <a:prstGeom prst="actionButtonDocument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chemeClr val="accent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98902" y="6367810"/>
            <a:ext cx="17011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Agency FB" pitchFamily="34" charset="0"/>
              </a:rPr>
              <a:t>Read this content</a:t>
            </a:r>
          </a:p>
        </p:txBody>
      </p:sp>
    </p:spTree>
    <p:extLst>
      <p:ext uri="{BB962C8B-B14F-4D97-AF65-F5344CB8AC3E}">
        <p14:creationId xmlns:p14="http://schemas.microsoft.com/office/powerpoint/2010/main" val="24616542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C37194-1A84-47F8-8EBE-2A93E7CA2D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World’s Largest Maritime Container Shipping Operators, 2020</a:t>
            </a:r>
          </a:p>
        </p:txBody>
      </p:sp>
      <p:graphicFrame>
        <p:nvGraphicFramePr>
          <p:cNvPr id="5" name="Content Placeholder 6">
            <a:extLst>
              <a:ext uri="{FF2B5EF4-FFF2-40B4-BE49-F238E27FC236}">
                <a16:creationId xmlns:a16="http://schemas.microsoft.com/office/drawing/2014/main" id="{AB3177BA-83C5-4235-A923-D6451B27802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79784559"/>
              </p:ext>
            </p:extLst>
          </p:nvPr>
        </p:nvGraphicFramePr>
        <p:xfrm>
          <a:off x="960438" y="1181100"/>
          <a:ext cx="10956925" cy="5524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04987436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Rounded Rectangle 96">
            <a:extLst>
              <a:ext uri="{FF2B5EF4-FFF2-40B4-BE49-F238E27FC236}">
                <a16:creationId xmlns:a16="http://schemas.microsoft.com/office/drawing/2014/main" id="{6B134558-54C6-4AE7-9578-15B6FC36F5E9}"/>
              </a:ext>
            </a:extLst>
          </p:cNvPr>
          <p:cNvSpPr/>
          <p:nvPr/>
        </p:nvSpPr>
        <p:spPr bwMode="auto">
          <a:xfrm>
            <a:off x="1806468" y="1581592"/>
            <a:ext cx="2743200" cy="2103120"/>
          </a:xfrm>
          <a:prstGeom prst="roundRect">
            <a:avLst>
              <a:gd name="adj" fmla="val 11227"/>
            </a:avLst>
          </a:prstGeom>
          <a:solidFill>
            <a:schemeClr val="bg1"/>
          </a:solidFill>
          <a:ln w="25400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i="0">
              <a:latin typeface="Times New Roman" pitchFamily="18" charset="0"/>
            </a:endParaRPr>
          </a:p>
        </p:txBody>
      </p:sp>
      <p:sp>
        <p:nvSpPr>
          <p:cNvPr id="757813" name="Rectangle 5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Types of Maritime Routes</a:t>
            </a:r>
            <a:endParaRPr lang="en-CA"/>
          </a:p>
        </p:txBody>
      </p:sp>
      <p:sp>
        <p:nvSpPr>
          <p:cNvPr id="276" name="Action Button: Document 275" title="Read this Web Page">
            <a:hlinkClick r:id="rId3" highlightClick="1"/>
          </p:cNvPr>
          <p:cNvSpPr/>
          <p:nvPr/>
        </p:nvSpPr>
        <p:spPr bwMode="auto">
          <a:xfrm>
            <a:off x="9091229" y="178191"/>
            <a:ext cx="603316" cy="527901"/>
          </a:xfrm>
          <a:prstGeom prst="actionButtonDocument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chemeClr val="accent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endParaRPr lang="en-US"/>
          </a:p>
        </p:txBody>
      </p:sp>
      <p:sp>
        <p:nvSpPr>
          <p:cNvPr id="97" name="TextBox 96"/>
          <p:cNvSpPr txBox="1"/>
          <p:nvPr/>
        </p:nvSpPr>
        <p:spPr>
          <a:xfrm>
            <a:off x="9784253" y="218462"/>
            <a:ext cx="17011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Agency FB" pitchFamily="34" charset="0"/>
              </a:rPr>
              <a:t>Read this content</a:t>
            </a:r>
          </a:p>
        </p:txBody>
      </p:sp>
      <p:sp>
        <p:nvSpPr>
          <p:cNvPr id="98" name="Rounded Rectangle 99">
            <a:extLst>
              <a:ext uri="{FF2B5EF4-FFF2-40B4-BE49-F238E27FC236}">
                <a16:creationId xmlns:a16="http://schemas.microsoft.com/office/drawing/2014/main" id="{3382AA5F-059A-4BA8-B09A-17B5AFB78DBE}"/>
              </a:ext>
            </a:extLst>
          </p:cNvPr>
          <p:cNvSpPr/>
          <p:nvPr/>
        </p:nvSpPr>
        <p:spPr bwMode="auto">
          <a:xfrm>
            <a:off x="7565813" y="1574806"/>
            <a:ext cx="2743200" cy="2103120"/>
          </a:xfrm>
          <a:prstGeom prst="roundRect">
            <a:avLst>
              <a:gd name="adj" fmla="val 11227"/>
            </a:avLst>
          </a:prstGeom>
          <a:solidFill>
            <a:schemeClr val="bg2">
              <a:lumMod val="90000"/>
            </a:schemeClr>
          </a:solidFill>
          <a:ln w="25400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i="0">
              <a:latin typeface="Times New Roman" pitchFamily="18" charset="0"/>
            </a:endParaRPr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28BE6B35-43A1-4BB4-9058-49B2F87E2B7F}"/>
              </a:ext>
            </a:extLst>
          </p:cNvPr>
          <p:cNvSpPr/>
          <p:nvPr/>
        </p:nvSpPr>
        <p:spPr bwMode="auto">
          <a:xfrm>
            <a:off x="5335656" y="1579100"/>
            <a:ext cx="1458553" cy="2103120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i="0">
              <a:latin typeface="Times New Roman" pitchFamily="18" charset="0"/>
            </a:endParaRPr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E744A182-5A60-4ADC-8988-863B0D95189E}"/>
              </a:ext>
            </a:extLst>
          </p:cNvPr>
          <p:cNvSpPr/>
          <p:nvPr/>
        </p:nvSpPr>
        <p:spPr bwMode="auto">
          <a:xfrm>
            <a:off x="2471170" y="1574806"/>
            <a:ext cx="1458553" cy="2103120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i="0">
              <a:latin typeface="Times New Roman" pitchFamily="18" charset="0"/>
            </a:endParaRPr>
          </a:p>
        </p:txBody>
      </p:sp>
      <p:grpSp>
        <p:nvGrpSpPr>
          <p:cNvPr id="101" name="Group 3">
            <a:extLst>
              <a:ext uri="{FF2B5EF4-FFF2-40B4-BE49-F238E27FC236}">
                <a16:creationId xmlns:a16="http://schemas.microsoft.com/office/drawing/2014/main" id="{BE168F44-90C8-45E1-A3E6-C2BAFB911BB7}"/>
              </a:ext>
            </a:extLst>
          </p:cNvPr>
          <p:cNvGrpSpPr>
            <a:grpSpLocks/>
          </p:cNvGrpSpPr>
          <p:nvPr/>
        </p:nvGrpSpPr>
        <p:grpSpPr bwMode="auto">
          <a:xfrm>
            <a:off x="7624960" y="2001901"/>
            <a:ext cx="2668588" cy="1306513"/>
            <a:chOff x="167" y="346"/>
            <a:chExt cx="5376" cy="2629"/>
          </a:xfrm>
          <a:solidFill>
            <a:schemeClr val="bg1"/>
          </a:solidFill>
        </p:grpSpPr>
        <p:sp>
          <p:nvSpPr>
            <p:cNvPr id="102" name="Freeform 4">
              <a:extLst>
                <a:ext uri="{FF2B5EF4-FFF2-40B4-BE49-F238E27FC236}">
                  <a16:creationId xmlns:a16="http://schemas.microsoft.com/office/drawing/2014/main" id="{E4582082-D127-4C68-BE38-FA746E27FE15}"/>
                </a:ext>
              </a:extLst>
            </p:cNvPr>
            <p:cNvSpPr>
              <a:spLocks/>
            </p:cNvSpPr>
            <p:nvPr/>
          </p:nvSpPr>
          <p:spPr bwMode="auto">
            <a:xfrm>
              <a:off x="167" y="719"/>
              <a:ext cx="1992" cy="2235"/>
            </a:xfrm>
            <a:custGeom>
              <a:avLst/>
              <a:gdLst>
                <a:gd name="T0" fmla="*/ 83 w 1992"/>
                <a:gd name="T1" fmla="*/ 200 h 2235"/>
                <a:gd name="T2" fmla="*/ 64 w 1992"/>
                <a:gd name="T3" fmla="*/ 281 h 2235"/>
                <a:gd name="T4" fmla="*/ 89 w 1992"/>
                <a:gd name="T5" fmla="*/ 329 h 2235"/>
                <a:gd name="T6" fmla="*/ 116 w 1992"/>
                <a:gd name="T7" fmla="*/ 391 h 2235"/>
                <a:gd name="T8" fmla="*/ 152 w 1992"/>
                <a:gd name="T9" fmla="*/ 377 h 2235"/>
                <a:gd name="T10" fmla="*/ 251 w 1992"/>
                <a:gd name="T11" fmla="*/ 284 h 2235"/>
                <a:gd name="T12" fmla="*/ 326 w 1992"/>
                <a:gd name="T13" fmla="*/ 273 h 2235"/>
                <a:gd name="T14" fmla="*/ 471 w 1992"/>
                <a:gd name="T15" fmla="*/ 339 h 2235"/>
                <a:gd name="T16" fmla="*/ 602 w 1992"/>
                <a:gd name="T17" fmla="*/ 463 h 2235"/>
                <a:gd name="T18" fmla="*/ 663 w 1992"/>
                <a:gd name="T19" fmla="*/ 585 h 2235"/>
                <a:gd name="T20" fmla="*/ 788 w 1992"/>
                <a:gd name="T21" fmla="*/ 873 h 2235"/>
                <a:gd name="T22" fmla="*/ 799 w 1992"/>
                <a:gd name="T23" fmla="*/ 837 h 2235"/>
                <a:gd name="T24" fmla="*/ 945 w 1992"/>
                <a:gd name="T25" fmla="*/ 1009 h 2235"/>
                <a:gd name="T26" fmla="*/ 1171 w 1992"/>
                <a:gd name="T27" fmla="*/ 1126 h 2235"/>
                <a:gd name="T28" fmla="*/ 1311 w 1992"/>
                <a:gd name="T29" fmla="*/ 1225 h 2235"/>
                <a:gd name="T30" fmla="*/ 1320 w 1992"/>
                <a:gd name="T31" fmla="*/ 1323 h 2235"/>
                <a:gd name="T32" fmla="*/ 1467 w 1992"/>
                <a:gd name="T33" fmla="*/ 1663 h 2235"/>
                <a:gd name="T34" fmla="*/ 1431 w 1992"/>
                <a:gd name="T35" fmla="*/ 2057 h 2235"/>
                <a:gd name="T36" fmla="*/ 1429 w 1992"/>
                <a:gd name="T37" fmla="*/ 2209 h 2235"/>
                <a:gd name="T38" fmla="*/ 1502 w 1992"/>
                <a:gd name="T39" fmla="*/ 2157 h 2235"/>
                <a:gd name="T40" fmla="*/ 1583 w 1992"/>
                <a:gd name="T41" fmla="*/ 1986 h 2235"/>
                <a:gd name="T42" fmla="*/ 1720 w 1992"/>
                <a:gd name="T43" fmla="*/ 1861 h 2235"/>
                <a:gd name="T44" fmla="*/ 1936 w 1992"/>
                <a:gd name="T45" fmla="*/ 1535 h 2235"/>
                <a:gd name="T46" fmla="*/ 1814 w 1992"/>
                <a:gd name="T47" fmla="*/ 1344 h 2235"/>
                <a:gd name="T48" fmla="*/ 1666 w 1992"/>
                <a:gd name="T49" fmla="*/ 1246 h 2235"/>
                <a:gd name="T50" fmla="*/ 1449 w 1992"/>
                <a:gd name="T51" fmla="*/ 1169 h 2235"/>
                <a:gd name="T52" fmla="*/ 1301 w 1992"/>
                <a:gd name="T53" fmla="*/ 1199 h 2235"/>
                <a:gd name="T54" fmla="*/ 1203 w 1992"/>
                <a:gd name="T55" fmla="*/ 1058 h 2235"/>
                <a:gd name="T56" fmla="*/ 1055 w 1992"/>
                <a:gd name="T57" fmla="*/ 993 h 2235"/>
                <a:gd name="T58" fmla="*/ 1180 w 1992"/>
                <a:gd name="T59" fmla="*/ 867 h 2235"/>
                <a:gd name="T60" fmla="*/ 1313 w 1992"/>
                <a:gd name="T61" fmla="*/ 946 h 2235"/>
                <a:gd name="T62" fmla="*/ 1385 w 1992"/>
                <a:gd name="T63" fmla="*/ 746 h 2235"/>
                <a:gd name="T64" fmla="*/ 1515 w 1992"/>
                <a:gd name="T65" fmla="*/ 612 h 2235"/>
                <a:gd name="T66" fmla="*/ 1541 w 1992"/>
                <a:gd name="T67" fmla="*/ 633 h 2235"/>
                <a:gd name="T68" fmla="*/ 1563 w 1992"/>
                <a:gd name="T69" fmla="*/ 588 h 2235"/>
                <a:gd name="T70" fmla="*/ 1490 w 1992"/>
                <a:gd name="T71" fmla="*/ 533 h 2235"/>
                <a:gd name="T72" fmla="*/ 1663 w 1992"/>
                <a:gd name="T73" fmla="*/ 426 h 2235"/>
                <a:gd name="T74" fmla="*/ 1594 w 1992"/>
                <a:gd name="T75" fmla="*/ 352 h 2235"/>
                <a:gd name="T76" fmla="*/ 1524 w 1992"/>
                <a:gd name="T77" fmla="*/ 326 h 2235"/>
                <a:gd name="T78" fmla="*/ 1475 w 1992"/>
                <a:gd name="T79" fmla="*/ 277 h 2235"/>
                <a:gd name="T80" fmla="*/ 1347 w 1992"/>
                <a:gd name="T81" fmla="*/ 255 h 2235"/>
                <a:gd name="T82" fmla="*/ 1367 w 1992"/>
                <a:gd name="T83" fmla="*/ 381 h 2235"/>
                <a:gd name="T84" fmla="*/ 1310 w 1992"/>
                <a:gd name="T85" fmla="*/ 477 h 2235"/>
                <a:gd name="T86" fmla="*/ 1128 w 1992"/>
                <a:gd name="T87" fmla="*/ 367 h 2235"/>
                <a:gd name="T88" fmla="*/ 1162 w 1992"/>
                <a:gd name="T89" fmla="*/ 231 h 2235"/>
                <a:gd name="T90" fmla="*/ 1185 w 1992"/>
                <a:gd name="T91" fmla="*/ 174 h 2235"/>
                <a:gd name="T92" fmla="*/ 1283 w 1992"/>
                <a:gd name="T93" fmla="*/ 96 h 2235"/>
                <a:gd name="T94" fmla="*/ 1203 w 1992"/>
                <a:gd name="T95" fmla="*/ 101 h 2235"/>
                <a:gd name="T96" fmla="*/ 1148 w 1992"/>
                <a:gd name="T97" fmla="*/ 51 h 2235"/>
                <a:gd name="T98" fmla="*/ 1119 w 1992"/>
                <a:gd name="T99" fmla="*/ 92 h 2235"/>
                <a:gd name="T100" fmla="*/ 985 w 1992"/>
                <a:gd name="T101" fmla="*/ 116 h 2235"/>
                <a:gd name="T102" fmla="*/ 911 w 1992"/>
                <a:gd name="T103" fmla="*/ 130 h 2235"/>
                <a:gd name="T104" fmla="*/ 653 w 1992"/>
                <a:gd name="T105" fmla="*/ 74 h 2235"/>
                <a:gd name="T106" fmla="*/ 501 w 1992"/>
                <a:gd name="T107" fmla="*/ 81 h 2235"/>
                <a:gd name="T108" fmla="*/ 170 w 1992"/>
                <a:gd name="T109" fmla="*/ 19 h 2235"/>
                <a:gd name="T110" fmla="*/ 19 w 1992"/>
                <a:gd name="T111" fmla="*/ 98 h 2235"/>
                <a:gd name="T112" fmla="*/ 52 w 1992"/>
                <a:gd name="T113" fmla="*/ 143 h 2235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992"/>
                <a:gd name="T172" fmla="*/ 0 h 2235"/>
                <a:gd name="T173" fmla="*/ 1992 w 1992"/>
                <a:gd name="T174" fmla="*/ 2235 h 2235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992" h="2235">
                  <a:moveTo>
                    <a:pt x="0" y="169"/>
                  </a:moveTo>
                  <a:lnTo>
                    <a:pt x="30" y="175"/>
                  </a:lnTo>
                  <a:lnTo>
                    <a:pt x="18" y="179"/>
                  </a:lnTo>
                  <a:lnTo>
                    <a:pt x="30" y="193"/>
                  </a:lnTo>
                  <a:lnTo>
                    <a:pt x="75" y="192"/>
                  </a:lnTo>
                  <a:lnTo>
                    <a:pt x="83" y="200"/>
                  </a:lnTo>
                  <a:lnTo>
                    <a:pt x="100" y="193"/>
                  </a:lnTo>
                  <a:lnTo>
                    <a:pt x="107" y="219"/>
                  </a:lnTo>
                  <a:lnTo>
                    <a:pt x="43" y="243"/>
                  </a:lnTo>
                  <a:lnTo>
                    <a:pt x="33" y="268"/>
                  </a:lnTo>
                  <a:lnTo>
                    <a:pt x="43" y="278"/>
                  </a:lnTo>
                  <a:lnTo>
                    <a:pt x="64" y="281"/>
                  </a:lnTo>
                  <a:lnTo>
                    <a:pt x="55" y="293"/>
                  </a:lnTo>
                  <a:lnTo>
                    <a:pt x="64" y="307"/>
                  </a:lnTo>
                  <a:lnTo>
                    <a:pt x="75" y="308"/>
                  </a:lnTo>
                  <a:lnTo>
                    <a:pt x="86" y="293"/>
                  </a:lnTo>
                  <a:lnTo>
                    <a:pt x="97" y="319"/>
                  </a:lnTo>
                  <a:lnTo>
                    <a:pt x="89" y="329"/>
                  </a:lnTo>
                  <a:lnTo>
                    <a:pt x="116" y="317"/>
                  </a:lnTo>
                  <a:lnTo>
                    <a:pt x="138" y="336"/>
                  </a:lnTo>
                  <a:lnTo>
                    <a:pt x="169" y="320"/>
                  </a:lnTo>
                  <a:lnTo>
                    <a:pt x="140" y="369"/>
                  </a:lnTo>
                  <a:lnTo>
                    <a:pt x="116" y="379"/>
                  </a:lnTo>
                  <a:lnTo>
                    <a:pt x="116" y="391"/>
                  </a:lnTo>
                  <a:lnTo>
                    <a:pt x="89" y="391"/>
                  </a:lnTo>
                  <a:lnTo>
                    <a:pt x="69" y="411"/>
                  </a:lnTo>
                  <a:lnTo>
                    <a:pt x="97" y="395"/>
                  </a:lnTo>
                  <a:lnTo>
                    <a:pt x="125" y="396"/>
                  </a:lnTo>
                  <a:lnTo>
                    <a:pt x="134" y="381"/>
                  </a:lnTo>
                  <a:lnTo>
                    <a:pt x="152" y="377"/>
                  </a:lnTo>
                  <a:lnTo>
                    <a:pt x="209" y="341"/>
                  </a:lnTo>
                  <a:lnTo>
                    <a:pt x="220" y="326"/>
                  </a:lnTo>
                  <a:lnTo>
                    <a:pt x="211" y="315"/>
                  </a:lnTo>
                  <a:lnTo>
                    <a:pt x="262" y="270"/>
                  </a:lnTo>
                  <a:lnTo>
                    <a:pt x="271" y="273"/>
                  </a:lnTo>
                  <a:lnTo>
                    <a:pt x="251" y="284"/>
                  </a:lnTo>
                  <a:lnTo>
                    <a:pt x="243" y="307"/>
                  </a:lnTo>
                  <a:lnTo>
                    <a:pt x="255" y="307"/>
                  </a:lnTo>
                  <a:lnTo>
                    <a:pt x="243" y="318"/>
                  </a:lnTo>
                  <a:lnTo>
                    <a:pt x="293" y="301"/>
                  </a:lnTo>
                  <a:lnTo>
                    <a:pt x="302" y="280"/>
                  </a:lnTo>
                  <a:lnTo>
                    <a:pt x="326" y="273"/>
                  </a:lnTo>
                  <a:lnTo>
                    <a:pt x="319" y="285"/>
                  </a:lnTo>
                  <a:lnTo>
                    <a:pt x="360" y="301"/>
                  </a:lnTo>
                  <a:lnTo>
                    <a:pt x="435" y="304"/>
                  </a:lnTo>
                  <a:lnTo>
                    <a:pt x="441" y="319"/>
                  </a:lnTo>
                  <a:lnTo>
                    <a:pt x="456" y="332"/>
                  </a:lnTo>
                  <a:lnTo>
                    <a:pt x="471" y="339"/>
                  </a:lnTo>
                  <a:lnTo>
                    <a:pt x="498" y="337"/>
                  </a:lnTo>
                  <a:lnTo>
                    <a:pt x="524" y="347"/>
                  </a:lnTo>
                  <a:lnTo>
                    <a:pt x="521" y="363"/>
                  </a:lnTo>
                  <a:lnTo>
                    <a:pt x="555" y="386"/>
                  </a:lnTo>
                  <a:lnTo>
                    <a:pt x="565" y="420"/>
                  </a:lnTo>
                  <a:lnTo>
                    <a:pt x="602" y="463"/>
                  </a:lnTo>
                  <a:lnTo>
                    <a:pt x="605" y="488"/>
                  </a:lnTo>
                  <a:lnTo>
                    <a:pt x="652" y="511"/>
                  </a:lnTo>
                  <a:lnTo>
                    <a:pt x="675" y="515"/>
                  </a:lnTo>
                  <a:lnTo>
                    <a:pt x="684" y="547"/>
                  </a:lnTo>
                  <a:lnTo>
                    <a:pt x="652" y="547"/>
                  </a:lnTo>
                  <a:lnTo>
                    <a:pt x="663" y="585"/>
                  </a:lnTo>
                  <a:lnTo>
                    <a:pt x="657" y="689"/>
                  </a:lnTo>
                  <a:lnTo>
                    <a:pt x="688" y="746"/>
                  </a:lnTo>
                  <a:lnTo>
                    <a:pt x="713" y="793"/>
                  </a:lnTo>
                  <a:lnTo>
                    <a:pt x="743" y="801"/>
                  </a:lnTo>
                  <a:lnTo>
                    <a:pt x="766" y="827"/>
                  </a:lnTo>
                  <a:lnTo>
                    <a:pt x="788" y="873"/>
                  </a:lnTo>
                  <a:lnTo>
                    <a:pt x="825" y="918"/>
                  </a:lnTo>
                  <a:lnTo>
                    <a:pt x="840" y="953"/>
                  </a:lnTo>
                  <a:lnTo>
                    <a:pt x="873" y="982"/>
                  </a:lnTo>
                  <a:lnTo>
                    <a:pt x="881" y="975"/>
                  </a:lnTo>
                  <a:lnTo>
                    <a:pt x="804" y="867"/>
                  </a:lnTo>
                  <a:lnTo>
                    <a:pt x="799" y="837"/>
                  </a:lnTo>
                  <a:lnTo>
                    <a:pt x="815" y="843"/>
                  </a:lnTo>
                  <a:lnTo>
                    <a:pt x="845" y="891"/>
                  </a:lnTo>
                  <a:lnTo>
                    <a:pt x="885" y="927"/>
                  </a:lnTo>
                  <a:lnTo>
                    <a:pt x="883" y="941"/>
                  </a:lnTo>
                  <a:lnTo>
                    <a:pt x="937" y="989"/>
                  </a:lnTo>
                  <a:lnTo>
                    <a:pt x="945" y="1009"/>
                  </a:lnTo>
                  <a:lnTo>
                    <a:pt x="940" y="1025"/>
                  </a:lnTo>
                  <a:lnTo>
                    <a:pt x="951" y="1042"/>
                  </a:lnTo>
                  <a:lnTo>
                    <a:pt x="1059" y="1092"/>
                  </a:lnTo>
                  <a:lnTo>
                    <a:pt x="1107" y="1088"/>
                  </a:lnTo>
                  <a:lnTo>
                    <a:pt x="1139" y="1113"/>
                  </a:lnTo>
                  <a:lnTo>
                    <a:pt x="1171" y="1126"/>
                  </a:lnTo>
                  <a:lnTo>
                    <a:pt x="1204" y="1129"/>
                  </a:lnTo>
                  <a:lnTo>
                    <a:pt x="1233" y="1166"/>
                  </a:lnTo>
                  <a:lnTo>
                    <a:pt x="1236" y="1183"/>
                  </a:lnTo>
                  <a:lnTo>
                    <a:pt x="1246" y="1180"/>
                  </a:lnTo>
                  <a:lnTo>
                    <a:pt x="1275" y="1207"/>
                  </a:lnTo>
                  <a:lnTo>
                    <a:pt x="1311" y="1225"/>
                  </a:lnTo>
                  <a:lnTo>
                    <a:pt x="1313" y="1211"/>
                  </a:lnTo>
                  <a:lnTo>
                    <a:pt x="1332" y="1197"/>
                  </a:lnTo>
                  <a:lnTo>
                    <a:pt x="1349" y="1207"/>
                  </a:lnTo>
                  <a:lnTo>
                    <a:pt x="1352" y="1224"/>
                  </a:lnTo>
                  <a:lnTo>
                    <a:pt x="1358" y="1274"/>
                  </a:lnTo>
                  <a:lnTo>
                    <a:pt x="1320" y="1323"/>
                  </a:lnTo>
                  <a:lnTo>
                    <a:pt x="1308" y="1367"/>
                  </a:lnTo>
                  <a:lnTo>
                    <a:pt x="1305" y="1421"/>
                  </a:lnTo>
                  <a:lnTo>
                    <a:pt x="1337" y="1459"/>
                  </a:lnTo>
                  <a:lnTo>
                    <a:pt x="1375" y="1550"/>
                  </a:lnTo>
                  <a:lnTo>
                    <a:pt x="1463" y="1611"/>
                  </a:lnTo>
                  <a:lnTo>
                    <a:pt x="1467" y="1663"/>
                  </a:lnTo>
                  <a:lnTo>
                    <a:pt x="1447" y="1783"/>
                  </a:lnTo>
                  <a:lnTo>
                    <a:pt x="1449" y="1847"/>
                  </a:lnTo>
                  <a:lnTo>
                    <a:pt x="1416" y="1923"/>
                  </a:lnTo>
                  <a:lnTo>
                    <a:pt x="1414" y="1996"/>
                  </a:lnTo>
                  <a:lnTo>
                    <a:pt x="1435" y="2001"/>
                  </a:lnTo>
                  <a:lnTo>
                    <a:pt x="1431" y="2057"/>
                  </a:lnTo>
                  <a:lnTo>
                    <a:pt x="1408" y="2094"/>
                  </a:lnTo>
                  <a:lnTo>
                    <a:pt x="1404" y="2118"/>
                  </a:lnTo>
                  <a:lnTo>
                    <a:pt x="1414" y="2149"/>
                  </a:lnTo>
                  <a:lnTo>
                    <a:pt x="1411" y="2175"/>
                  </a:lnTo>
                  <a:lnTo>
                    <a:pt x="1427" y="2189"/>
                  </a:lnTo>
                  <a:lnTo>
                    <a:pt x="1429" y="2209"/>
                  </a:lnTo>
                  <a:lnTo>
                    <a:pt x="1437" y="2228"/>
                  </a:lnTo>
                  <a:lnTo>
                    <a:pt x="1454" y="2234"/>
                  </a:lnTo>
                  <a:lnTo>
                    <a:pt x="1458" y="2210"/>
                  </a:lnTo>
                  <a:lnTo>
                    <a:pt x="1495" y="2203"/>
                  </a:lnTo>
                  <a:lnTo>
                    <a:pt x="1479" y="2189"/>
                  </a:lnTo>
                  <a:lnTo>
                    <a:pt x="1502" y="2157"/>
                  </a:lnTo>
                  <a:lnTo>
                    <a:pt x="1535" y="2109"/>
                  </a:lnTo>
                  <a:lnTo>
                    <a:pt x="1508" y="2080"/>
                  </a:lnTo>
                  <a:lnTo>
                    <a:pt x="1538" y="2062"/>
                  </a:lnTo>
                  <a:lnTo>
                    <a:pt x="1563" y="2007"/>
                  </a:lnTo>
                  <a:lnTo>
                    <a:pt x="1544" y="1985"/>
                  </a:lnTo>
                  <a:lnTo>
                    <a:pt x="1583" y="1986"/>
                  </a:lnTo>
                  <a:lnTo>
                    <a:pt x="1587" y="1949"/>
                  </a:lnTo>
                  <a:lnTo>
                    <a:pt x="1651" y="1941"/>
                  </a:lnTo>
                  <a:lnTo>
                    <a:pt x="1671" y="1917"/>
                  </a:lnTo>
                  <a:lnTo>
                    <a:pt x="1643" y="1867"/>
                  </a:lnTo>
                  <a:lnTo>
                    <a:pt x="1696" y="1882"/>
                  </a:lnTo>
                  <a:lnTo>
                    <a:pt x="1720" y="1861"/>
                  </a:lnTo>
                  <a:lnTo>
                    <a:pt x="1791" y="1771"/>
                  </a:lnTo>
                  <a:lnTo>
                    <a:pt x="1795" y="1724"/>
                  </a:lnTo>
                  <a:lnTo>
                    <a:pt x="1852" y="1685"/>
                  </a:lnTo>
                  <a:lnTo>
                    <a:pt x="1902" y="1670"/>
                  </a:lnTo>
                  <a:lnTo>
                    <a:pt x="1931" y="1602"/>
                  </a:lnTo>
                  <a:lnTo>
                    <a:pt x="1936" y="1535"/>
                  </a:lnTo>
                  <a:lnTo>
                    <a:pt x="1991" y="1470"/>
                  </a:lnTo>
                  <a:lnTo>
                    <a:pt x="1988" y="1411"/>
                  </a:lnTo>
                  <a:lnTo>
                    <a:pt x="1929" y="1381"/>
                  </a:lnTo>
                  <a:lnTo>
                    <a:pt x="1854" y="1375"/>
                  </a:lnTo>
                  <a:lnTo>
                    <a:pt x="1847" y="1357"/>
                  </a:lnTo>
                  <a:lnTo>
                    <a:pt x="1814" y="1344"/>
                  </a:lnTo>
                  <a:lnTo>
                    <a:pt x="1750" y="1365"/>
                  </a:lnTo>
                  <a:lnTo>
                    <a:pt x="1751" y="1341"/>
                  </a:lnTo>
                  <a:lnTo>
                    <a:pt x="1773" y="1311"/>
                  </a:lnTo>
                  <a:lnTo>
                    <a:pt x="1748" y="1272"/>
                  </a:lnTo>
                  <a:lnTo>
                    <a:pt x="1711" y="1249"/>
                  </a:lnTo>
                  <a:lnTo>
                    <a:pt x="1666" y="1246"/>
                  </a:lnTo>
                  <a:lnTo>
                    <a:pt x="1621" y="1208"/>
                  </a:lnTo>
                  <a:lnTo>
                    <a:pt x="1605" y="1194"/>
                  </a:lnTo>
                  <a:lnTo>
                    <a:pt x="1579" y="1177"/>
                  </a:lnTo>
                  <a:lnTo>
                    <a:pt x="1501" y="1175"/>
                  </a:lnTo>
                  <a:lnTo>
                    <a:pt x="1470" y="1147"/>
                  </a:lnTo>
                  <a:lnTo>
                    <a:pt x="1449" y="1169"/>
                  </a:lnTo>
                  <a:lnTo>
                    <a:pt x="1447" y="1147"/>
                  </a:lnTo>
                  <a:lnTo>
                    <a:pt x="1395" y="1167"/>
                  </a:lnTo>
                  <a:lnTo>
                    <a:pt x="1367" y="1213"/>
                  </a:lnTo>
                  <a:lnTo>
                    <a:pt x="1359" y="1204"/>
                  </a:lnTo>
                  <a:lnTo>
                    <a:pt x="1332" y="1189"/>
                  </a:lnTo>
                  <a:lnTo>
                    <a:pt x="1301" y="1199"/>
                  </a:lnTo>
                  <a:lnTo>
                    <a:pt x="1283" y="1187"/>
                  </a:lnTo>
                  <a:lnTo>
                    <a:pt x="1266" y="1167"/>
                  </a:lnTo>
                  <a:lnTo>
                    <a:pt x="1272" y="1105"/>
                  </a:lnTo>
                  <a:lnTo>
                    <a:pt x="1243" y="1091"/>
                  </a:lnTo>
                  <a:lnTo>
                    <a:pt x="1187" y="1091"/>
                  </a:lnTo>
                  <a:lnTo>
                    <a:pt x="1203" y="1058"/>
                  </a:lnTo>
                  <a:lnTo>
                    <a:pt x="1218" y="1009"/>
                  </a:lnTo>
                  <a:lnTo>
                    <a:pt x="1200" y="1001"/>
                  </a:lnTo>
                  <a:lnTo>
                    <a:pt x="1165" y="1011"/>
                  </a:lnTo>
                  <a:lnTo>
                    <a:pt x="1145" y="1050"/>
                  </a:lnTo>
                  <a:lnTo>
                    <a:pt x="1085" y="1047"/>
                  </a:lnTo>
                  <a:lnTo>
                    <a:pt x="1055" y="993"/>
                  </a:lnTo>
                  <a:lnTo>
                    <a:pt x="1065" y="935"/>
                  </a:lnTo>
                  <a:lnTo>
                    <a:pt x="1060" y="903"/>
                  </a:lnTo>
                  <a:lnTo>
                    <a:pt x="1097" y="873"/>
                  </a:lnTo>
                  <a:lnTo>
                    <a:pt x="1142" y="871"/>
                  </a:lnTo>
                  <a:lnTo>
                    <a:pt x="1180" y="884"/>
                  </a:lnTo>
                  <a:lnTo>
                    <a:pt x="1180" y="867"/>
                  </a:lnTo>
                  <a:lnTo>
                    <a:pt x="1200" y="853"/>
                  </a:lnTo>
                  <a:lnTo>
                    <a:pt x="1264" y="868"/>
                  </a:lnTo>
                  <a:lnTo>
                    <a:pt x="1279" y="882"/>
                  </a:lnTo>
                  <a:lnTo>
                    <a:pt x="1280" y="909"/>
                  </a:lnTo>
                  <a:lnTo>
                    <a:pt x="1302" y="947"/>
                  </a:lnTo>
                  <a:lnTo>
                    <a:pt x="1313" y="946"/>
                  </a:lnTo>
                  <a:lnTo>
                    <a:pt x="1318" y="918"/>
                  </a:lnTo>
                  <a:lnTo>
                    <a:pt x="1299" y="853"/>
                  </a:lnTo>
                  <a:lnTo>
                    <a:pt x="1310" y="825"/>
                  </a:lnTo>
                  <a:lnTo>
                    <a:pt x="1385" y="773"/>
                  </a:lnTo>
                  <a:lnTo>
                    <a:pt x="1375" y="733"/>
                  </a:lnTo>
                  <a:lnTo>
                    <a:pt x="1385" y="746"/>
                  </a:lnTo>
                  <a:lnTo>
                    <a:pt x="1399" y="715"/>
                  </a:lnTo>
                  <a:lnTo>
                    <a:pt x="1414" y="681"/>
                  </a:lnTo>
                  <a:lnTo>
                    <a:pt x="1472" y="667"/>
                  </a:lnTo>
                  <a:lnTo>
                    <a:pt x="1455" y="657"/>
                  </a:lnTo>
                  <a:lnTo>
                    <a:pt x="1467" y="631"/>
                  </a:lnTo>
                  <a:lnTo>
                    <a:pt x="1515" y="612"/>
                  </a:lnTo>
                  <a:lnTo>
                    <a:pt x="1517" y="601"/>
                  </a:lnTo>
                  <a:lnTo>
                    <a:pt x="1551" y="588"/>
                  </a:lnTo>
                  <a:lnTo>
                    <a:pt x="1549" y="600"/>
                  </a:lnTo>
                  <a:lnTo>
                    <a:pt x="1571" y="599"/>
                  </a:lnTo>
                  <a:lnTo>
                    <a:pt x="1530" y="615"/>
                  </a:lnTo>
                  <a:lnTo>
                    <a:pt x="1541" y="633"/>
                  </a:lnTo>
                  <a:lnTo>
                    <a:pt x="1559" y="613"/>
                  </a:lnTo>
                  <a:lnTo>
                    <a:pt x="1605" y="600"/>
                  </a:lnTo>
                  <a:lnTo>
                    <a:pt x="1621" y="583"/>
                  </a:lnTo>
                  <a:lnTo>
                    <a:pt x="1611" y="568"/>
                  </a:lnTo>
                  <a:lnTo>
                    <a:pt x="1601" y="595"/>
                  </a:lnTo>
                  <a:lnTo>
                    <a:pt x="1563" y="588"/>
                  </a:lnTo>
                  <a:lnTo>
                    <a:pt x="1542" y="567"/>
                  </a:lnTo>
                  <a:lnTo>
                    <a:pt x="1549" y="553"/>
                  </a:lnTo>
                  <a:lnTo>
                    <a:pt x="1523" y="548"/>
                  </a:lnTo>
                  <a:lnTo>
                    <a:pt x="1558" y="538"/>
                  </a:lnTo>
                  <a:lnTo>
                    <a:pt x="1538" y="526"/>
                  </a:lnTo>
                  <a:lnTo>
                    <a:pt x="1490" y="533"/>
                  </a:lnTo>
                  <a:lnTo>
                    <a:pt x="1526" y="506"/>
                  </a:lnTo>
                  <a:lnTo>
                    <a:pt x="1620" y="506"/>
                  </a:lnTo>
                  <a:lnTo>
                    <a:pt x="1686" y="466"/>
                  </a:lnTo>
                  <a:lnTo>
                    <a:pt x="1683" y="438"/>
                  </a:lnTo>
                  <a:lnTo>
                    <a:pt x="1663" y="442"/>
                  </a:lnTo>
                  <a:lnTo>
                    <a:pt x="1663" y="426"/>
                  </a:lnTo>
                  <a:lnTo>
                    <a:pt x="1616" y="444"/>
                  </a:lnTo>
                  <a:lnTo>
                    <a:pt x="1605" y="436"/>
                  </a:lnTo>
                  <a:lnTo>
                    <a:pt x="1660" y="416"/>
                  </a:lnTo>
                  <a:lnTo>
                    <a:pt x="1616" y="393"/>
                  </a:lnTo>
                  <a:lnTo>
                    <a:pt x="1594" y="375"/>
                  </a:lnTo>
                  <a:lnTo>
                    <a:pt x="1594" y="352"/>
                  </a:lnTo>
                  <a:lnTo>
                    <a:pt x="1574" y="343"/>
                  </a:lnTo>
                  <a:lnTo>
                    <a:pt x="1579" y="329"/>
                  </a:lnTo>
                  <a:lnTo>
                    <a:pt x="1571" y="317"/>
                  </a:lnTo>
                  <a:lnTo>
                    <a:pt x="1551" y="293"/>
                  </a:lnTo>
                  <a:lnTo>
                    <a:pt x="1537" y="307"/>
                  </a:lnTo>
                  <a:lnTo>
                    <a:pt x="1524" y="326"/>
                  </a:lnTo>
                  <a:lnTo>
                    <a:pt x="1497" y="341"/>
                  </a:lnTo>
                  <a:lnTo>
                    <a:pt x="1494" y="326"/>
                  </a:lnTo>
                  <a:lnTo>
                    <a:pt x="1458" y="336"/>
                  </a:lnTo>
                  <a:lnTo>
                    <a:pt x="1483" y="317"/>
                  </a:lnTo>
                  <a:lnTo>
                    <a:pt x="1478" y="299"/>
                  </a:lnTo>
                  <a:lnTo>
                    <a:pt x="1475" y="277"/>
                  </a:lnTo>
                  <a:lnTo>
                    <a:pt x="1447" y="273"/>
                  </a:lnTo>
                  <a:lnTo>
                    <a:pt x="1447" y="264"/>
                  </a:lnTo>
                  <a:lnTo>
                    <a:pt x="1414" y="244"/>
                  </a:lnTo>
                  <a:lnTo>
                    <a:pt x="1395" y="251"/>
                  </a:lnTo>
                  <a:lnTo>
                    <a:pt x="1354" y="243"/>
                  </a:lnTo>
                  <a:lnTo>
                    <a:pt x="1347" y="255"/>
                  </a:lnTo>
                  <a:lnTo>
                    <a:pt x="1358" y="264"/>
                  </a:lnTo>
                  <a:lnTo>
                    <a:pt x="1348" y="282"/>
                  </a:lnTo>
                  <a:lnTo>
                    <a:pt x="1364" y="310"/>
                  </a:lnTo>
                  <a:lnTo>
                    <a:pt x="1338" y="327"/>
                  </a:lnTo>
                  <a:lnTo>
                    <a:pt x="1358" y="339"/>
                  </a:lnTo>
                  <a:lnTo>
                    <a:pt x="1367" y="381"/>
                  </a:lnTo>
                  <a:lnTo>
                    <a:pt x="1325" y="417"/>
                  </a:lnTo>
                  <a:lnTo>
                    <a:pt x="1340" y="461"/>
                  </a:lnTo>
                  <a:lnTo>
                    <a:pt x="1352" y="465"/>
                  </a:lnTo>
                  <a:lnTo>
                    <a:pt x="1325" y="489"/>
                  </a:lnTo>
                  <a:lnTo>
                    <a:pt x="1304" y="491"/>
                  </a:lnTo>
                  <a:lnTo>
                    <a:pt x="1310" y="477"/>
                  </a:lnTo>
                  <a:lnTo>
                    <a:pt x="1286" y="450"/>
                  </a:lnTo>
                  <a:lnTo>
                    <a:pt x="1286" y="407"/>
                  </a:lnTo>
                  <a:lnTo>
                    <a:pt x="1239" y="402"/>
                  </a:lnTo>
                  <a:lnTo>
                    <a:pt x="1183" y="370"/>
                  </a:lnTo>
                  <a:lnTo>
                    <a:pt x="1154" y="361"/>
                  </a:lnTo>
                  <a:lnTo>
                    <a:pt x="1128" y="367"/>
                  </a:lnTo>
                  <a:lnTo>
                    <a:pt x="1122" y="328"/>
                  </a:lnTo>
                  <a:lnTo>
                    <a:pt x="1107" y="335"/>
                  </a:lnTo>
                  <a:lnTo>
                    <a:pt x="1103" y="268"/>
                  </a:lnTo>
                  <a:lnTo>
                    <a:pt x="1130" y="253"/>
                  </a:lnTo>
                  <a:lnTo>
                    <a:pt x="1133" y="237"/>
                  </a:lnTo>
                  <a:lnTo>
                    <a:pt x="1162" y="231"/>
                  </a:lnTo>
                  <a:lnTo>
                    <a:pt x="1119" y="205"/>
                  </a:lnTo>
                  <a:lnTo>
                    <a:pt x="1161" y="219"/>
                  </a:lnTo>
                  <a:lnTo>
                    <a:pt x="1173" y="205"/>
                  </a:lnTo>
                  <a:lnTo>
                    <a:pt x="1196" y="205"/>
                  </a:lnTo>
                  <a:lnTo>
                    <a:pt x="1218" y="178"/>
                  </a:lnTo>
                  <a:lnTo>
                    <a:pt x="1185" y="174"/>
                  </a:lnTo>
                  <a:lnTo>
                    <a:pt x="1171" y="162"/>
                  </a:lnTo>
                  <a:lnTo>
                    <a:pt x="1220" y="169"/>
                  </a:lnTo>
                  <a:lnTo>
                    <a:pt x="1222" y="144"/>
                  </a:lnTo>
                  <a:lnTo>
                    <a:pt x="1272" y="149"/>
                  </a:lnTo>
                  <a:lnTo>
                    <a:pt x="1299" y="131"/>
                  </a:lnTo>
                  <a:lnTo>
                    <a:pt x="1283" y="96"/>
                  </a:lnTo>
                  <a:lnTo>
                    <a:pt x="1301" y="92"/>
                  </a:lnTo>
                  <a:lnTo>
                    <a:pt x="1239" y="60"/>
                  </a:lnTo>
                  <a:lnTo>
                    <a:pt x="1249" y="87"/>
                  </a:lnTo>
                  <a:lnTo>
                    <a:pt x="1233" y="92"/>
                  </a:lnTo>
                  <a:lnTo>
                    <a:pt x="1210" y="125"/>
                  </a:lnTo>
                  <a:lnTo>
                    <a:pt x="1203" y="101"/>
                  </a:lnTo>
                  <a:lnTo>
                    <a:pt x="1180" y="74"/>
                  </a:lnTo>
                  <a:lnTo>
                    <a:pt x="1166" y="101"/>
                  </a:lnTo>
                  <a:lnTo>
                    <a:pt x="1150" y="74"/>
                  </a:lnTo>
                  <a:lnTo>
                    <a:pt x="1130" y="63"/>
                  </a:lnTo>
                  <a:lnTo>
                    <a:pt x="1133" y="51"/>
                  </a:lnTo>
                  <a:lnTo>
                    <a:pt x="1148" y="51"/>
                  </a:lnTo>
                  <a:lnTo>
                    <a:pt x="1125" y="21"/>
                  </a:lnTo>
                  <a:lnTo>
                    <a:pt x="1093" y="0"/>
                  </a:lnTo>
                  <a:lnTo>
                    <a:pt x="1076" y="21"/>
                  </a:lnTo>
                  <a:lnTo>
                    <a:pt x="1071" y="51"/>
                  </a:lnTo>
                  <a:lnTo>
                    <a:pt x="1115" y="68"/>
                  </a:lnTo>
                  <a:lnTo>
                    <a:pt x="1119" y="92"/>
                  </a:lnTo>
                  <a:lnTo>
                    <a:pt x="1087" y="105"/>
                  </a:lnTo>
                  <a:lnTo>
                    <a:pt x="1090" y="125"/>
                  </a:lnTo>
                  <a:lnTo>
                    <a:pt x="1076" y="119"/>
                  </a:lnTo>
                  <a:lnTo>
                    <a:pt x="1071" y="106"/>
                  </a:lnTo>
                  <a:lnTo>
                    <a:pt x="1046" y="114"/>
                  </a:lnTo>
                  <a:lnTo>
                    <a:pt x="985" y="116"/>
                  </a:lnTo>
                  <a:lnTo>
                    <a:pt x="971" y="103"/>
                  </a:lnTo>
                  <a:lnTo>
                    <a:pt x="928" y="83"/>
                  </a:lnTo>
                  <a:lnTo>
                    <a:pt x="889" y="98"/>
                  </a:lnTo>
                  <a:lnTo>
                    <a:pt x="900" y="103"/>
                  </a:lnTo>
                  <a:lnTo>
                    <a:pt x="933" y="90"/>
                  </a:lnTo>
                  <a:lnTo>
                    <a:pt x="911" y="130"/>
                  </a:lnTo>
                  <a:lnTo>
                    <a:pt x="869" y="106"/>
                  </a:lnTo>
                  <a:lnTo>
                    <a:pt x="787" y="107"/>
                  </a:lnTo>
                  <a:lnTo>
                    <a:pt x="810" y="95"/>
                  </a:lnTo>
                  <a:lnTo>
                    <a:pt x="757" y="84"/>
                  </a:lnTo>
                  <a:lnTo>
                    <a:pt x="681" y="59"/>
                  </a:lnTo>
                  <a:lnTo>
                    <a:pt x="653" y="74"/>
                  </a:lnTo>
                  <a:lnTo>
                    <a:pt x="654" y="51"/>
                  </a:lnTo>
                  <a:lnTo>
                    <a:pt x="634" y="74"/>
                  </a:lnTo>
                  <a:lnTo>
                    <a:pt x="605" y="48"/>
                  </a:lnTo>
                  <a:lnTo>
                    <a:pt x="556" y="77"/>
                  </a:lnTo>
                  <a:lnTo>
                    <a:pt x="555" y="69"/>
                  </a:lnTo>
                  <a:lnTo>
                    <a:pt x="501" y="81"/>
                  </a:lnTo>
                  <a:lnTo>
                    <a:pt x="509" y="94"/>
                  </a:lnTo>
                  <a:lnTo>
                    <a:pt x="406" y="63"/>
                  </a:lnTo>
                  <a:lnTo>
                    <a:pt x="246" y="44"/>
                  </a:lnTo>
                  <a:lnTo>
                    <a:pt x="240" y="33"/>
                  </a:lnTo>
                  <a:lnTo>
                    <a:pt x="189" y="22"/>
                  </a:lnTo>
                  <a:lnTo>
                    <a:pt x="170" y="19"/>
                  </a:lnTo>
                  <a:lnTo>
                    <a:pt x="154" y="33"/>
                  </a:lnTo>
                  <a:lnTo>
                    <a:pt x="118" y="39"/>
                  </a:lnTo>
                  <a:lnTo>
                    <a:pt x="86" y="53"/>
                  </a:lnTo>
                  <a:lnTo>
                    <a:pt x="68" y="79"/>
                  </a:lnTo>
                  <a:lnTo>
                    <a:pt x="28" y="84"/>
                  </a:lnTo>
                  <a:lnTo>
                    <a:pt x="19" y="98"/>
                  </a:lnTo>
                  <a:lnTo>
                    <a:pt x="67" y="131"/>
                  </a:lnTo>
                  <a:lnTo>
                    <a:pt x="90" y="143"/>
                  </a:lnTo>
                  <a:lnTo>
                    <a:pt x="108" y="151"/>
                  </a:lnTo>
                  <a:lnTo>
                    <a:pt x="67" y="157"/>
                  </a:lnTo>
                  <a:lnTo>
                    <a:pt x="67" y="143"/>
                  </a:lnTo>
                  <a:lnTo>
                    <a:pt x="52" y="143"/>
                  </a:lnTo>
                  <a:lnTo>
                    <a:pt x="0" y="169"/>
                  </a:lnTo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 i="0"/>
            </a:p>
          </p:txBody>
        </p:sp>
        <p:sp>
          <p:nvSpPr>
            <p:cNvPr id="103" name="Freeform 5">
              <a:extLst>
                <a:ext uri="{FF2B5EF4-FFF2-40B4-BE49-F238E27FC236}">
                  <a16:creationId xmlns:a16="http://schemas.microsoft.com/office/drawing/2014/main" id="{51D4E3FB-44B2-48B1-AFAC-9CE0B9BBD441}"/>
                </a:ext>
              </a:extLst>
            </p:cNvPr>
            <p:cNvSpPr>
              <a:spLocks/>
            </p:cNvSpPr>
            <p:nvPr/>
          </p:nvSpPr>
          <p:spPr bwMode="auto">
            <a:xfrm>
              <a:off x="1415" y="1698"/>
              <a:ext cx="161" cy="53"/>
            </a:xfrm>
            <a:custGeom>
              <a:avLst/>
              <a:gdLst>
                <a:gd name="T0" fmla="*/ 0 w 161"/>
                <a:gd name="T1" fmla="*/ 21 h 53"/>
                <a:gd name="T2" fmla="*/ 21 w 161"/>
                <a:gd name="T3" fmla="*/ 3 h 53"/>
                <a:gd name="T4" fmla="*/ 62 w 161"/>
                <a:gd name="T5" fmla="*/ 0 h 53"/>
                <a:gd name="T6" fmla="*/ 160 w 161"/>
                <a:gd name="T7" fmla="*/ 46 h 53"/>
                <a:gd name="T8" fmla="*/ 108 w 161"/>
                <a:gd name="T9" fmla="*/ 52 h 53"/>
                <a:gd name="T10" fmla="*/ 92 w 161"/>
                <a:gd name="T11" fmla="*/ 24 h 53"/>
                <a:gd name="T12" fmla="*/ 43 w 161"/>
                <a:gd name="T13" fmla="*/ 14 h 53"/>
                <a:gd name="T14" fmla="*/ 0 w 161"/>
                <a:gd name="T15" fmla="*/ 21 h 53"/>
                <a:gd name="T16" fmla="*/ 0 w 161"/>
                <a:gd name="T17" fmla="*/ 21 h 5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61"/>
                <a:gd name="T28" fmla="*/ 0 h 53"/>
                <a:gd name="T29" fmla="*/ 161 w 161"/>
                <a:gd name="T30" fmla="*/ 53 h 5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61" h="53">
                  <a:moveTo>
                    <a:pt x="0" y="21"/>
                  </a:moveTo>
                  <a:lnTo>
                    <a:pt x="21" y="3"/>
                  </a:lnTo>
                  <a:lnTo>
                    <a:pt x="62" y="0"/>
                  </a:lnTo>
                  <a:lnTo>
                    <a:pt x="160" y="46"/>
                  </a:lnTo>
                  <a:lnTo>
                    <a:pt x="108" y="52"/>
                  </a:lnTo>
                  <a:lnTo>
                    <a:pt x="92" y="24"/>
                  </a:lnTo>
                  <a:lnTo>
                    <a:pt x="43" y="14"/>
                  </a:lnTo>
                  <a:lnTo>
                    <a:pt x="0" y="21"/>
                  </a:lnTo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 i="0"/>
            </a:p>
          </p:txBody>
        </p:sp>
        <p:sp>
          <p:nvSpPr>
            <p:cNvPr id="104" name="Freeform 6">
              <a:extLst>
                <a:ext uri="{FF2B5EF4-FFF2-40B4-BE49-F238E27FC236}">
                  <a16:creationId xmlns:a16="http://schemas.microsoft.com/office/drawing/2014/main" id="{59EBCCD8-2B47-41C3-A883-9806CAECD2B2}"/>
                </a:ext>
              </a:extLst>
            </p:cNvPr>
            <p:cNvSpPr>
              <a:spLocks/>
            </p:cNvSpPr>
            <p:nvPr/>
          </p:nvSpPr>
          <p:spPr bwMode="auto">
            <a:xfrm>
              <a:off x="1573" y="1751"/>
              <a:ext cx="90" cy="28"/>
            </a:xfrm>
            <a:custGeom>
              <a:avLst/>
              <a:gdLst>
                <a:gd name="T0" fmla="*/ 0 w 90"/>
                <a:gd name="T1" fmla="*/ 19 h 28"/>
                <a:gd name="T2" fmla="*/ 29 w 90"/>
                <a:gd name="T3" fmla="*/ 18 h 28"/>
                <a:gd name="T4" fmla="*/ 14 w 90"/>
                <a:gd name="T5" fmla="*/ 0 h 28"/>
                <a:gd name="T6" fmla="*/ 64 w 90"/>
                <a:gd name="T7" fmla="*/ 2 h 28"/>
                <a:gd name="T8" fmla="*/ 89 w 90"/>
                <a:gd name="T9" fmla="*/ 16 h 28"/>
                <a:gd name="T10" fmla="*/ 38 w 90"/>
                <a:gd name="T11" fmla="*/ 27 h 28"/>
                <a:gd name="T12" fmla="*/ 0 w 90"/>
                <a:gd name="T13" fmla="*/ 19 h 28"/>
                <a:gd name="T14" fmla="*/ 0 w 90"/>
                <a:gd name="T15" fmla="*/ 19 h 2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90"/>
                <a:gd name="T25" fmla="*/ 0 h 28"/>
                <a:gd name="T26" fmla="*/ 90 w 90"/>
                <a:gd name="T27" fmla="*/ 28 h 2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90" h="28">
                  <a:moveTo>
                    <a:pt x="0" y="19"/>
                  </a:moveTo>
                  <a:lnTo>
                    <a:pt x="29" y="18"/>
                  </a:lnTo>
                  <a:lnTo>
                    <a:pt x="14" y="0"/>
                  </a:lnTo>
                  <a:lnTo>
                    <a:pt x="64" y="2"/>
                  </a:lnTo>
                  <a:lnTo>
                    <a:pt x="89" y="16"/>
                  </a:lnTo>
                  <a:lnTo>
                    <a:pt x="38" y="27"/>
                  </a:lnTo>
                  <a:lnTo>
                    <a:pt x="0" y="19"/>
                  </a:lnTo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 i="0"/>
            </a:p>
          </p:txBody>
        </p:sp>
        <p:sp>
          <p:nvSpPr>
            <p:cNvPr id="105" name="Freeform 7">
              <a:extLst>
                <a:ext uri="{FF2B5EF4-FFF2-40B4-BE49-F238E27FC236}">
                  <a16:creationId xmlns:a16="http://schemas.microsoft.com/office/drawing/2014/main" id="{29DBCAD2-A06A-475C-A65C-4D1C72046728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8" y="2929"/>
              <a:ext cx="94" cy="46"/>
            </a:xfrm>
            <a:custGeom>
              <a:avLst/>
              <a:gdLst>
                <a:gd name="T0" fmla="*/ 0 w 94"/>
                <a:gd name="T1" fmla="*/ 38 h 46"/>
                <a:gd name="T2" fmla="*/ 0 w 94"/>
                <a:gd name="T3" fmla="*/ 38 h 46"/>
                <a:gd name="T4" fmla="*/ 5 w 94"/>
                <a:gd name="T5" fmla="*/ 30 h 46"/>
                <a:gd name="T6" fmla="*/ 14 w 94"/>
                <a:gd name="T7" fmla="*/ 13 h 46"/>
                <a:gd name="T8" fmla="*/ 41 w 94"/>
                <a:gd name="T9" fmla="*/ 0 h 46"/>
                <a:gd name="T10" fmla="*/ 52 w 94"/>
                <a:gd name="T11" fmla="*/ 21 h 46"/>
                <a:gd name="T12" fmla="*/ 93 w 94"/>
                <a:gd name="T13" fmla="*/ 42 h 46"/>
                <a:gd name="T14" fmla="*/ 42 w 94"/>
                <a:gd name="T15" fmla="*/ 45 h 46"/>
                <a:gd name="T16" fmla="*/ 0 w 94"/>
                <a:gd name="T17" fmla="*/ 38 h 46"/>
                <a:gd name="T18" fmla="*/ 0 w 94"/>
                <a:gd name="T19" fmla="*/ 38 h 4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4"/>
                <a:gd name="T31" fmla="*/ 0 h 46"/>
                <a:gd name="T32" fmla="*/ 94 w 94"/>
                <a:gd name="T33" fmla="*/ 46 h 4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4" h="46">
                  <a:moveTo>
                    <a:pt x="0" y="38"/>
                  </a:moveTo>
                  <a:lnTo>
                    <a:pt x="0" y="38"/>
                  </a:lnTo>
                  <a:lnTo>
                    <a:pt x="5" y="30"/>
                  </a:lnTo>
                  <a:lnTo>
                    <a:pt x="14" y="13"/>
                  </a:lnTo>
                  <a:lnTo>
                    <a:pt x="41" y="0"/>
                  </a:lnTo>
                  <a:lnTo>
                    <a:pt x="52" y="21"/>
                  </a:lnTo>
                  <a:lnTo>
                    <a:pt x="93" y="42"/>
                  </a:lnTo>
                  <a:lnTo>
                    <a:pt x="42" y="45"/>
                  </a:lnTo>
                  <a:lnTo>
                    <a:pt x="0" y="38"/>
                  </a:lnTo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 i="0"/>
            </a:p>
          </p:txBody>
        </p:sp>
        <p:sp>
          <p:nvSpPr>
            <p:cNvPr id="106" name="Freeform 8">
              <a:extLst>
                <a:ext uri="{FF2B5EF4-FFF2-40B4-BE49-F238E27FC236}">
                  <a16:creationId xmlns:a16="http://schemas.microsoft.com/office/drawing/2014/main" id="{E89E83D3-D8A7-4932-80A5-124056DEA280}"/>
                </a:ext>
              </a:extLst>
            </p:cNvPr>
            <p:cNvSpPr>
              <a:spLocks/>
            </p:cNvSpPr>
            <p:nvPr/>
          </p:nvSpPr>
          <p:spPr bwMode="auto">
            <a:xfrm>
              <a:off x="1799" y="1198"/>
              <a:ext cx="100" cy="94"/>
            </a:xfrm>
            <a:custGeom>
              <a:avLst/>
              <a:gdLst>
                <a:gd name="T0" fmla="*/ 0 w 100"/>
                <a:gd name="T1" fmla="*/ 75 h 94"/>
                <a:gd name="T2" fmla="*/ 39 w 100"/>
                <a:gd name="T3" fmla="*/ 6 h 94"/>
                <a:gd name="T4" fmla="*/ 57 w 100"/>
                <a:gd name="T5" fmla="*/ 0 h 94"/>
                <a:gd name="T6" fmla="*/ 50 w 100"/>
                <a:gd name="T7" fmla="*/ 30 h 94"/>
                <a:gd name="T8" fmla="*/ 61 w 100"/>
                <a:gd name="T9" fmla="*/ 47 h 94"/>
                <a:gd name="T10" fmla="*/ 86 w 100"/>
                <a:gd name="T11" fmla="*/ 44 h 94"/>
                <a:gd name="T12" fmla="*/ 95 w 100"/>
                <a:gd name="T13" fmla="*/ 66 h 94"/>
                <a:gd name="T14" fmla="*/ 99 w 100"/>
                <a:gd name="T15" fmla="*/ 81 h 94"/>
                <a:gd name="T16" fmla="*/ 77 w 100"/>
                <a:gd name="T17" fmla="*/ 93 h 94"/>
                <a:gd name="T18" fmla="*/ 77 w 100"/>
                <a:gd name="T19" fmla="*/ 73 h 94"/>
                <a:gd name="T20" fmla="*/ 47 w 100"/>
                <a:gd name="T21" fmla="*/ 80 h 94"/>
                <a:gd name="T22" fmla="*/ 0 w 100"/>
                <a:gd name="T23" fmla="*/ 75 h 94"/>
                <a:gd name="T24" fmla="*/ 0 w 100"/>
                <a:gd name="T25" fmla="*/ 75 h 9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00"/>
                <a:gd name="T40" fmla="*/ 0 h 94"/>
                <a:gd name="T41" fmla="*/ 100 w 100"/>
                <a:gd name="T42" fmla="*/ 94 h 94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00" h="94">
                  <a:moveTo>
                    <a:pt x="0" y="75"/>
                  </a:moveTo>
                  <a:lnTo>
                    <a:pt x="39" y="6"/>
                  </a:lnTo>
                  <a:lnTo>
                    <a:pt x="57" y="0"/>
                  </a:lnTo>
                  <a:lnTo>
                    <a:pt x="50" y="30"/>
                  </a:lnTo>
                  <a:lnTo>
                    <a:pt x="61" y="47"/>
                  </a:lnTo>
                  <a:lnTo>
                    <a:pt x="86" y="44"/>
                  </a:lnTo>
                  <a:lnTo>
                    <a:pt x="95" y="66"/>
                  </a:lnTo>
                  <a:lnTo>
                    <a:pt x="99" y="81"/>
                  </a:lnTo>
                  <a:lnTo>
                    <a:pt x="77" y="93"/>
                  </a:lnTo>
                  <a:lnTo>
                    <a:pt x="77" y="73"/>
                  </a:lnTo>
                  <a:lnTo>
                    <a:pt x="47" y="80"/>
                  </a:lnTo>
                  <a:lnTo>
                    <a:pt x="0" y="75"/>
                  </a:lnTo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 i="0"/>
            </a:p>
          </p:txBody>
        </p:sp>
        <p:sp>
          <p:nvSpPr>
            <p:cNvPr id="107" name="Freeform 9">
              <a:extLst>
                <a:ext uri="{FF2B5EF4-FFF2-40B4-BE49-F238E27FC236}">
                  <a16:creationId xmlns:a16="http://schemas.microsoft.com/office/drawing/2014/main" id="{37E783BA-0B31-4275-9343-62E445FA894D}"/>
                </a:ext>
              </a:extLst>
            </p:cNvPr>
            <p:cNvSpPr>
              <a:spLocks/>
            </p:cNvSpPr>
            <p:nvPr/>
          </p:nvSpPr>
          <p:spPr bwMode="auto">
            <a:xfrm>
              <a:off x="366" y="1067"/>
              <a:ext cx="40" cy="23"/>
            </a:xfrm>
            <a:custGeom>
              <a:avLst/>
              <a:gdLst>
                <a:gd name="T0" fmla="*/ 0 w 40"/>
                <a:gd name="T1" fmla="*/ 11 h 23"/>
                <a:gd name="T2" fmla="*/ 0 w 40"/>
                <a:gd name="T3" fmla="*/ 11 h 23"/>
                <a:gd name="T4" fmla="*/ 12 w 40"/>
                <a:gd name="T5" fmla="*/ 22 h 23"/>
                <a:gd name="T6" fmla="*/ 39 w 40"/>
                <a:gd name="T7" fmla="*/ 5 h 23"/>
                <a:gd name="T8" fmla="*/ 14 w 40"/>
                <a:gd name="T9" fmla="*/ 0 h 23"/>
                <a:gd name="T10" fmla="*/ 15 w 40"/>
                <a:gd name="T11" fmla="*/ 10 h 23"/>
                <a:gd name="T12" fmla="*/ 0 w 40"/>
                <a:gd name="T13" fmla="*/ 11 h 23"/>
                <a:gd name="T14" fmla="*/ 0 w 40"/>
                <a:gd name="T15" fmla="*/ 11 h 2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0"/>
                <a:gd name="T25" fmla="*/ 0 h 23"/>
                <a:gd name="T26" fmla="*/ 40 w 40"/>
                <a:gd name="T27" fmla="*/ 23 h 23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0" h="23">
                  <a:moveTo>
                    <a:pt x="0" y="11"/>
                  </a:moveTo>
                  <a:lnTo>
                    <a:pt x="0" y="11"/>
                  </a:lnTo>
                  <a:lnTo>
                    <a:pt x="12" y="22"/>
                  </a:lnTo>
                  <a:lnTo>
                    <a:pt x="39" y="5"/>
                  </a:lnTo>
                  <a:lnTo>
                    <a:pt x="14" y="0"/>
                  </a:lnTo>
                  <a:lnTo>
                    <a:pt x="15" y="10"/>
                  </a:lnTo>
                  <a:lnTo>
                    <a:pt x="0" y="11"/>
                  </a:lnTo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 i="0"/>
            </a:p>
          </p:txBody>
        </p:sp>
        <p:sp>
          <p:nvSpPr>
            <p:cNvPr id="108" name="Freeform 10">
              <a:extLst>
                <a:ext uri="{FF2B5EF4-FFF2-40B4-BE49-F238E27FC236}">
                  <a16:creationId xmlns:a16="http://schemas.microsoft.com/office/drawing/2014/main" id="{14E0DEB9-9727-4C9C-8C9B-33D90C672CBD}"/>
                </a:ext>
              </a:extLst>
            </p:cNvPr>
            <p:cNvSpPr>
              <a:spLocks/>
            </p:cNvSpPr>
            <p:nvPr/>
          </p:nvSpPr>
          <p:spPr bwMode="auto">
            <a:xfrm>
              <a:off x="2320" y="865"/>
              <a:ext cx="167" cy="77"/>
            </a:xfrm>
            <a:custGeom>
              <a:avLst/>
              <a:gdLst>
                <a:gd name="T0" fmla="*/ 0 w 167"/>
                <a:gd name="T1" fmla="*/ 27 h 77"/>
                <a:gd name="T2" fmla="*/ 22 w 167"/>
                <a:gd name="T3" fmla="*/ 0 h 77"/>
                <a:gd name="T4" fmla="*/ 50 w 167"/>
                <a:gd name="T5" fmla="*/ 32 h 77"/>
                <a:gd name="T6" fmla="*/ 94 w 167"/>
                <a:gd name="T7" fmla="*/ 9 h 77"/>
                <a:gd name="T8" fmla="*/ 150 w 167"/>
                <a:gd name="T9" fmla="*/ 3 h 77"/>
                <a:gd name="T10" fmla="*/ 166 w 167"/>
                <a:gd name="T11" fmla="*/ 34 h 77"/>
                <a:gd name="T12" fmla="*/ 82 w 167"/>
                <a:gd name="T13" fmla="*/ 76 h 77"/>
                <a:gd name="T14" fmla="*/ 28 w 167"/>
                <a:gd name="T15" fmla="*/ 66 h 77"/>
                <a:gd name="T16" fmla="*/ 0 w 167"/>
                <a:gd name="T17" fmla="*/ 27 h 77"/>
                <a:gd name="T18" fmla="*/ 0 w 167"/>
                <a:gd name="T19" fmla="*/ 27 h 7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67"/>
                <a:gd name="T31" fmla="*/ 0 h 77"/>
                <a:gd name="T32" fmla="*/ 167 w 167"/>
                <a:gd name="T33" fmla="*/ 77 h 7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67" h="77">
                  <a:moveTo>
                    <a:pt x="0" y="27"/>
                  </a:moveTo>
                  <a:lnTo>
                    <a:pt x="22" y="0"/>
                  </a:lnTo>
                  <a:lnTo>
                    <a:pt x="50" y="32"/>
                  </a:lnTo>
                  <a:lnTo>
                    <a:pt x="94" y="9"/>
                  </a:lnTo>
                  <a:lnTo>
                    <a:pt x="150" y="3"/>
                  </a:lnTo>
                  <a:lnTo>
                    <a:pt x="166" y="34"/>
                  </a:lnTo>
                  <a:lnTo>
                    <a:pt x="82" y="76"/>
                  </a:lnTo>
                  <a:lnTo>
                    <a:pt x="28" y="66"/>
                  </a:lnTo>
                  <a:lnTo>
                    <a:pt x="0" y="27"/>
                  </a:lnTo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 i="0"/>
            </a:p>
          </p:txBody>
        </p:sp>
        <p:sp>
          <p:nvSpPr>
            <p:cNvPr id="109" name="Freeform 11">
              <a:extLst>
                <a:ext uri="{FF2B5EF4-FFF2-40B4-BE49-F238E27FC236}">
                  <a16:creationId xmlns:a16="http://schemas.microsoft.com/office/drawing/2014/main" id="{D1314A8D-111A-4196-B886-F47BD2D273E3}"/>
                </a:ext>
              </a:extLst>
            </p:cNvPr>
            <p:cNvSpPr>
              <a:spLocks/>
            </p:cNvSpPr>
            <p:nvPr/>
          </p:nvSpPr>
          <p:spPr bwMode="auto">
            <a:xfrm>
              <a:off x="1379" y="881"/>
              <a:ext cx="95" cy="67"/>
            </a:xfrm>
            <a:custGeom>
              <a:avLst/>
              <a:gdLst>
                <a:gd name="T0" fmla="*/ 0 w 95"/>
                <a:gd name="T1" fmla="*/ 54 h 67"/>
                <a:gd name="T2" fmla="*/ 0 w 95"/>
                <a:gd name="T3" fmla="*/ 54 h 67"/>
                <a:gd name="T4" fmla="*/ 15 w 95"/>
                <a:gd name="T5" fmla="*/ 40 h 67"/>
                <a:gd name="T6" fmla="*/ 27 w 95"/>
                <a:gd name="T7" fmla="*/ 0 h 67"/>
                <a:gd name="T8" fmla="*/ 94 w 95"/>
                <a:gd name="T9" fmla="*/ 57 h 67"/>
                <a:gd name="T10" fmla="*/ 31 w 95"/>
                <a:gd name="T11" fmla="*/ 66 h 67"/>
                <a:gd name="T12" fmla="*/ 0 w 95"/>
                <a:gd name="T13" fmla="*/ 54 h 67"/>
                <a:gd name="T14" fmla="*/ 0 w 95"/>
                <a:gd name="T15" fmla="*/ 54 h 6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95"/>
                <a:gd name="T25" fmla="*/ 0 h 67"/>
                <a:gd name="T26" fmla="*/ 95 w 95"/>
                <a:gd name="T27" fmla="*/ 67 h 6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95" h="67">
                  <a:moveTo>
                    <a:pt x="0" y="54"/>
                  </a:moveTo>
                  <a:lnTo>
                    <a:pt x="0" y="54"/>
                  </a:lnTo>
                  <a:lnTo>
                    <a:pt x="15" y="40"/>
                  </a:lnTo>
                  <a:lnTo>
                    <a:pt x="27" y="0"/>
                  </a:lnTo>
                  <a:lnTo>
                    <a:pt x="94" y="57"/>
                  </a:lnTo>
                  <a:lnTo>
                    <a:pt x="31" y="66"/>
                  </a:lnTo>
                  <a:lnTo>
                    <a:pt x="0" y="54"/>
                  </a:lnTo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 i="0"/>
            </a:p>
          </p:txBody>
        </p:sp>
        <p:sp>
          <p:nvSpPr>
            <p:cNvPr id="110" name="Freeform 12">
              <a:extLst>
                <a:ext uri="{FF2B5EF4-FFF2-40B4-BE49-F238E27FC236}">
                  <a16:creationId xmlns:a16="http://schemas.microsoft.com/office/drawing/2014/main" id="{846F7307-7B90-4417-9E40-D5754BC5B1E5}"/>
                </a:ext>
              </a:extLst>
            </p:cNvPr>
            <p:cNvSpPr>
              <a:spLocks/>
            </p:cNvSpPr>
            <p:nvPr/>
          </p:nvSpPr>
          <p:spPr bwMode="auto">
            <a:xfrm>
              <a:off x="800" y="644"/>
              <a:ext cx="160" cy="100"/>
            </a:xfrm>
            <a:custGeom>
              <a:avLst/>
              <a:gdLst>
                <a:gd name="T0" fmla="*/ 0 w 160"/>
                <a:gd name="T1" fmla="*/ 75 h 100"/>
                <a:gd name="T2" fmla="*/ 0 w 160"/>
                <a:gd name="T3" fmla="*/ 75 h 100"/>
                <a:gd name="T4" fmla="*/ 31 w 160"/>
                <a:gd name="T5" fmla="*/ 23 h 100"/>
                <a:gd name="T6" fmla="*/ 19 w 160"/>
                <a:gd name="T7" fmla="*/ 6 h 100"/>
                <a:gd name="T8" fmla="*/ 66 w 160"/>
                <a:gd name="T9" fmla="*/ 0 h 100"/>
                <a:gd name="T10" fmla="*/ 99 w 160"/>
                <a:gd name="T11" fmla="*/ 16 h 100"/>
                <a:gd name="T12" fmla="*/ 123 w 160"/>
                <a:gd name="T13" fmla="*/ 10 h 100"/>
                <a:gd name="T14" fmla="*/ 159 w 160"/>
                <a:gd name="T15" fmla="*/ 29 h 100"/>
                <a:gd name="T16" fmla="*/ 84 w 160"/>
                <a:gd name="T17" fmla="*/ 68 h 100"/>
                <a:gd name="T18" fmla="*/ 78 w 160"/>
                <a:gd name="T19" fmla="*/ 88 h 100"/>
                <a:gd name="T20" fmla="*/ 44 w 160"/>
                <a:gd name="T21" fmla="*/ 99 h 100"/>
                <a:gd name="T22" fmla="*/ 0 w 160"/>
                <a:gd name="T23" fmla="*/ 75 h 100"/>
                <a:gd name="T24" fmla="*/ 0 w 160"/>
                <a:gd name="T25" fmla="*/ 75 h 10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60"/>
                <a:gd name="T40" fmla="*/ 0 h 100"/>
                <a:gd name="T41" fmla="*/ 160 w 160"/>
                <a:gd name="T42" fmla="*/ 100 h 10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60" h="100">
                  <a:moveTo>
                    <a:pt x="0" y="75"/>
                  </a:moveTo>
                  <a:lnTo>
                    <a:pt x="0" y="75"/>
                  </a:lnTo>
                  <a:lnTo>
                    <a:pt x="31" y="23"/>
                  </a:lnTo>
                  <a:lnTo>
                    <a:pt x="19" y="6"/>
                  </a:lnTo>
                  <a:lnTo>
                    <a:pt x="66" y="0"/>
                  </a:lnTo>
                  <a:lnTo>
                    <a:pt x="99" y="16"/>
                  </a:lnTo>
                  <a:lnTo>
                    <a:pt x="123" y="10"/>
                  </a:lnTo>
                  <a:lnTo>
                    <a:pt x="159" y="29"/>
                  </a:lnTo>
                  <a:lnTo>
                    <a:pt x="84" y="68"/>
                  </a:lnTo>
                  <a:lnTo>
                    <a:pt x="78" y="88"/>
                  </a:lnTo>
                  <a:lnTo>
                    <a:pt x="44" y="99"/>
                  </a:lnTo>
                  <a:lnTo>
                    <a:pt x="0" y="75"/>
                  </a:lnTo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 i="0"/>
            </a:p>
          </p:txBody>
        </p:sp>
        <p:sp>
          <p:nvSpPr>
            <p:cNvPr id="111" name="Freeform 13">
              <a:extLst>
                <a:ext uri="{FF2B5EF4-FFF2-40B4-BE49-F238E27FC236}">
                  <a16:creationId xmlns:a16="http://schemas.microsoft.com/office/drawing/2014/main" id="{A53169A0-2C7E-41B6-848A-0F1CB4ED8D7F}"/>
                </a:ext>
              </a:extLst>
            </p:cNvPr>
            <p:cNvSpPr>
              <a:spLocks/>
            </p:cNvSpPr>
            <p:nvPr/>
          </p:nvSpPr>
          <p:spPr bwMode="auto">
            <a:xfrm>
              <a:off x="903" y="682"/>
              <a:ext cx="273" cy="133"/>
            </a:xfrm>
            <a:custGeom>
              <a:avLst/>
              <a:gdLst>
                <a:gd name="T0" fmla="*/ 0 w 273"/>
                <a:gd name="T1" fmla="*/ 40 h 133"/>
                <a:gd name="T2" fmla="*/ 0 w 273"/>
                <a:gd name="T3" fmla="*/ 40 h 133"/>
                <a:gd name="T4" fmla="*/ 41 w 273"/>
                <a:gd name="T5" fmla="*/ 4 h 133"/>
                <a:gd name="T6" fmla="*/ 105 w 273"/>
                <a:gd name="T7" fmla="*/ 29 h 133"/>
                <a:gd name="T8" fmla="*/ 163 w 273"/>
                <a:gd name="T9" fmla="*/ 0 h 133"/>
                <a:gd name="T10" fmla="*/ 204 w 273"/>
                <a:gd name="T11" fmla="*/ 13 h 133"/>
                <a:gd name="T12" fmla="*/ 219 w 273"/>
                <a:gd name="T13" fmla="*/ 61 h 133"/>
                <a:gd name="T14" fmla="*/ 272 w 273"/>
                <a:gd name="T15" fmla="*/ 88 h 133"/>
                <a:gd name="T16" fmla="*/ 242 w 273"/>
                <a:gd name="T17" fmla="*/ 124 h 133"/>
                <a:gd name="T18" fmla="*/ 187 w 273"/>
                <a:gd name="T19" fmla="*/ 105 h 133"/>
                <a:gd name="T20" fmla="*/ 86 w 273"/>
                <a:gd name="T21" fmla="*/ 132 h 133"/>
                <a:gd name="T22" fmla="*/ 25 w 273"/>
                <a:gd name="T23" fmla="*/ 90 h 133"/>
                <a:gd name="T24" fmla="*/ 23 w 273"/>
                <a:gd name="T25" fmla="*/ 75 h 133"/>
                <a:gd name="T26" fmla="*/ 52 w 273"/>
                <a:gd name="T27" fmla="*/ 50 h 133"/>
                <a:gd name="T28" fmla="*/ 13 w 273"/>
                <a:gd name="T29" fmla="*/ 54 h 133"/>
                <a:gd name="T30" fmla="*/ 0 w 273"/>
                <a:gd name="T31" fmla="*/ 40 h 133"/>
                <a:gd name="T32" fmla="*/ 0 w 273"/>
                <a:gd name="T33" fmla="*/ 40 h 13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73"/>
                <a:gd name="T52" fmla="*/ 0 h 133"/>
                <a:gd name="T53" fmla="*/ 273 w 273"/>
                <a:gd name="T54" fmla="*/ 133 h 13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73" h="133">
                  <a:moveTo>
                    <a:pt x="0" y="40"/>
                  </a:moveTo>
                  <a:lnTo>
                    <a:pt x="0" y="40"/>
                  </a:lnTo>
                  <a:lnTo>
                    <a:pt x="41" y="4"/>
                  </a:lnTo>
                  <a:lnTo>
                    <a:pt x="105" y="29"/>
                  </a:lnTo>
                  <a:lnTo>
                    <a:pt x="163" y="0"/>
                  </a:lnTo>
                  <a:lnTo>
                    <a:pt x="204" y="13"/>
                  </a:lnTo>
                  <a:lnTo>
                    <a:pt x="219" y="61"/>
                  </a:lnTo>
                  <a:lnTo>
                    <a:pt x="272" y="88"/>
                  </a:lnTo>
                  <a:lnTo>
                    <a:pt x="242" y="124"/>
                  </a:lnTo>
                  <a:lnTo>
                    <a:pt x="187" y="105"/>
                  </a:lnTo>
                  <a:lnTo>
                    <a:pt x="86" y="132"/>
                  </a:lnTo>
                  <a:lnTo>
                    <a:pt x="25" y="90"/>
                  </a:lnTo>
                  <a:lnTo>
                    <a:pt x="23" y="75"/>
                  </a:lnTo>
                  <a:lnTo>
                    <a:pt x="52" y="50"/>
                  </a:lnTo>
                  <a:lnTo>
                    <a:pt x="13" y="54"/>
                  </a:lnTo>
                  <a:lnTo>
                    <a:pt x="0" y="40"/>
                  </a:lnTo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 i="0"/>
            </a:p>
          </p:txBody>
        </p:sp>
        <p:sp>
          <p:nvSpPr>
            <p:cNvPr id="112" name="Freeform 14">
              <a:extLst>
                <a:ext uri="{FF2B5EF4-FFF2-40B4-BE49-F238E27FC236}">
                  <a16:creationId xmlns:a16="http://schemas.microsoft.com/office/drawing/2014/main" id="{D2F5FC6B-3866-44F2-BE13-925537F51FA1}"/>
                </a:ext>
              </a:extLst>
            </p:cNvPr>
            <p:cNvSpPr>
              <a:spLocks/>
            </p:cNvSpPr>
            <p:nvPr/>
          </p:nvSpPr>
          <p:spPr bwMode="auto">
            <a:xfrm>
              <a:off x="3334" y="2236"/>
              <a:ext cx="108" cy="212"/>
            </a:xfrm>
            <a:custGeom>
              <a:avLst/>
              <a:gdLst>
                <a:gd name="T0" fmla="*/ 0 w 108"/>
                <a:gd name="T1" fmla="*/ 152 h 212"/>
                <a:gd name="T2" fmla="*/ 0 w 108"/>
                <a:gd name="T3" fmla="*/ 152 h 212"/>
                <a:gd name="T4" fmla="*/ 9 w 108"/>
                <a:gd name="T5" fmla="*/ 194 h 212"/>
                <a:gd name="T6" fmla="*/ 30 w 108"/>
                <a:gd name="T7" fmla="*/ 211 h 212"/>
                <a:gd name="T8" fmla="*/ 61 w 108"/>
                <a:gd name="T9" fmla="*/ 194 h 212"/>
                <a:gd name="T10" fmla="*/ 107 w 108"/>
                <a:gd name="T11" fmla="*/ 54 h 212"/>
                <a:gd name="T12" fmla="*/ 88 w 108"/>
                <a:gd name="T13" fmla="*/ 0 h 212"/>
                <a:gd name="T14" fmla="*/ 11 w 108"/>
                <a:gd name="T15" fmla="*/ 83 h 212"/>
                <a:gd name="T16" fmla="*/ 18 w 108"/>
                <a:gd name="T17" fmla="*/ 119 h 212"/>
                <a:gd name="T18" fmla="*/ 0 w 108"/>
                <a:gd name="T19" fmla="*/ 152 h 212"/>
                <a:gd name="T20" fmla="*/ 0 w 108"/>
                <a:gd name="T21" fmla="*/ 152 h 21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08"/>
                <a:gd name="T34" fmla="*/ 0 h 212"/>
                <a:gd name="T35" fmla="*/ 108 w 108"/>
                <a:gd name="T36" fmla="*/ 212 h 21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08" h="212">
                  <a:moveTo>
                    <a:pt x="0" y="152"/>
                  </a:moveTo>
                  <a:lnTo>
                    <a:pt x="0" y="152"/>
                  </a:lnTo>
                  <a:lnTo>
                    <a:pt x="9" y="194"/>
                  </a:lnTo>
                  <a:lnTo>
                    <a:pt x="30" y="211"/>
                  </a:lnTo>
                  <a:lnTo>
                    <a:pt x="61" y="194"/>
                  </a:lnTo>
                  <a:lnTo>
                    <a:pt x="107" y="54"/>
                  </a:lnTo>
                  <a:lnTo>
                    <a:pt x="88" y="0"/>
                  </a:lnTo>
                  <a:lnTo>
                    <a:pt x="11" y="83"/>
                  </a:lnTo>
                  <a:lnTo>
                    <a:pt x="18" y="119"/>
                  </a:lnTo>
                  <a:lnTo>
                    <a:pt x="0" y="152"/>
                  </a:lnTo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 i="0"/>
            </a:p>
          </p:txBody>
        </p:sp>
        <p:sp>
          <p:nvSpPr>
            <p:cNvPr id="113" name="Freeform 15">
              <a:extLst>
                <a:ext uri="{FF2B5EF4-FFF2-40B4-BE49-F238E27FC236}">
                  <a16:creationId xmlns:a16="http://schemas.microsoft.com/office/drawing/2014/main" id="{103507ED-BC9E-48FB-8874-41A6C89AFEF8}"/>
                </a:ext>
              </a:extLst>
            </p:cNvPr>
            <p:cNvSpPr>
              <a:spLocks/>
            </p:cNvSpPr>
            <p:nvPr/>
          </p:nvSpPr>
          <p:spPr bwMode="auto">
            <a:xfrm>
              <a:off x="4394" y="2214"/>
              <a:ext cx="596" cy="456"/>
            </a:xfrm>
            <a:custGeom>
              <a:avLst/>
              <a:gdLst>
                <a:gd name="T0" fmla="*/ 0 w 596"/>
                <a:gd name="T1" fmla="*/ 248 h 456"/>
                <a:gd name="T2" fmla="*/ 4 w 596"/>
                <a:gd name="T3" fmla="*/ 184 h 456"/>
                <a:gd name="T4" fmla="*/ 43 w 596"/>
                <a:gd name="T5" fmla="*/ 152 h 456"/>
                <a:gd name="T6" fmla="*/ 107 w 596"/>
                <a:gd name="T7" fmla="*/ 139 h 456"/>
                <a:gd name="T8" fmla="*/ 126 w 596"/>
                <a:gd name="T9" fmla="*/ 99 h 456"/>
                <a:gd name="T10" fmla="*/ 182 w 596"/>
                <a:gd name="T11" fmla="*/ 50 h 456"/>
                <a:gd name="T12" fmla="*/ 219 w 596"/>
                <a:gd name="T13" fmla="*/ 64 h 456"/>
                <a:gd name="T14" fmla="*/ 245 w 596"/>
                <a:gd name="T15" fmla="*/ 32 h 456"/>
                <a:gd name="T16" fmla="*/ 271 w 596"/>
                <a:gd name="T17" fmla="*/ 8 h 456"/>
                <a:gd name="T18" fmla="*/ 338 w 596"/>
                <a:gd name="T19" fmla="*/ 26 h 456"/>
                <a:gd name="T20" fmla="*/ 326 w 596"/>
                <a:gd name="T21" fmla="*/ 68 h 456"/>
                <a:gd name="T22" fmla="*/ 392 w 596"/>
                <a:gd name="T23" fmla="*/ 109 h 456"/>
                <a:gd name="T24" fmla="*/ 411 w 596"/>
                <a:gd name="T25" fmla="*/ 92 h 456"/>
                <a:gd name="T26" fmla="*/ 418 w 596"/>
                <a:gd name="T27" fmla="*/ 21 h 456"/>
                <a:gd name="T28" fmla="*/ 435 w 596"/>
                <a:gd name="T29" fmla="*/ 0 h 456"/>
                <a:gd name="T30" fmla="*/ 473 w 596"/>
                <a:gd name="T31" fmla="*/ 68 h 456"/>
                <a:gd name="T32" fmla="*/ 488 w 596"/>
                <a:gd name="T33" fmla="*/ 129 h 456"/>
                <a:gd name="T34" fmla="*/ 525 w 596"/>
                <a:gd name="T35" fmla="*/ 149 h 456"/>
                <a:gd name="T36" fmla="*/ 554 w 596"/>
                <a:gd name="T37" fmla="*/ 200 h 456"/>
                <a:gd name="T38" fmla="*/ 584 w 596"/>
                <a:gd name="T39" fmla="*/ 227 h 456"/>
                <a:gd name="T40" fmla="*/ 595 w 596"/>
                <a:gd name="T41" fmla="*/ 276 h 456"/>
                <a:gd name="T42" fmla="*/ 589 w 596"/>
                <a:gd name="T43" fmla="*/ 322 h 456"/>
                <a:gd name="T44" fmla="*/ 562 w 596"/>
                <a:gd name="T45" fmla="*/ 363 h 456"/>
                <a:gd name="T46" fmla="*/ 542 w 596"/>
                <a:gd name="T47" fmla="*/ 433 h 456"/>
                <a:gd name="T48" fmla="*/ 486 w 596"/>
                <a:gd name="T49" fmla="*/ 452 h 456"/>
                <a:gd name="T50" fmla="*/ 465 w 596"/>
                <a:gd name="T51" fmla="*/ 437 h 456"/>
                <a:gd name="T52" fmla="*/ 443 w 596"/>
                <a:gd name="T53" fmla="*/ 455 h 456"/>
                <a:gd name="T54" fmla="*/ 391 w 596"/>
                <a:gd name="T55" fmla="*/ 431 h 456"/>
                <a:gd name="T56" fmla="*/ 382 w 596"/>
                <a:gd name="T57" fmla="*/ 394 h 456"/>
                <a:gd name="T58" fmla="*/ 359 w 596"/>
                <a:gd name="T59" fmla="*/ 347 h 456"/>
                <a:gd name="T60" fmla="*/ 332 w 596"/>
                <a:gd name="T61" fmla="*/ 388 h 456"/>
                <a:gd name="T62" fmla="*/ 306 w 596"/>
                <a:gd name="T63" fmla="*/ 347 h 456"/>
                <a:gd name="T64" fmla="*/ 262 w 596"/>
                <a:gd name="T65" fmla="*/ 331 h 456"/>
                <a:gd name="T66" fmla="*/ 181 w 596"/>
                <a:gd name="T67" fmla="*/ 343 h 456"/>
                <a:gd name="T68" fmla="*/ 148 w 596"/>
                <a:gd name="T69" fmla="*/ 366 h 456"/>
                <a:gd name="T70" fmla="*/ 92 w 596"/>
                <a:gd name="T71" fmla="*/ 369 h 456"/>
                <a:gd name="T72" fmla="*/ 61 w 596"/>
                <a:gd name="T73" fmla="*/ 388 h 456"/>
                <a:gd name="T74" fmla="*/ 18 w 596"/>
                <a:gd name="T75" fmla="*/ 374 h 456"/>
                <a:gd name="T76" fmla="*/ 30 w 596"/>
                <a:gd name="T77" fmla="*/ 332 h 456"/>
                <a:gd name="T78" fmla="*/ 0 w 596"/>
                <a:gd name="T79" fmla="*/ 248 h 456"/>
                <a:gd name="T80" fmla="*/ 0 w 596"/>
                <a:gd name="T81" fmla="*/ 248 h 45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596"/>
                <a:gd name="T124" fmla="*/ 0 h 456"/>
                <a:gd name="T125" fmla="*/ 596 w 596"/>
                <a:gd name="T126" fmla="*/ 456 h 45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596" h="456">
                  <a:moveTo>
                    <a:pt x="0" y="248"/>
                  </a:moveTo>
                  <a:lnTo>
                    <a:pt x="4" y="184"/>
                  </a:lnTo>
                  <a:lnTo>
                    <a:pt x="43" y="152"/>
                  </a:lnTo>
                  <a:lnTo>
                    <a:pt x="107" y="139"/>
                  </a:lnTo>
                  <a:lnTo>
                    <a:pt x="126" y="99"/>
                  </a:lnTo>
                  <a:lnTo>
                    <a:pt x="182" y="50"/>
                  </a:lnTo>
                  <a:lnTo>
                    <a:pt x="219" y="64"/>
                  </a:lnTo>
                  <a:lnTo>
                    <a:pt x="245" y="32"/>
                  </a:lnTo>
                  <a:lnTo>
                    <a:pt x="271" y="8"/>
                  </a:lnTo>
                  <a:lnTo>
                    <a:pt x="338" y="26"/>
                  </a:lnTo>
                  <a:lnTo>
                    <a:pt x="326" y="68"/>
                  </a:lnTo>
                  <a:lnTo>
                    <a:pt x="392" y="109"/>
                  </a:lnTo>
                  <a:lnTo>
                    <a:pt x="411" y="92"/>
                  </a:lnTo>
                  <a:lnTo>
                    <a:pt x="418" y="21"/>
                  </a:lnTo>
                  <a:lnTo>
                    <a:pt x="435" y="0"/>
                  </a:lnTo>
                  <a:lnTo>
                    <a:pt x="473" y="68"/>
                  </a:lnTo>
                  <a:lnTo>
                    <a:pt x="488" y="129"/>
                  </a:lnTo>
                  <a:lnTo>
                    <a:pt x="525" y="149"/>
                  </a:lnTo>
                  <a:lnTo>
                    <a:pt x="554" y="200"/>
                  </a:lnTo>
                  <a:lnTo>
                    <a:pt x="584" y="227"/>
                  </a:lnTo>
                  <a:lnTo>
                    <a:pt x="595" y="276"/>
                  </a:lnTo>
                  <a:lnTo>
                    <a:pt x="589" y="322"/>
                  </a:lnTo>
                  <a:lnTo>
                    <a:pt x="562" y="363"/>
                  </a:lnTo>
                  <a:lnTo>
                    <a:pt x="542" y="433"/>
                  </a:lnTo>
                  <a:lnTo>
                    <a:pt x="486" y="452"/>
                  </a:lnTo>
                  <a:lnTo>
                    <a:pt x="465" y="437"/>
                  </a:lnTo>
                  <a:lnTo>
                    <a:pt x="443" y="455"/>
                  </a:lnTo>
                  <a:lnTo>
                    <a:pt x="391" y="431"/>
                  </a:lnTo>
                  <a:lnTo>
                    <a:pt x="382" y="394"/>
                  </a:lnTo>
                  <a:lnTo>
                    <a:pt x="359" y="347"/>
                  </a:lnTo>
                  <a:lnTo>
                    <a:pt x="332" y="388"/>
                  </a:lnTo>
                  <a:lnTo>
                    <a:pt x="306" y="347"/>
                  </a:lnTo>
                  <a:lnTo>
                    <a:pt x="262" y="331"/>
                  </a:lnTo>
                  <a:lnTo>
                    <a:pt x="181" y="343"/>
                  </a:lnTo>
                  <a:lnTo>
                    <a:pt x="148" y="366"/>
                  </a:lnTo>
                  <a:lnTo>
                    <a:pt x="92" y="369"/>
                  </a:lnTo>
                  <a:lnTo>
                    <a:pt x="61" y="388"/>
                  </a:lnTo>
                  <a:lnTo>
                    <a:pt x="18" y="374"/>
                  </a:lnTo>
                  <a:lnTo>
                    <a:pt x="30" y="332"/>
                  </a:lnTo>
                  <a:lnTo>
                    <a:pt x="0" y="248"/>
                  </a:lnTo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 i="0"/>
            </a:p>
          </p:txBody>
        </p:sp>
        <p:sp>
          <p:nvSpPr>
            <p:cNvPr id="114" name="Freeform 16">
              <a:extLst>
                <a:ext uri="{FF2B5EF4-FFF2-40B4-BE49-F238E27FC236}">
                  <a16:creationId xmlns:a16="http://schemas.microsoft.com/office/drawing/2014/main" id="{C0C0450D-FA7B-42FA-8812-54E183F15182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8" y="2702"/>
              <a:ext cx="53" cy="52"/>
            </a:xfrm>
            <a:custGeom>
              <a:avLst/>
              <a:gdLst>
                <a:gd name="T0" fmla="*/ 0 w 53"/>
                <a:gd name="T1" fmla="*/ 9 h 52"/>
                <a:gd name="T2" fmla="*/ 0 w 53"/>
                <a:gd name="T3" fmla="*/ 9 h 52"/>
                <a:gd name="T4" fmla="*/ 1 w 53"/>
                <a:gd name="T5" fmla="*/ 0 h 52"/>
                <a:gd name="T6" fmla="*/ 48 w 53"/>
                <a:gd name="T7" fmla="*/ 2 h 52"/>
                <a:gd name="T8" fmla="*/ 52 w 53"/>
                <a:gd name="T9" fmla="*/ 29 h 52"/>
                <a:gd name="T10" fmla="*/ 30 w 53"/>
                <a:gd name="T11" fmla="*/ 51 h 52"/>
                <a:gd name="T12" fmla="*/ 0 w 53"/>
                <a:gd name="T13" fmla="*/ 9 h 52"/>
                <a:gd name="T14" fmla="*/ 0 w 53"/>
                <a:gd name="T15" fmla="*/ 9 h 5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53"/>
                <a:gd name="T25" fmla="*/ 0 h 52"/>
                <a:gd name="T26" fmla="*/ 53 w 53"/>
                <a:gd name="T27" fmla="*/ 52 h 5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53" h="52">
                  <a:moveTo>
                    <a:pt x="0" y="9"/>
                  </a:moveTo>
                  <a:lnTo>
                    <a:pt x="0" y="9"/>
                  </a:lnTo>
                  <a:lnTo>
                    <a:pt x="1" y="0"/>
                  </a:lnTo>
                  <a:lnTo>
                    <a:pt x="48" y="2"/>
                  </a:lnTo>
                  <a:lnTo>
                    <a:pt x="52" y="29"/>
                  </a:lnTo>
                  <a:lnTo>
                    <a:pt x="30" y="51"/>
                  </a:lnTo>
                  <a:lnTo>
                    <a:pt x="0" y="9"/>
                  </a:lnTo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 i="0"/>
            </a:p>
          </p:txBody>
        </p:sp>
        <p:sp>
          <p:nvSpPr>
            <p:cNvPr id="115" name="Freeform 17">
              <a:extLst>
                <a:ext uri="{FF2B5EF4-FFF2-40B4-BE49-F238E27FC236}">
                  <a16:creationId xmlns:a16="http://schemas.microsoft.com/office/drawing/2014/main" id="{998E86EC-7C3A-4678-AF0D-2DCC5A613F61}"/>
                </a:ext>
              </a:extLst>
            </p:cNvPr>
            <p:cNvSpPr>
              <a:spLocks/>
            </p:cNvSpPr>
            <p:nvPr/>
          </p:nvSpPr>
          <p:spPr bwMode="auto">
            <a:xfrm>
              <a:off x="5184" y="2702"/>
              <a:ext cx="115" cy="111"/>
            </a:xfrm>
            <a:custGeom>
              <a:avLst/>
              <a:gdLst>
                <a:gd name="T0" fmla="*/ 0 w 115"/>
                <a:gd name="T1" fmla="*/ 95 h 111"/>
                <a:gd name="T2" fmla="*/ 0 w 115"/>
                <a:gd name="T3" fmla="*/ 95 h 111"/>
                <a:gd name="T4" fmla="*/ 24 w 115"/>
                <a:gd name="T5" fmla="*/ 62 h 111"/>
                <a:gd name="T6" fmla="*/ 66 w 115"/>
                <a:gd name="T7" fmla="*/ 38 h 111"/>
                <a:gd name="T8" fmla="*/ 88 w 115"/>
                <a:gd name="T9" fmla="*/ 0 h 111"/>
                <a:gd name="T10" fmla="*/ 114 w 115"/>
                <a:gd name="T11" fmla="*/ 20 h 111"/>
                <a:gd name="T12" fmla="*/ 98 w 115"/>
                <a:gd name="T13" fmla="*/ 56 h 111"/>
                <a:gd name="T14" fmla="*/ 74 w 115"/>
                <a:gd name="T15" fmla="*/ 61 h 111"/>
                <a:gd name="T16" fmla="*/ 36 w 115"/>
                <a:gd name="T17" fmla="*/ 110 h 111"/>
                <a:gd name="T18" fmla="*/ 0 w 115"/>
                <a:gd name="T19" fmla="*/ 95 h 111"/>
                <a:gd name="T20" fmla="*/ 0 w 115"/>
                <a:gd name="T21" fmla="*/ 95 h 11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15"/>
                <a:gd name="T34" fmla="*/ 0 h 111"/>
                <a:gd name="T35" fmla="*/ 115 w 115"/>
                <a:gd name="T36" fmla="*/ 111 h 11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15" h="111">
                  <a:moveTo>
                    <a:pt x="0" y="95"/>
                  </a:moveTo>
                  <a:lnTo>
                    <a:pt x="0" y="95"/>
                  </a:lnTo>
                  <a:lnTo>
                    <a:pt x="24" y="62"/>
                  </a:lnTo>
                  <a:lnTo>
                    <a:pt x="66" y="38"/>
                  </a:lnTo>
                  <a:lnTo>
                    <a:pt x="88" y="0"/>
                  </a:lnTo>
                  <a:lnTo>
                    <a:pt x="114" y="20"/>
                  </a:lnTo>
                  <a:lnTo>
                    <a:pt x="98" y="56"/>
                  </a:lnTo>
                  <a:lnTo>
                    <a:pt x="74" y="61"/>
                  </a:lnTo>
                  <a:lnTo>
                    <a:pt x="36" y="110"/>
                  </a:lnTo>
                  <a:lnTo>
                    <a:pt x="0" y="95"/>
                  </a:lnTo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 i="0"/>
            </a:p>
          </p:txBody>
        </p:sp>
        <p:sp>
          <p:nvSpPr>
            <p:cNvPr id="116" name="Freeform 18">
              <a:extLst>
                <a:ext uri="{FF2B5EF4-FFF2-40B4-BE49-F238E27FC236}">
                  <a16:creationId xmlns:a16="http://schemas.microsoft.com/office/drawing/2014/main" id="{21099D85-EA73-4A1C-8C3A-408B45B057A3}"/>
                </a:ext>
              </a:extLst>
            </p:cNvPr>
            <p:cNvSpPr>
              <a:spLocks/>
            </p:cNvSpPr>
            <p:nvPr/>
          </p:nvSpPr>
          <p:spPr bwMode="auto">
            <a:xfrm>
              <a:off x="5275" y="2592"/>
              <a:ext cx="87" cy="122"/>
            </a:xfrm>
            <a:custGeom>
              <a:avLst/>
              <a:gdLst>
                <a:gd name="T0" fmla="*/ 0 w 87"/>
                <a:gd name="T1" fmla="*/ 0 h 122"/>
                <a:gd name="T2" fmla="*/ 0 w 87"/>
                <a:gd name="T3" fmla="*/ 0 h 122"/>
                <a:gd name="T4" fmla="*/ 49 w 87"/>
                <a:gd name="T5" fmla="*/ 44 h 122"/>
                <a:gd name="T6" fmla="*/ 86 w 87"/>
                <a:gd name="T7" fmla="*/ 56 h 122"/>
                <a:gd name="T8" fmla="*/ 80 w 87"/>
                <a:gd name="T9" fmla="*/ 83 h 122"/>
                <a:gd name="T10" fmla="*/ 49 w 87"/>
                <a:gd name="T11" fmla="*/ 121 h 122"/>
                <a:gd name="T12" fmla="*/ 15 w 87"/>
                <a:gd name="T13" fmla="*/ 86 h 122"/>
                <a:gd name="T14" fmla="*/ 35 w 87"/>
                <a:gd name="T15" fmla="*/ 64 h 122"/>
                <a:gd name="T16" fmla="*/ 31 w 87"/>
                <a:gd name="T17" fmla="*/ 45 h 122"/>
                <a:gd name="T18" fmla="*/ 0 w 87"/>
                <a:gd name="T19" fmla="*/ 0 h 122"/>
                <a:gd name="T20" fmla="*/ 0 w 87"/>
                <a:gd name="T21" fmla="*/ 0 h 12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7"/>
                <a:gd name="T34" fmla="*/ 0 h 122"/>
                <a:gd name="T35" fmla="*/ 87 w 87"/>
                <a:gd name="T36" fmla="*/ 122 h 12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7" h="122">
                  <a:moveTo>
                    <a:pt x="0" y="0"/>
                  </a:moveTo>
                  <a:lnTo>
                    <a:pt x="0" y="0"/>
                  </a:lnTo>
                  <a:lnTo>
                    <a:pt x="49" y="44"/>
                  </a:lnTo>
                  <a:lnTo>
                    <a:pt x="86" y="56"/>
                  </a:lnTo>
                  <a:lnTo>
                    <a:pt x="80" y="83"/>
                  </a:lnTo>
                  <a:lnTo>
                    <a:pt x="49" y="121"/>
                  </a:lnTo>
                  <a:lnTo>
                    <a:pt x="15" y="86"/>
                  </a:lnTo>
                  <a:lnTo>
                    <a:pt x="35" y="64"/>
                  </a:lnTo>
                  <a:lnTo>
                    <a:pt x="31" y="45"/>
                  </a:lnTo>
                  <a:lnTo>
                    <a:pt x="0" y="0"/>
                  </a:lnTo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 i="0"/>
            </a:p>
          </p:txBody>
        </p:sp>
        <p:sp>
          <p:nvSpPr>
            <p:cNvPr id="117" name="Freeform 19">
              <a:extLst>
                <a:ext uri="{FF2B5EF4-FFF2-40B4-BE49-F238E27FC236}">
                  <a16:creationId xmlns:a16="http://schemas.microsoft.com/office/drawing/2014/main" id="{7AF6A811-7500-4FDA-9510-C4BE606B04D8}"/>
                </a:ext>
              </a:extLst>
            </p:cNvPr>
            <p:cNvSpPr>
              <a:spLocks/>
            </p:cNvSpPr>
            <p:nvPr/>
          </p:nvSpPr>
          <p:spPr bwMode="auto">
            <a:xfrm>
              <a:off x="2427" y="1467"/>
              <a:ext cx="1033" cy="1126"/>
            </a:xfrm>
            <a:custGeom>
              <a:avLst/>
              <a:gdLst>
                <a:gd name="T0" fmla="*/ 31 w 1033"/>
                <a:gd name="T1" fmla="*/ 408 h 1126"/>
                <a:gd name="T2" fmla="*/ 38 w 1033"/>
                <a:gd name="T3" fmla="*/ 419 h 1126"/>
                <a:gd name="T4" fmla="*/ 65 w 1033"/>
                <a:gd name="T5" fmla="*/ 448 h 1126"/>
                <a:gd name="T6" fmla="*/ 91 w 1033"/>
                <a:gd name="T7" fmla="*/ 479 h 1126"/>
                <a:gd name="T8" fmla="*/ 149 w 1033"/>
                <a:gd name="T9" fmla="*/ 519 h 1126"/>
                <a:gd name="T10" fmla="*/ 233 w 1033"/>
                <a:gd name="T11" fmla="*/ 516 h 1126"/>
                <a:gd name="T12" fmla="*/ 335 w 1033"/>
                <a:gd name="T13" fmla="*/ 494 h 1126"/>
                <a:gd name="T14" fmla="*/ 357 w 1033"/>
                <a:gd name="T15" fmla="*/ 522 h 1126"/>
                <a:gd name="T16" fmla="*/ 389 w 1033"/>
                <a:gd name="T17" fmla="*/ 515 h 1126"/>
                <a:gd name="T18" fmla="*/ 395 w 1033"/>
                <a:gd name="T19" fmla="*/ 596 h 1126"/>
                <a:gd name="T20" fmla="*/ 443 w 1033"/>
                <a:gd name="T21" fmla="*/ 662 h 1126"/>
                <a:gd name="T22" fmla="*/ 470 w 1033"/>
                <a:gd name="T23" fmla="*/ 750 h 1126"/>
                <a:gd name="T24" fmla="*/ 437 w 1033"/>
                <a:gd name="T25" fmla="*/ 849 h 1126"/>
                <a:gd name="T26" fmla="*/ 479 w 1033"/>
                <a:gd name="T27" fmla="*/ 932 h 1126"/>
                <a:gd name="T28" fmla="*/ 490 w 1033"/>
                <a:gd name="T29" fmla="*/ 1010 h 1126"/>
                <a:gd name="T30" fmla="*/ 538 w 1033"/>
                <a:gd name="T31" fmla="*/ 1125 h 1126"/>
                <a:gd name="T32" fmla="*/ 670 w 1033"/>
                <a:gd name="T33" fmla="*/ 1110 h 1126"/>
                <a:gd name="T34" fmla="*/ 748 w 1033"/>
                <a:gd name="T35" fmla="*/ 1027 h 1126"/>
                <a:gd name="T36" fmla="*/ 755 w 1033"/>
                <a:gd name="T37" fmla="*/ 980 h 1126"/>
                <a:gd name="T38" fmla="*/ 794 w 1033"/>
                <a:gd name="T39" fmla="*/ 958 h 1126"/>
                <a:gd name="T40" fmla="*/ 783 w 1033"/>
                <a:gd name="T41" fmla="*/ 888 h 1126"/>
                <a:gd name="T42" fmla="*/ 869 w 1033"/>
                <a:gd name="T43" fmla="*/ 820 h 1126"/>
                <a:gd name="T44" fmla="*/ 871 w 1033"/>
                <a:gd name="T45" fmla="*/ 743 h 1126"/>
                <a:gd name="T46" fmla="*/ 846 w 1033"/>
                <a:gd name="T47" fmla="*/ 680 h 1126"/>
                <a:gd name="T48" fmla="*/ 887 w 1033"/>
                <a:gd name="T49" fmla="*/ 610 h 1126"/>
                <a:gd name="T50" fmla="*/ 978 w 1033"/>
                <a:gd name="T51" fmla="*/ 524 h 1126"/>
                <a:gd name="T52" fmla="*/ 1032 w 1033"/>
                <a:gd name="T53" fmla="*/ 430 h 1126"/>
                <a:gd name="T54" fmla="*/ 1026 w 1033"/>
                <a:gd name="T55" fmla="*/ 405 h 1126"/>
                <a:gd name="T56" fmla="*/ 937 w 1033"/>
                <a:gd name="T57" fmla="*/ 428 h 1126"/>
                <a:gd name="T58" fmla="*/ 909 w 1033"/>
                <a:gd name="T59" fmla="*/ 392 h 1126"/>
                <a:gd name="T60" fmla="*/ 859 w 1033"/>
                <a:gd name="T61" fmla="*/ 357 h 1126"/>
                <a:gd name="T62" fmla="*/ 839 w 1033"/>
                <a:gd name="T63" fmla="*/ 310 h 1126"/>
                <a:gd name="T64" fmla="*/ 799 w 1033"/>
                <a:gd name="T65" fmla="*/ 217 h 1126"/>
                <a:gd name="T66" fmla="*/ 747 w 1033"/>
                <a:gd name="T67" fmla="*/ 126 h 1126"/>
                <a:gd name="T68" fmla="*/ 724 w 1033"/>
                <a:gd name="T69" fmla="*/ 93 h 1126"/>
                <a:gd name="T70" fmla="*/ 697 w 1033"/>
                <a:gd name="T71" fmla="*/ 106 h 1126"/>
                <a:gd name="T72" fmla="*/ 637 w 1033"/>
                <a:gd name="T73" fmla="*/ 93 h 1126"/>
                <a:gd name="T74" fmla="*/ 561 w 1033"/>
                <a:gd name="T75" fmla="*/ 85 h 1126"/>
                <a:gd name="T76" fmla="*/ 545 w 1033"/>
                <a:gd name="T77" fmla="*/ 114 h 1126"/>
                <a:gd name="T78" fmla="*/ 488 w 1033"/>
                <a:gd name="T79" fmla="*/ 81 h 1126"/>
                <a:gd name="T80" fmla="*/ 411 w 1033"/>
                <a:gd name="T81" fmla="*/ 53 h 1126"/>
                <a:gd name="T82" fmla="*/ 429 w 1033"/>
                <a:gd name="T83" fmla="*/ 0 h 1126"/>
                <a:gd name="T84" fmla="*/ 394 w 1033"/>
                <a:gd name="T85" fmla="*/ 3 h 1126"/>
                <a:gd name="T86" fmla="*/ 287 w 1033"/>
                <a:gd name="T87" fmla="*/ 9 h 1126"/>
                <a:gd name="T88" fmla="*/ 231 w 1033"/>
                <a:gd name="T89" fmla="*/ 33 h 1126"/>
                <a:gd name="T90" fmla="*/ 177 w 1033"/>
                <a:gd name="T91" fmla="*/ 23 h 1126"/>
                <a:gd name="T92" fmla="*/ 128 w 1033"/>
                <a:gd name="T93" fmla="*/ 79 h 1126"/>
                <a:gd name="T94" fmla="*/ 111 w 1033"/>
                <a:gd name="T95" fmla="*/ 132 h 1126"/>
                <a:gd name="T96" fmla="*/ 70 w 1033"/>
                <a:gd name="T97" fmla="*/ 155 h 1126"/>
                <a:gd name="T98" fmla="*/ 11 w 1033"/>
                <a:gd name="T99" fmla="*/ 263 h 1126"/>
                <a:gd name="T100" fmla="*/ 23 w 1033"/>
                <a:gd name="T101" fmla="*/ 302 h 1126"/>
                <a:gd name="T102" fmla="*/ 0 w 1033"/>
                <a:gd name="T103" fmla="*/ 361 h 1126"/>
                <a:gd name="T104" fmla="*/ 31 w 1033"/>
                <a:gd name="T105" fmla="*/ 408 h 1126"/>
                <a:gd name="T106" fmla="*/ 31 w 1033"/>
                <a:gd name="T107" fmla="*/ 408 h 112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1033"/>
                <a:gd name="T163" fmla="*/ 0 h 1126"/>
                <a:gd name="T164" fmla="*/ 1033 w 1033"/>
                <a:gd name="T165" fmla="*/ 1126 h 112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1033" h="1126">
                  <a:moveTo>
                    <a:pt x="31" y="408"/>
                  </a:moveTo>
                  <a:lnTo>
                    <a:pt x="38" y="419"/>
                  </a:lnTo>
                  <a:lnTo>
                    <a:pt x="65" y="448"/>
                  </a:lnTo>
                  <a:lnTo>
                    <a:pt x="91" y="479"/>
                  </a:lnTo>
                  <a:lnTo>
                    <a:pt x="149" y="519"/>
                  </a:lnTo>
                  <a:lnTo>
                    <a:pt x="233" y="516"/>
                  </a:lnTo>
                  <a:lnTo>
                    <a:pt x="335" y="494"/>
                  </a:lnTo>
                  <a:lnTo>
                    <a:pt x="357" y="522"/>
                  </a:lnTo>
                  <a:lnTo>
                    <a:pt x="389" y="515"/>
                  </a:lnTo>
                  <a:lnTo>
                    <a:pt x="395" y="596"/>
                  </a:lnTo>
                  <a:lnTo>
                    <a:pt x="443" y="662"/>
                  </a:lnTo>
                  <a:lnTo>
                    <a:pt x="470" y="750"/>
                  </a:lnTo>
                  <a:lnTo>
                    <a:pt x="437" y="849"/>
                  </a:lnTo>
                  <a:lnTo>
                    <a:pt x="479" y="932"/>
                  </a:lnTo>
                  <a:lnTo>
                    <a:pt x="490" y="1010"/>
                  </a:lnTo>
                  <a:lnTo>
                    <a:pt x="538" y="1125"/>
                  </a:lnTo>
                  <a:lnTo>
                    <a:pt x="670" y="1110"/>
                  </a:lnTo>
                  <a:lnTo>
                    <a:pt x="748" y="1027"/>
                  </a:lnTo>
                  <a:lnTo>
                    <a:pt x="755" y="980"/>
                  </a:lnTo>
                  <a:lnTo>
                    <a:pt x="794" y="958"/>
                  </a:lnTo>
                  <a:lnTo>
                    <a:pt x="783" y="888"/>
                  </a:lnTo>
                  <a:lnTo>
                    <a:pt x="869" y="820"/>
                  </a:lnTo>
                  <a:lnTo>
                    <a:pt x="871" y="743"/>
                  </a:lnTo>
                  <a:lnTo>
                    <a:pt x="846" y="680"/>
                  </a:lnTo>
                  <a:lnTo>
                    <a:pt x="887" y="610"/>
                  </a:lnTo>
                  <a:lnTo>
                    <a:pt x="978" y="524"/>
                  </a:lnTo>
                  <a:lnTo>
                    <a:pt x="1032" y="430"/>
                  </a:lnTo>
                  <a:lnTo>
                    <a:pt x="1026" y="405"/>
                  </a:lnTo>
                  <a:lnTo>
                    <a:pt x="937" y="428"/>
                  </a:lnTo>
                  <a:lnTo>
                    <a:pt x="909" y="392"/>
                  </a:lnTo>
                  <a:lnTo>
                    <a:pt x="859" y="357"/>
                  </a:lnTo>
                  <a:lnTo>
                    <a:pt x="839" y="310"/>
                  </a:lnTo>
                  <a:lnTo>
                    <a:pt x="799" y="217"/>
                  </a:lnTo>
                  <a:lnTo>
                    <a:pt x="747" y="126"/>
                  </a:lnTo>
                  <a:lnTo>
                    <a:pt x="724" y="93"/>
                  </a:lnTo>
                  <a:lnTo>
                    <a:pt x="697" y="106"/>
                  </a:lnTo>
                  <a:lnTo>
                    <a:pt x="637" y="93"/>
                  </a:lnTo>
                  <a:lnTo>
                    <a:pt x="561" y="85"/>
                  </a:lnTo>
                  <a:lnTo>
                    <a:pt x="545" y="114"/>
                  </a:lnTo>
                  <a:lnTo>
                    <a:pt x="488" y="81"/>
                  </a:lnTo>
                  <a:lnTo>
                    <a:pt x="411" y="53"/>
                  </a:lnTo>
                  <a:lnTo>
                    <a:pt x="429" y="0"/>
                  </a:lnTo>
                  <a:lnTo>
                    <a:pt x="394" y="3"/>
                  </a:lnTo>
                  <a:lnTo>
                    <a:pt x="287" y="9"/>
                  </a:lnTo>
                  <a:lnTo>
                    <a:pt x="231" y="33"/>
                  </a:lnTo>
                  <a:lnTo>
                    <a:pt x="177" y="23"/>
                  </a:lnTo>
                  <a:lnTo>
                    <a:pt x="128" y="79"/>
                  </a:lnTo>
                  <a:lnTo>
                    <a:pt x="111" y="132"/>
                  </a:lnTo>
                  <a:lnTo>
                    <a:pt x="70" y="155"/>
                  </a:lnTo>
                  <a:lnTo>
                    <a:pt x="11" y="263"/>
                  </a:lnTo>
                  <a:lnTo>
                    <a:pt x="23" y="302"/>
                  </a:lnTo>
                  <a:lnTo>
                    <a:pt x="0" y="361"/>
                  </a:lnTo>
                  <a:lnTo>
                    <a:pt x="31" y="408"/>
                  </a:lnTo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 i="0"/>
            </a:p>
          </p:txBody>
        </p:sp>
        <p:sp>
          <p:nvSpPr>
            <p:cNvPr id="118" name="Freeform 20">
              <a:extLst>
                <a:ext uri="{FF2B5EF4-FFF2-40B4-BE49-F238E27FC236}">
                  <a16:creationId xmlns:a16="http://schemas.microsoft.com/office/drawing/2014/main" id="{25816523-609E-43C5-B6F1-AB0B6C128019}"/>
                </a:ext>
              </a:extLst>
            </p:cNvPr>
            <p:cNvSpPr>
              <a:spLocks/>
            </p:cNvSpPr>
            <p:nvPr/>
          </p:nvSpPr>
          <p:spPr bwMode="auto">
            <a:xfrm>
              <a:off x="4650" y="2058"/>
              <a:ext cx="302" cy="150"/>
            </a:xfrm>
            <a:custGeom>
              <a:avLst/>
              <a:gdLst>
                <a:gd name="T0" fmla="*/ 0 w 302"/>
                <a:gd name="T1" fmla="*/ 15 h 150"/>
                <a:gd name="T2" fmla="*/ 0 w 302"/>
                <a:gd name="T3" fmla="*/ 15 h 150"/>
                <a:gd name="T4" fmla="*/ 46 w 302"/>
                <a:gd name="T5" fmla="*/ 26 h 150"/>
                <a:gd name="T6" fmla="*/ 30 w 302"/>
                <a:gd name="T7" fmla="*/ 54 h 150"/>
                <a:gd name="T8" fmla="*/ 109 w 302"/>
                <a:gd name="T9" fmla="*/ 77 h 150"/>
                <a:gd name="T10" fmla="*/ 106 w 302"/>
                <a:gd name="T11" fmla="*/ 123 h 150"/>
                <a:gd name="T12" fmla="*/ 179 w 302"/>
                <a:gd name="T13" fmla="*/ 134 h 150"/>
                <a:gd name="T14" fmla="*/ 204 w 302"/>
                <a:gd name="T15" fmla="*/ 109 h 150"/>
                <a:gd name="T16" fmla="*/ 301 w 302"/>
                <a:gd name="T17" fmla="*/ 149 h 150"/>
                <a:gd name="T18" fmla="*/ 253 w 302"/>
                <a:gd name="T19" fmla="*/ 87 h 150"/>
                <a:gd name="T20" fmla="*/ 106 w 302"/>
                <a:gd name="T21" fmla="*/ 15 h 150"/>
                <a:gd name="T22" fmla="*/ 23 w 302"/>
                <a:gd name="T23" fmla="*/ 0 h 150"/>
                <a:gd name="T24" fmla="*/ 0 w 302"/>
                <a:gd name="T25" fmla="*/ 15 h 150"/>
                <a:gd name="T26" fmla="*/ 0 w 302"/>
                <a:gd name="T27" fmla="*/ 15 h 15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302"/>
                <a:gd name="T43" fmla="*/ 0 h 150"/>
                <a:gd name="T44" fmla="*/ 302 w 302"/>
                <a:gd name="T45" fmla="*/ 150 h 150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302" h="150">
                  <a:moveTo>
                    <a:pt x="0" y="15"/>
                  </a:moveTo>
                  <a:lnTo>
                    <a:pt x="0" y="15"/>
                  </a:lnTo>
                  <a:lnTo>
                    <a:pt x="46" y="26"/>
                  </a:lnTo>
                  <a:lnTo>
                    <a:pt x="30" y="54"/>
                  </a:lnTo>
                  <a:lnTo>
                    <a:pt x="109" y="77"/>
                  </a:lnTo>
                  <a:lnTo>
                    <a:pt x="106" y="123"/>
                  </a:lnTo>
                  <a:lnTo>
                    <a:pt x="179" y="134"/>
                  </a:lnTo>
                  <a:lnTo>
                    <a:pt x="204" y="109"/>
                  </a:lnTo>
                  <a:lnTo>
                    <a:pt x="301" y="149"/>
                  </a:lnTo>
                  <a:lnTo>
                    <a:pt x="253" y="87"/>
                  </a:lnTo>
                  <a:lnTo>
                    <a:pt x="106" y="15"/>
                  </a:lnTo>
                  <a:lnTo>
                    <a:pt x="23" y="0"/>
                  </a:lnTo>
                  <a:lnTo>
                    <a:pt x="0" y="15"/>
                  </a:lnTo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 i="0"/>
            </a:p>
          </p:txBody>
        </p:sp>
        <p:sp>
          <p:nvSpPr>
            <p:cNvPr id="119" name="Freeform 21">
              <a:extLst>
                <a:ext uri="{FF2B5EF4-FFF2-40B4-BE49-F238E27FC236}">
                  <a16:creationId xmlns:a16="http://schemas.microsoft.com/office/drawing/2014/main" id="{B29F2021-9B7C-4682-902D-90630EBCA26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7" y="1905"/>
              <a:ext cx="63" cy="63"/>
            </a:xfrm>
            <a:custGeom>
              <a:avLst/>
              <a:gdLst>
                <a:gd name="T0" fmla="*/ 0 w 63"/>
                <a:gd name="T1" fmla="*/ 42 h 63"/>
                <a:gd name="T2" fmla="*/ 0 w 63"/>
                <a:gd name="T3" fmla="*/ 42 h 63"/>
                <a:gd name="T4" fmla="*/ 13 w 63"/>
                <a:gd name="T5" fmla="*/ 21 h 63"/>
                <a:gd name="T6" fmla="*/ 55 w 63"/>
                <a:gd name="T7" fmla="*/ 0 h 63"/>
                <a:gd name="T8" fmla="*/ 62 w 63"/>
                <a:gd name="T9" fmla="*/ 38 h 63"/>
                <a:gd name="T10" fmla="*/ 51 w 63"/>
                <a:gd name="T11" fmla="*/ 62 h 63"/>
                <a:gd name="T12" fmla="*/ 25 w 63"/>
                <a:gd name="T13" fmla="*/ 29 h 63"/>
                <a:gd name="T14" fmla="*/ 0 w 63"/>
                <a:gd name="T15" fmla="*/ 42 h 63"/>
                <a:gd name="T16" fmla="*/ 0 w 63"/>
                <a:gd name="T17" fmla="*/ 42 h 6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3"/>
                <a:gd name="T28" fmla="*/ 0 h 63"/>
                <a:gd name="T29" fmla="*/ 63 w 63"/>
                <a:gd name="T30" fmla="*/ 63 h 6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3" h="63">
                  <a:moveTo>
                    <a:pt x="0" y="42"/>
                  </a:moveTo>
                  <a:lnTo>
                    <a:pt x="0" y="42"/>
                  </a:lnTo>
                  <a:lnTo>
                    <a:pt x="13" y="21"/>
                  </a:lnTo>
                  <a:lnTo>
                    <a:pt x="55" y="0"/>
                  </a:lnTo>
                  <a:lnTo>
                    <a:pt x="62" y="38"/>
                  </a:lnTo>
                  <a:lnTo>
                    <a:pt x="51" y="62"/>
                  </a:lnTo>
                  <a:lnTo>
                    <a:pt x="25" y="29"/>
                  </a:lnTo>
                  <a:lnTo>
                    <a:pt x="0" y="42"/>
                  </a:lnTo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 i="0"/>
            </a:p>
          </p:txBody>
        </p:sp>
        <p:sp>
          <p:nvSpPr>
            <p:cNvPr id="120" name="Freeform 22">
              <a:extLst>
                <a:ext uri="{FF2B5EF4-FFF2-40B4-BE49-F238E27FC236}">
                  <a16:creationId xmlns:a16="http://schemas.microsoft.com/office/drawing/2014/main" id="{F8018067-2BE4-4C2F-BC9C-FA7FA77F5ECB}"/>
                </a:ext>
              </a:extLst>
            </p:cNvPr>
            <p:cNvSpPr>
              <a:spLocks/>
            </p:cNvSpPr>
            <p:nvPr/>
          </p:nvSpPr>
          <p:spPr bwMode="auto">
            <a:xfrm>
              <a:off x="4486" y="1769"/>
              <a:ext cx="63" cy="96"/>
            </a:xfrm>
            <a:custGeom>
              <a:avLst/>
              <a:gdLst>
                <a:gd name="T0" fmla="*/ 0 w 63"/>
                <a:gd name="T1" fmla="*/ 38 h 96"/>
                <a:gd name="T2" fmla="*/ 0 w 63"/>
                <a:gd name="T3" fmla="*/ 38 h 96"/>
                <a:gd name="T4" fmla="*/ 12 w 63"/>
                <a:gd name="T5" fmla="*/ 0 h 96"/>
                <a:gd name="T6" fmla="*/ 34 w 63"/>
                <a:gd name="T7" fmla="*/ 0 h 96"/>
                <a:gd name="T8" fmla="*/ 39 w 63"/>
                <a:gd name="T9" fmla="*/ 25 h 96"/>
                <a:gd name="T10" fmla="*/ 21 w 63"/>
                <a:gd name="T11" fmla="*/ 51 h 96"/>
                <a:gd name="T12" fmla="*/ 62 w 63"/>
                <a:gd name="T13" fmla="*/ 95 h 96"/>
                <a:gd name="T14" fmla="*/ 12 w 63"/>
                <a:gd name="T15" fmla="*/ 73 h 96"/>
                <a:gd name="T16" fmla="*/ 0 w 63"/>
                <a:gd name="T17" fmla="*/ 38 h 96"/>
                <a:gd name="T18" fmla="*/ 0 w 63"/>
                <a:gd name="T19" fmla="*/ 38 h 9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3"/>
                <a:gd name="T31" fmla="*/ 0 h 96"/>
                <a:gd name="T32" fmla="*/ 63 w 63"/>
                <a:gd name="T33" fmla="*/ 96 h 9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3" h="96">
                  <a:moveTo>
                    <a:pt x="0" y="38"/>
                  </a:moveTo>
                  <a:lnTo>
                    <a:pt x="0" y="38"/>
                  </a:lnTo>
                  <a:lnTo>
                    <a:pt x="12" y="0"/>
                  </a:lnTo>
                  <a:lnTo>
                    <a:pt x="34" y="0"/>
                  </a:lnTo>
                  <a:lnTo>
                    <a:pt x="39" y="25"/>
                  </a:lnTo>
                  <a:lnTo>
                    <a:pt x="21" y="51"/>
                  </a:lnTo>
                  <a:lnTo>
                    <a:pt x="62" y="95"/>
                  </a:lnTo>
                  <a:lnTo>
                    <a:pt x="12" y="73"/>
                  </a:lnTo>
                  <a:lnTo>
                    <a:pt x="0" y="38"/>
                  </a:lnTo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 i="0"/>
            </a:p>
          </p:txBody>
        </p:sp>
        <p:sp>
          <p:nvSpPr>
            <p:cNvPr id="121" name="Freeform 23">
              <a:extLst>
                <a:ext uri="{FF2B5EF4-FFF2-40B4-BE49-F238E27FC236}">
                  <a16:creationId xmlns:a16="http://schemas.microsoft.com/office/drawing/2014/main" id="{3C9103B5-6DDE-4D23-A6D1-F8E781F02B94}"/>
                </a:ext>
              </a:extLst>
            </p:cNvPr>
            <p:cNvSpPr>
              <a:spLocks/>
            </p:cNvSpPr>
            <p:nvPr/>
          </p:nvSpPr>
          <p:spPr bwMode="auto">
            <a:xfrm>
              <a:off x="4470" y="2027"/>
              <a:ext cx="95" cy="109"/>
            </a:xfrm>
            <a:custGeom>
              <a:avLst/>
              <a:gdLst>
                <a:gd name="T0" fmla="*/ 0 w 95"/>
                <a:gd name="T1" fmla="*/ 65 h 109"/>
                <a:gd name="T2" fmla="*/ 0 w 95"/>
                <a:gd name="T3" fmla="*/ 65 h 109"/>
                <a:gd name="T4" fmla="*/ 7 w 95"/>
                <a:gd name="T5" fmla="*/ 103 h 109"/>
                <a:gd name="T6" fmla="*/ 37 w 95"/>
                <a:gd name="T7" fmla="*/ 108 h 109"/>
                <a:gd name="T8" fmla="*/ 60 w 95"/>
                <a:gd name="T9" fmla="*/ 92 h 109"/>
                <a:gd name="T10" fmla="*/ 37 w 95"/>
                <a:gd name="T11" fmla="*/ 52 h 109"/>
                <a:gd name="T12" fmla="*/ 82 w 95"/>
                <a:gd name="T13" fmla="*/ 20 h 109"/>
                <a:gd name="T14" fmla="*/ 94 w 95"/>
                <a:gd name="T15" fmla="*/ 0 h 109"/>
                <a:gd name="T16" fmla="*/ 34 w 95"/>
                <a:gd name="T17" fmla="*/ 5 h 109"/>
                <a:gd name="T18" fmla="*/ 18 w 95"/>
                <a:gd name="T19" fmla="*/ 15 h 109"/>
                <a:gd name="T20" fmla="*/ 0 w 95"/>
                <a:gd name="T21" fmla="*/ 65 h 109"/>
                <a:gd name="T22" fmla="*/ 0 w 95"/>
                <a:gd name="T23" fmla="*/ 65 h 10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95"/>
                <a:gd name="T37" fmla="*/ 0 h 109"/>
                <a:gd name="T38" fmla="*/ 95 w 95"/>
                <a:gd name="T39" fmla="*/ 109 h 109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95" h="109">
                  <a:moveTo>
                    <a:pt x="0" y="65"/>
                  </a:moveTo>
                  <a:lnTo>
                    <a:pt x="0" y="65"/>
                  </a:lnTo>
                  <a:lnTo>
                    <a:pt x="7" y="103"/>
                  </a:lnTo>
                  <a:lnTo>
                    <a:pt x="37" y="108"/>
                  </a:lnTo>
                  <a:lnTo>
                    <a:pt x="60" y="92"/>
                  </a:lnTo>
                  <a:lnTo>
                    <a:pt x="37" y="52"/>
                  </a:lnTo>
                  <a:lnTo>
                    <a:pt x="82" y="20"/>
                  </a:lnTo>
                  <a:lnTo>
                    <a:pt x="94" y="0"/>
                  </a:lnTo>
                  <a:lnTo>
                    <a:pt x="34" y="5"/>
                  </a:lnTo>
                  <a:lnTo>
                    <a:pt x="18" y="15"/>
                  </a:lnTo>
                  <a:lnTo>
                    <a:pt x="0" y="65"/>
                  </a:lnTo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 i="0"/>
            </a:p>
          </p:txBody>
        </p:sp>
        <p:sp>
          <p:nvSpPr>
            <p:cNvPr id="122" name="Freeform 24">
              <a:extLst>
                <a:ext uri="{FF2B5EF4-FFF2-40B4-BE49-F238E27FC236}">
                  <a16:creationId xmlns:a16="http://schemas.microsoft.com/office/drawing/2014/main" id="{2E56F4AB-5C78-49E6-B052-665791B61EEE}"/>
                </a:ext>
              </a:extLst>
            </p:cNvPr>
            <p:cNvSpPr>
              <a:spLocks/>
            </p:cNvSpPr>
            <p:nvPr/>
          </p:nvSpPr>
          <p:spPr bwMode="auto">
            <a:xfrm>
              <a:off x="4321" y="1947"/>
              <a:ext cx="157" cy="167"/>
            </a:xfrm>
            <a:custGeom>
              <a:avLst/>
              <a:gdLst>
                <a:gd name="T0" fmla="*/ 0 w 157"/>
                <a:gd name="T1" fmla="*/ 98 h 167"/>
                <a:gd name="T2" fmla="*/ 0 w 157"/>
                <a:gd name="T3" fmla="*/ 98 h 167"/>
                <a:gd name="T4" fmla="*/ 14 w 157"/>
                <a:gd name="T5" fmla="*/ 80 h 167"/>
                <a:gd name="T6" fmla="*/ 123 w 157"/>
                <a:gd name="T7" fmla="*/ 0 h 167"/>
                <a:gd name="T8" fmla="*/ 156 w 157"/>
                <a:gd name="T9" fmla="*/ 26 h 167"/>
                <a:gd name="T10" fmla="*/ 125 w 157"/>
                <a:gd name="T11" fmla="*/ 53 h 167"/>
                <a:gd name="T12" fmla="*/ 136 w 157"/>
                <a:gd name="T13" fmla="*/ 89 h 167"/>
                <a:gd name="T14" fmla="*/ 91 w 157"/>
                <a:gd name="T15" fmla="*/ 166 h 167"/>
                <a:gd name="T16" fmla="*/ 23 w 157"/>
                <a:gd name="T17" fmla="*/ 151 h 167"/>
                <a:gd name="T18" fmla="*/ 0 w 157"/>
                <a:gd name="T19" fmla="*/ 98 h 167"/>
                <a:gd name="T20" fmla="*/ 0 w 157"/>
                <a:gd name="T21" fmla="*/ 98 h 16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57"/>
                <a:gd name="T34" fmla="*/ 0 h 167"/>
                <a:gd name="T35" fmla="*/ 157 w 157"/>
                <a:gd name="T36" fmla="*/ 167 h 16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57" h="167">
                  <a:moveTo>
                    <a:pt x="0" y="98"/>
                  </a:moveTo>
                  <a:lnTo>
                    <a:pt x="0" y="98"/>
                  </a:lnTo>
                  <a:lnTo>
                    <a:pt x="14" y="80"/>
                  </a:lnTo>
                  <a:lnTo>
                    <a:pt x="123" y="0"/>
                  </a:lnTo>
                  <a:lnTo>
                    <a:pt x="156" y="26"/>
                  </a:lnTo>
                  <a:lnTo>
                    <a:pt x="125" y="53"/>
                  </a:lnTo>
                  <a:lnTo>
                    <a:pt x="136" y="89"/>
                  </a:lnTo>
                  <a:lnTo>
                    <a:pt x="91" y="166"/>
                  </a:lnTo>
                  <a:lnTo>
                    <a:pt x="23" y="151"/>
                  </a:lnTo>
                  <a:lnTo>
                    <a:pt x="0" y="98"/>
                  </a:lnTo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 i="0"/>
            </a:p>
          </p:txBody>
        </p:sp>
        <p:sp>
          <p:nvSpPr>
            <p:cNvPr id="123" name="Freeform 25">
              <a:extLst>
                <a:ext uri="{FF2B5EF4-FFF2-40B4-BE49-F238E27FC236}">
                  <a16:creationId xmlns:a16="http://schemas.microsoft.com/office/drawing/2014/main" id="{A08363BA-D4EF-46B4-9203-82E7CC34C11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9" y="2143"/>
              <a:ext cx="136" cy="45"/>
            </a:xfrm>
            <a:custGeom>
              <a:avLst/>
              <a:gdLst>
                <a:gd name="T0" fmla="*/ 0 w 136"/>
                <a:gd name="T1" fmla="*/ 11 h 45"/>
                <a:gd name="T2" fmla="*/ 0 w 136"/>
                <a:gd name="T3" fmla="*/ 11 h 45"/>
                <a:gd name="T4" fmla="*/ 9 w 136"/>
                <a:gd name="T5" fmla="*/ 0 h 45"/>
                <a:gd name="T6" fmla="*/ 105 w 136"/>
                <a:gd name="T7" fmla="*/ 13 h 45"/>
                <a:gd name="T8" fmla="*/ 134 w 136"/>
                <a:gd name="T9" fmla="*/ 27 h 45"/>
                <a:gd name="T10" fmla="*/ 135 w 136"/>
                <a:gd name="T11" fmla="*/ 44 h 45"/>
                <a:gd name="T12" fmla="*/ 23 w 136"/>
                <a:gd name="T13" fmla="*/ 23 h 45"/>
                <a:gd name="T14" fmla="*/ 0 w 136"/>
                <a:gd name="T15" fmla="*/ 11 h 45"/>
                <a:gd name="T16" fmla="*/ 0 w 136"/>
                <a:gd name="T17" fmla="*/ 11 h 4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6"/>
                <a:gd name="T28" fmla="*/ 0 h 45"/>
                <a:gd name="T29" fmla="*/ 136 w 136"/>
                <a:gd name="T30" fmla="*/ 45 h 4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6" h="45">
                  <a:moveTo>
                    <a:pt x="0" y="11"/>
                  </a:moveTo>
                  <a:lnTo>
                    <a:pt x="0" y="11"/>
                  </a:lnTo>
                  <a:lnTo>
                    <a:pt x="9" y="0"/>
                  </a:lnTo>
                  <a:lnTo>
                    <a:pt x="105" y="13"/>
                  </a:lnTo>
                  <a:lnTo>
                    <a:pt x="134" y="27"/>
                  </a:lnTo>
                  <a:lnTo>
                    <a:pt x="135" y="44"/>
                  </a:lnTo>
                  <a:lnTo>
                    <a:pt x="23" y="23"/>
                  </a:lnTo>
                  <a:lnTo>
                    <a:pt x="0" y="11"/>
                  </a:lnTo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 i="0"/>
            </a:p>
          </p:txBody>
        </p:sp>
        <p:sp>
          <p:nvSpPr>
            <p:cNvPr id="124" name="Freeform 26">
              <a:extLst>
                <a:ext uri="{FF2B5EF4-FFF2-40B4-BE49-F238E27FC236}">
                  <a16:creationId xmlns:a16="http://schemas.microsoft.com/office/drawing/2014/main" id="{FEAE6B5C-7176-4619-AF97-39EB8FF244F4}"/>
                </a:ext>
              </a:extLst>
            </p:cNvPr>
            <p:cNvSpPr>
              <a:spLocks/>
            </p:cNvSpPr>
            <p:nvPr/>
          </p:nvSpPr>
          <p:spPr bwMode="auto">
            <a:xfrm>
              <a:off x="4117" y="1967"/>
              <a:ext cx="163" cy="174"/>
            </a:xfrm>
            <a:custGeom>
              <a:avLst/>
              <a:gdLst>
                <a:gd name="T0" fmla="*/ 0 w 163"/>
                <a:gd name="T1" fmla="*/ 0 h 174"/>
                <a:gd name="T2" fmla="*/ 0 w 163"/>
                <a:gd name="T3" fmla="*/ 0 h 174"/>
                <a:gd name="T4" fmla="*/ 35 w 163"/>
                <a:gd name="T5" fmla="*/ 8 h 174"/>
                <a:gd name="T6" fmla="*/ 118 w 163"/>
                <a:gd name="T7" fmla="*/ 71 h 174"/>
                <a:gd name="T8" fmla="*/ 125 w 163"/>
                <a:gd name="T9" fmla="*/ 98 h 174"/>
                <a:gd name="T10" fmla="*/ 162 w 163"/>
                <a:gd name="T11" fmla="*/ 132 h 174"/>
                <a:gd name="T12" fmla="*/ 141 w 163"/>
                <a:gd name="T13" fmla="*/ 173 h 174"/>
                <a:gd name="T14" fmla="*/ 107 w 163"/>
                <a:gd name="T15" fmla="*/ 146 h 174"/>
                <a:gd name="T16" fmla="*/ 53 w 163"/>
                <a:gd name="T17" fmla="*/ 60 h 174"/>
                <a:gd name="T18" fmla="*/ 0 w 163"/>
                <a:gd name="T19" fmla="*/ 0 h 174"/>
                <a:gd name="T20" fmla="*/ 0 w 163"/>
                <a:gd name="T21" fmla="*/ 0 h 17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63"/>
                <a:gd name="T34" fmla="*/ 0 h 174"/>
                <a:gd name="T35" fmla="*/ 163 w 163"/>
                <a:gd name="T36" fmla="*/ 174 h 174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63" h="174">
                  <a:moveTo>
                    <a:pt x="0" y="0"/>
                  </a:moveTo>
                  <a:lnTo>
                    <a:pt x="0" y="0"/>
                  </a:lnTo>
                  <a:lnTo>
                    <a:pt x="35" y="8"/>
                  </a:lnTo>
                  <a:lnTo>
                    <a:pt x="118" y="71"/>
                  </a:lnTo>
                  <a:lnTo>
                    <a:pt x="125" y="98"/>
                  </a:lnTo>
                  <a:lnTo>
                    <a:pt x="162" y="132"/>
                  </a:lnTo>
                  <a:lnTo>
                    <a:pt x="141" y="173"/>
                  </a:lnTo>
                  <a:lnTo>
                    <a:pt x="107" y="146"/>
                  </a:lnTo>
                  <a:lnTo>
                    <a:pt x="53" y="60"/>
                  </a:lnTo>
                  <a:lnTo>
                    <a:pt x="0" y="0"/>
                  </a:lnTo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 i="0"/>
            </a:p>
          </p:txBody>
        </p:sp>
        <p:sp>
          <p:nvSpPr>
            <p:cNvPr id="125" name="Freeform 27">
              <a:extLst>
                <a:ext uri="{FF2B5EF4-FFF2-40B4-BE49-F238E27FC236}">
                  <a16:creationId xmlns:a16="http://schemas.microsoft.com/office/drawing/2014/main" id="{40AD971B-EAF4-4C4E-AB8F-2E313E234A14}"/>
                </a:ext>
              </a:extLst>
            </p:cNvPr>
            <p:cNvSpPr>
              <a:spLocks/>
            </p:cNvSpPr>
            <p:nvPr/>
          </p:nvSpPr>
          <p:spPr bwMode="auto">
            <a:xfrm>
              <a:off x="4785" y="1316"/>
              <a:ext cx="90" cy="67"/>
            </a:xfrm>
            <a:custGeom>
              <a:avLst/>
              <a:gdLst>
                <a:gd name="T0" fmla="*/ 0 w 90"/>
                <a:gd name="T1" fmla="*/ 54 h 67"/>
                <a:gd name="T2" fmla="*/ 0 w 90"/>
                <a:gd name="T3" fmla="*/ 54 h 67"/>
                <a:gd name="T4" fmla="*/ 9 w 90"/>
                <a:gd name="T5" fmla="*/ 56 h 67"/>
                <a:gd name="T6" fmla="*/ 52 w 90"/>
                <a:gd name="T7" fmla="*/ 66 h 67"/>
                <a:gd name="T8" fmla="*/ 89 w 90"/>
                <a:gd name="T9" fmla="*/ 40 h 67"/>
                <a:gd name="T10" fmla="*/ 82 w 90"/>
                <a:gd name="T11" fmla="*/ 22 h 67"/>
                <a:gd name="T12" fmla="*/ 32 w 90"/>
                <a:gd name="T13" fmla="*/ 0 h 67"/>
                <a:gd name="T14" fmla="*/ 0 w 90"/>
                <a:gd name="T15" fmla="*/ 54 h 67"/>
                <a:gd name="T16" fmla="*/ 0 w 90"/>
                <a:gd name="T17" fmla="*/ 54 h 6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90"/>
                <a:gd name="T28" fmla="*/ 0 h 67"/>
                <a:gd name="T29" fmla="*/ 90 w 90"/>
                <a:gd name="T30" fmla="*/ 67 h 6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90" h="67">
                  <a:moveTo>
                    <a:pt x="0" y="54"/>
                  </a:moveTo>
                  <a:lnTo>
                    <a:pt x="0" y="54"/>
                  </a:lnTo>
                  <a:lnTo>
                    <a:pt x="9" y="56"/>
                  </a:lnTo>
                  <a:lnTo>
                    <a:pt x="52" y="66"/>
                  </a:lnTo>
                  <a:lnTo>
                    <a:pt x="89" y="40"/>
                  </a:lnTo>
                  <a:lnTo>
                    <a:pt x="82" y="22"/>
                  </a:lnTo>
                  <a:lnTo>
                    <a:pt x="32" y="0"/>
                  </a:lnTo>
                  <a:lnTo>
                    <a:pt x="0" y="54"/>
                  </a:lnTo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 i="0"/>
            </a:p>
          </p:txBody>
        </p:sp>
        <p:sp>
          <p:nvSpPr>
            <p:cNvPr id="126" name="Freeform 28">
              <a:extLst>
                <a:ext uri="{FF2B5EF4-FFF2-40B4-BE49-F238E27FC236}">
                  <a16:creationId xmlns:a16="http://schemas.microsoft.com/office/drawing/2014/main" id="{F394FA76-8DBD-4961-90C2-22FAFF01AA22}"/>
                </a:ext>
              </a:extLst>
            </p:cNvPr>
            <p:cNvSpPr>
              <a:spLocks/>
            </p:cNvSpPr>
            <p:nvPr/>
          </p:nvSpPr>
          <p:spPr bwMode="auto">
            <a:xfrm>
              <a:off x="4812" y="1142"/>
              <a:ext cx="48" cy="166"/>
            </a:xfrm>
            <a:custGeom>
              <a:avLst/>
              <a:gdLst>
                <a:gd name="T0" fmla="*/ 0 w 48"/>
                <a:gd name="T1" fmla="*/ 40 h 166"/>
                <a:gd name="T2" fmla="*/ 0 w 48"/>
                <a:gd name="T3" fmla="*/ 40 h 166"/>
                <a:gd name="T4" fmla="*/ 9 w 48"/>
                <a:gd name="T5" fmla="*/ 165 h 166"/>
                <a:gd name="T6" fmla="*/ 47 w 48"/>
                <a:gd name="T7" fmla="*/ 112 h 166"/>
                <a:gd name="T8" fmla="*/ 15 w 48"/>
                <a:gd name="T9" fmla="*/ 0 h 166"/>
                <a:gd name="T10" fmla="*/ 0 w 48"/>
                <a:gd name="T11" fmla="*/ 40 h 166"/>
                <a:gd name="T12" fmla="*/ 0 w 48"/>
                <a:gd name="T13" fmla="*/ 40 h 16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8"/>
                <a:gd name="T22" fmla="*/ 0 h 166"/>
                <a:gd name="T23" fmla="*/ 48 w 48"/>
                <a:gd name="T24" fmla="*/ 166 h 16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8" h="166">
                  <a:moveTo>
                    <a:pt x="0" y="40"/>
                  </a:moveTo>
                  <a:lnTo>
                    <a:pt x="0" y="40"/>
                  </a:lnTo>
                  <a:lnTo>
                    <a:pt x="9" y="165"/>
                  </a:lnTo>
                  <a:lnTo>
                    <a:pt x="47" y="112"/>
                  </a:lnTo>
                  <a:lnTo>
                    <a:pt x="15" y="0"/>
                  </a:lnTo>
                  <a:lnTo>
                    <a:pt x="0" y="40"/>
                  </a:lnTo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 i="0"/>
            </a:p>
          </p:txBody>
        </p:sp>
        <p:sp>
          <p:nvSpPr>
            <p:cNvPr id="127" name="Freeform 29">
              <a:extLst>
                <a:ext uri="{FF2B5EF4-FFF2-40B4-BE49-F238E27FC236}">
                  <a16:creationId xmlns:a16="http://schemas.microsoft.com/office/drawing/2014/main" id="{001810E1-8364-430B-A9C0-732A76D05952}"/>
                </a:ext>
              </a:extLst>
            </p:cNvPr>
            <p:cNvSpPr>
              <a:spLocks/>
            </p:cNvSpPr>
            <p:nvPr/>
          </p:nvSpPr>
          <p:spPr bwMode="auto">
            <a:xfrm>
              <a:off x="4651" y="1392"/>
              <a:ext cx="170" cy="129"/>
            </a:xfrm>
            <a:custGeom>
              <a:avLst/>
              <a:gdLst>
                <a:gd name="T0" fmla="*/ 0 w 170"/>
                <a:gd name="T1" fmla="*/ 128 h 129"/>
                <a:gd name="T2" fmla="*/ 0 w 170"/>
                <a:gd name="T3" fmla="*/ 128 h 129"/>
                <a:gd name="T4" fmla="*/ 29 w 170"/>
                <a:gd name="T5" fmla="*/ 103 h 129"/>
                <a:gd name="T6" fmla="*/ 73 w 170"/>
                <a:gd name="T7" fmla="*/ 103 h 129"/>
                <a:gd name="T8" fmla="*/ 97 w 170"/>
                <a:gd name="T9" fmla="*/ 69 h 129"/>
                <a:gd name="T10" fmla="*/ 132 w 170"/>
                <a:gd name="T11" fmla="*/ 46 h 129"/>
                <a:gd name="T12" fmla="*/ 158 w 170"/>
                <a:gd name="T13" fmla="*/ 0 h 129"/>
                <a:gd name="T14" fmla="*/ 169 w 170"/>
                <a:gd name="T15" fmla="*/ 33 h 129"/>
                <a:gd name="T16" fmla="*/ 143 w 170"/>
                <a:gd name="T17" fmla="*/ 107 h 129"/>
                <a:gd name="T18" fmla="*/ 90 w 170"/>
                <a:gd name="T19" fmla="*/ 126 h 129"/>
                <a:gd name="T20" fmla="*/ 51 w 170"/>
                <a:gd name="T21" fmla="*/ 120 h 129"/>
                <a:gd name="T22" fmla="*/ 0 w 170"/>
                <a:gd name="T23" fmla="*/ 128 h 129"/>
                <a:gd name="T24" fmla="*/ 0 w 170"/>
                <a:gd name="T25" fmla="*/ 128 h 12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70"/>
                <a:gd name="T40" fmla="*/ 0 h 129"/>
                <a:gd name="T41" fmla="*/ 170 w 170"/>
                <a:gd name="T42" fmla="*/ 129 h 12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70" h="129">
                  <a:moveTo>
                    <a:pt x="0" y="128"/>
                  </a:moveTo>
                  <a:lnTo>
                    <a:pt x="0" y="128"/>
                  </a:lnTo>
                  <a:lnTo>
                    <a:pt x="29" y="103"/>
                  </a:lnTo>
                  <a:lnTo>
                    <a:pt x="73" y="103"/>
                  </a:lnTo>
                  <a:lnTo>
                    <a:pt x="97" y="69"/>
                  </a:lnTo>
                  <a:lnTo>
                    <a:pt x="132" y="46"/>
                  </a:lnTo>
                  <a:lnTo>
                    <a:pt x="158" y="0"/>
                  </a:lnTo>
                  <a:lnTo>
                    <a:pt x="169" y="33"/>
                  </a:lnTo>
                  <a:lnTo>
                    <a:pt x="143" y="107"/>
                  </a:lnTo>
                  <a:lnTo>
                    <a:pt x="90" y="126"/>
                  </a:lnTo>
                  <a:lnTo>
                    <a:pt x="51" y="120"/>
                  </a:lnTo>
                  <a:lnTo>
                    <a:pt x="0" y="128"/>
                  </a:lnTo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 i="0"/>
            </a:p>
          </p:txBody>
        </p:sp>
        <p:sp>
          <p:nvSpPr>
            <p:cNvPr id="128" name="Freeform 30">
              <a:extLst>
                <a:ext uri="{FF2B5EF4-FFF2-40B4-BE49-F238E27FC236}">
                  <a16:creationId xmlns:a16="http://schemas.microsoft.com/office/drawing/2014/main" id="{F22EB07B-2CFD-41EC-A46F-384F66B7AA50}"/>
                </a:ext>
              </a:extLst>
            </p:cNvPr>
            <p:cNvSpPr>
              <a:spLocks/>
            </p:cNvSpPr>
            <p:nvPr/>
          </p:nvSpPr>
          <p:spPr bwMode="auto">
            <a:xfrm>
              <a:off x="3886" y="1905"/>
              <a:ext cx="28" cy="58"/>
            </a:xfrm>
            <a:custGeom>
              <a:avLst/>
              <a:gdLst>
                <a:gd name="T0" fmla="*/ 0 w 28"/>
                <a:gd name="T1" fmla="*/ 0 h 58"/>
                <a:gd name="T2" fmla="*/ 0 w 28"/>
                <a:gd name="T3" fmla="*/ 0 h 58"/>
                <a:gd name="T4" fmla="*/ 4 w 28"/>
                <a:gd name="T5" fmla="*/ 57 h 58"/>
                <a:gd name="T6" fmla="*/ 27 w 28"/>
                <a:gd name="T7" fmla="*/ 45 h 58"/>
                <a:gd name="T8" fmla="*/ 15 w 28"/>
                <a:gd name="T9" fmla="*/ 11 h 58"/>
                <a:gd name="T10" fmla="*/ 0 w 28"/>
                <a:gd name="T11" fmla="*/ 0 h 58"/>
                <a:gd name="T12" fmla="*/ 0 w 28"/>
                <a:gd name="T13" fmla="*/ 0 h 5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8"/>
                <a:gd name="T22" fmla="*/ 0 h 58"/>
                <a:gd name="T23" fmla="*/ 28 w 28"/>
                <a:gd name="T24" fmla="*/ 58 h 5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8" h="58">
                  <a:moveTo>
                    <a:pt x="0" y="0"/>
                  </a:moveTo>
                  <a:lnTo>
                    <a:pt x="0" y="0"/>
                  </a:lnTo>
                  <a:lnTo>
                    <a:pt x="4" y="57"/>
                  </a:lnTo>
                  <a:lnTo>
                    <a:pt x="27" y="45"/>
                  </a:lnTo>
                  <a:lnTo>
                    <a:pt x="15" y="11"/>
                  </a:lnTo>
                  <a:lnTo>
                    <a:pt x="0" y="0"/>
                  </a:lnTo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 i="0"/>
            </a:p>
          </p:txBody>
        </p:sp>
        <p:sp>
          <p:nvSpPr>
            <p:cNvPr id="129" name="Freeform 31">
              <a:extLst>
                <a:ext uri="{FF2B5EF4-FFF2-40B4-BE49-F238E27FC236}">
                  <a16:creationId xmlns:a16="http://schemas.microsoft.com/office/drawing/2014/main" id="{6A8E8782-63A3-45E0-ACD3-5441F82EA215}"/>
                </a:ext>
              </a:extLst>
            </p:cNvPr>
            <p:cNvSpPr>
              <a:spLocks/>
            </p:cNvSpPr>
            <p:nvPr/>
          </p:nvSpPr>
          <p:spPr bwMode="auto">
            <a:xfrm>
              <a:off x="2849" y="469"/>
              <a:ext cx="160" cy="114"/>
            </a:xfrm>
            <a:custGeom>
              <a:avLst/>
              <a:gdLst>
                <a:gd name="T0" fmla="*/ 0 w 160"/>
                <a:gd name="T1" fmla="*/ 13 h 114"/>
                <a:gd name="T2" fmla="*/ 0 w 160"/>
                <a:gd name="T3" fmla="*/ 13 h 114"/>
                <a:gd name="T4" fmla="*/ 1 w 160"/>
                <a:gd name="T5" fmla="*/ 27 h 114"/>
                <a:gd name="T6" fmla="*/ 29 w 160"/>
                <a:gd name="T7" fmla="*/ 63 h 114"/>
                <a:gd name="T8" fmla="*/ 73 w 160"/>
                <a:gd name="T9" fmla="*/ 55 h 114"/>
                <a:gd name="T10" fmla="*/ 44 w 160"/>
                <a:gd name="T11" fmla="*/ 68 h 114"/>
                <a:gd name="T12" fmla="*/ 78 w 160"/>
                <a:gd name="T13" fmla="*/ 86 h 114"/>
                <a:gd name="T14" fmla="*/ 48 w 160"/>
                <a:gd name="T15" fmla="*/ 89 h 114"/>
                <a:gd name="T16" fmla="*/ 94 w 160"/>
                <a:gd name="T17" fmla="*/ 113 h 114"/>
                <a:gd name="T18" fmla="*/ 159 w 160"/>
                <a:gd name="T19" fmla="*/ 40 h 114"/>
                <a:gd name="T20" fmla="*/ 83 w 160"/>
                <a:gd name="T21" fmla="*/ 0 h 114"/>
                <a:gd name="T22" fmla="*/ 85 w 160"/>
                <a:gd name="T23" fmla="*/ 39 h 114"/>
                <a:gd name="T24" fmla="*/ 55 w 160"/>
                <a:gd name="T25" fmla="*/ 9 h 114"/>
                <a:gd name="T26" fmla="*/ 0 w 160"/>
                <a:gd name="T27" fmla="*/ 13 h 114"/>
                <a:gd name="T28" fmla="*/ 0 w 160"/>
                <a:gd name="T29" fmla="*/ 13 h 114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60"/>
                <a:gd name="T46" fmla="*/ 0 h 114"/>
                <a:gd name="T47" fmla="*/ 160 w 160"/>
                <a:gd name="T48" fmla="*/ 114 h 114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60" h="114">
                  <a:moveTo>
                    <a:pt x="0" y="13"/>
                  </a:moveTo>
                  <a:lnTo>
                    <a:pt x="0" y="13"/>
                  </a:lnTo>
                  <a:lnTo>
                    <a:pt x="1" y="27"/>
                  </a:lnTo>
                  <a:lnTo>
                    <a:pt x="29" y="63"/>
                  </a:lnTo>
                  <a:lnTo>
                    <a:pt x="73" y="55"/>
                  </a:lnTo>
                  <a:lnTo>
                    <a:pt x="44" y="68"/>
                  </a:lnTo>
                  <a:lnTo>
                    <a:pt x="78" y="86"/>
                  </a:lnTo>
                  <a:lnTo>
                    <a:pt x="48" y="89"/>
                  </a:lnTo>
                  <a:lnTo>
                    <a:pt x="94" y="113"/>
                  </a:lnTo>
                  <a:lnTo>
                    <a:pt x="159" y="40"/>
                  </a:lnTo>
                  <a:lnTo>
                    <a:pt x="83" y="0"/>
                  </a:lnTo>
                  <a:lnTo>
                    <a:pt x="85" y="39"/>
                  </a:lnTo>
                  <a:lnTo>
                    <a:pt x="55" y="9"/>
                  </a:lnTo>
                  <a:lnTo>
                    <a:pt x="0" y="13"/>
                  </a:lnTo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 i="0"/>
            </a:p>
          </p:txBody>
        </p:sp>
        <p:sp>
          <p:nvSpPr>
            <p:cNvPr id="130" name="Freeform 32">
              <a:extLst>
                <a:ext uri="{FF2B5EF4-FFF2-40B4-BE49-F238E27FC236}">
                  <a16:creationId xmlns:a16="http://schemas.microsoft.com/office/drawing/2014/main" id="{92C06425-A739-4205-936B-7E0EB4AF50CD}"/>
                </a:ext>
              </a:extLst>
            </p:cNvPr>
            <p:cNvSpPr>
              <a:spLocks/>
            </p:cNvSpPr>
            <p:nvPr/>
          </p:nvSpPr>
          <p:spPr bwMode="auto">
            <a:xfrm>
              <a:off x="2961" y="453"/>
              <a:ext cx="134" cy="47"/>
            </a:xfrm>
            <a:custGeom>
              <a:avLst/>
              <a:gdLst>
                <a:gd name="T0" fmla="*/ 0 w 134"/>
                <a:gd name="T1" fmla="*/ 22 h 47"/>
                <a:gd name="T2" fmla="*/ 23 w 134"/>
                <a:gd name="T3" fmla="*/ 33 h 47"/>
                <a:gd name="T4" fmla="*/ 77 w 134"/>
                <a:gd name="T5" fmla="*/ 46 h 47"/>
                <a:gd name="T6" fmla="*/ 133 w 134"/>
                <a:gd name="T7" fmla="*/ 22 h 47"/>
                <a:gd name="T8" fmla="*/ 100 w 134"/>
                <a:gd name="T9" fmla="*/ 5 h 47"/>
                <a:gd name="T10" fmla="*/ 61 w 134"/>
                <a:gd name="T11" fmla="*/ 19 h 47"/>
                <a:gd name="T12" fmla="*/ 23 w 134"/>
                <a:gd name="T13" fmla="*/ 0 h 47"/>
                <a:gd name="T14" fmla="*/ 0 w 134"/>
                <a:gd name="T15" fmla="*/ 22 h 47"/>
                <a:gd name="T16" fmla="*/ 0 w 134"/>
                <a:gd name="T17" fmla="*/ 22 h 4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4"/>
                <a:gd name="T28" fmla="*/ 0 h 47"/>
                <a:gd name="T29" fmla="*/ 134 w 134"/>
                <a:gd name="T30" fmla="*/ 47 h 4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4" h="47">
                  <a:moveTo>
                    <a:pt x="0" y="22"/>
                  </a:moveTo>
                  <a:lnTo>
                    <a:pt x="23" y="33"/>
                  </a:lnTo>
                  <a:lnTo>
                    <a:pt x="77" y="46"/>
                  </a:lnTo>
                  <a:lnTo>
                    <a:pt x="133" y="22"/>
                  </a:lnTo>
                  <a:lnTo>
                    <a:pt x="100" y="5"/>
                  </a:lnTo>
                  <a:lnTo>
                    <a:pt x="61" y="19"/>
                  </a:lnTo>
                  <a:lnTo>
                    <a:pt x="23" y="0"/>
                  </a:lnTo>
                  <a:lnTo>
                    <a:pt x="0" y="22"/>
                  </a:lnTo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 i="0"/>
            </a:p>
          </p:txBody>
        </p:sp>
        <p:sp>
          <p:nvSpPr>
            <p:cNvPr id="131" name="Freeform 33">
              <a:extLst>
                <a:ext uri="{FF2B5EF4-FFF2-40B4-BE49-F238E27FC236}">
                  <a16:creationId xmlns:a16="http://schemas.microsoft.com/office/drawing/2014/main" id="{14698E80-8062-41DC-B5A1-776E19FA6902}"/>
                </a:ext>
              </a:extLst>
            </p:cNvPr>
            <p:cNvSpPr>
              <a:spLocks/>
            </p:cNvSpPr>
            <p:nvPr/>
          </p:nvSpPr>
          <p:spPr bwMode="auto">
            <a:xfrm>
              <a:off x="2999" y="530"/>
              <a:ext cx="63" cy="33"/>
            </a:xfrm>
            <a:custGeom>
              <a:avLst/>
              <a:gdLst>
                <a:gd name="T0" fmla="*/ 0 w 63"/>
                <a:gd name="T1" fmla="*/ 26 h 33"/>
                <a:gd name="T2" fmla="*/ 5 w 63"/>
                <a:gd name="T3" fmla="*/ 9 h 33"/>
                <a:gd name="T4" fmla="*/ 33 w 63"/>
                <a:gd name="T5" fmla="*/ 0 h 33"/>
                <a:gd name="T6" fmla="*/ 62 w 63"/>
                <a:gd name="T7" fmla="*/ 16 h 33"/>
                <a:gd name="T8" fmla="*/ 25 w 63"/>
                <a:gd name="T9" fmla="*/ 32 h 33"/>
                <a:gd name="T10" fmla="*/ 0 w 63"/>
                <a:gd name="T11" fmla="*/ 26 h 33"/>
                <a:gd name="T12" fmla="*/ 0 w 63"/>
                <a:gd name="T13" fmla="*/ 26 h 3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63"/>
                <a:gd name="T22" fmla="*/ 0 h 33"/>
                <a:gd name="T23" fmla="*/ 63 w 63"/>
                <a:gd name="T24" fmla="*/ 33 h 3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63" h="33">
                  <a:moveTo>
                    <a:pt x="0" y="26"/>
                  </a:moveTo>
                  <a:lnTo>
                    <a:pt x="5" y="9"/>
                  </a:lnTo>
                  <a:lnTo>
                    <a:pt x="33" y="0"/>
                  </a:lnTo>
                  <a:lnTo>
                    <a:pt x="62" y="16"/>
                  </a:lnTo>
                  <a:lnTo>
                    <a:pt x="25" y="32"/>
                  </a:lnTo>
                  <a:lnTo>
                    <a:pt x="0" y="26"/>
                  </a:lnTo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 i="0"/>
            </a:p>
          </p:txBody>
        </p:sp>
        <p:sp>
          <p:nvSpPr>
            <p:cNvPr id="132" name="Freeform 34">
              <a:extLst>
                <a:ext uri="{FF2B5EF4-FFF2-40B4-BE49-F238E27FC236}">
                  <a16:creationId xmlns:a16="http://schemas.microsoft.com/office/drawing/2014/main" id="{1A30F886-E08E-447B-B96E-02911BCC12A8}"/>
                </a:ext>
              </a:extLst>
            </p:cNvPr>
            <p:cNvSpPr>
              <a:spLocks/>
            </p:cNvSpPr>
            <p:nvPr/>
          </p:nvSpPr>
          <p:spPr bwMode="auto">
            <a:xfrm>
              <a:off x="3461" y="688"/>
              <a:ext cx="93" cy="68"/>
            </a:xfrm>
            <a:custGeom>
              <a:avLst/>
              <a:gdLst>
                <a:gd name="T0" fmla="*/ 0 w 93"/>
                <a:gd name="T1" fmla="*/ 31 h 68"/>
                <a:gd name="T2" fmla="*/ 36 w 93"/>
                <a:gd name="T3" fmla="*/ 47 h 68"/>
                <a:gd name="T4" fmla="*/ 32 w 93"/>
                <a:gd name="T5" fmla="*/ 64 h 68"/>
                <a:gd name="T6" fmla="*/ 92 w 93"/>
                <a:gd name="T7" fmla="*/ 67 h 68"/>
                <a:gd name="T8" fmla="*/ 59 w 93"/>
                <a:gd name="T9" fmla="*/ 10 h 68"/>
                <a:gd name="T10" fmla="*/ 24 w 93"/>
                <a:gd name="T11" fmla="*/ 0 h 68"/>
                <a:gd name="T12" fmla="*/ 0 w 93"/>
                <a:gd name="T13" fmla="*/ 31 h 68"/>
                <a:gd name="T14" fmla="*/ 0 w 93"/>
                <a:gd name="T15" fmla="*/ 31 h 6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93"/>
                <a:gd name="T25" fmla="*/ 0 h 68"/>
                <a:gd name="T26" fmla="*/ 93 w 93"/>
                <a:gd name="T27" fmla="*/ 68 h 6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93" h="68">
                  <a:moveTo>
                    <a:pt x="0" y="31"/>
                  </a:moveTo>
                  <a:lnTo>
                    <a:pt x="36" y="47"/>
                  </a:lnTo>
                  <a:lnTo>
                    <a:pt x="32" y="64"/>
                  </a:lnTo>
                  <a:lnTo>
                    <a:pt x="92" y="67"/>
                  </a:lnTo>
                  <a:lnTo>
                    <a:pt x="59" y="10"/>
                  </a:lnTo>
                  <a:lnTo>
                    <a:pt x="24" y="0"/>
                  </a:lnTo>
                  <a:lnTo>
                    <a:pt x="0" y="31"/>
                  </a:lnTo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 i="0"/>
            </a:p>
          </p:txBody>
        </p:sp>
        <p:sp>
          <p:nvSpPr>
            <p:cNvPr id="133" name="Freeform 35">
              <a:extLst>
                <a:ext uri="{FF2B5EF4-FFF2-40B4-BE49-F238E27FC236}">
                  <a16:creationId xmlns:a16="http://schemas.microsoft.com/office/drawing/2014/main" id="{7E353F3A-4E46-4603-BB14-1502542560B4}"/>
                </a:ext>
              </a:extLst>
            </p:cNvPr>
            <p:cNvSpPr>
              <a:spLocks/>
            </p:cNvSpPr>
            <p:nvPr/>
          </p:nvSpPr>
          <p:spPr bwMode="auto">
            <a:xfrm>
              <a:off x="3491" y="571"/>
              <a:ext cx="221" cy="114"/>
            </a:xfrm>
            <a:custGeom>
              <a:avLst/>
              <a:gdLst>
                <a:gd name="T0" fmla="*/ 0 w 221"/>
                <a:gd name="T1" fmla="*/ 97 h 114"/>
                <a:gd name="T2" fmla="*/ 47 w 221"/>
                <a:gd name="T3" fmla="*/ 113 h 114"/>
                <a:gd name="T4" fmla="*/ 103 w 221"/>
                <a:gd name="T5" fmla="*/ 59 h 114"/>
                <a:gd name="T6" fmla="*/ 220 w 221"/>
                <a:gd name="T7" fmla="*/ 25 h 114"/>
                <a:gd name="T8" fmla="*/ 209 w 221"/>
                <a:gd name="T9" fmla="*/ 0 h 114"/>
                <a:gd name="T10" fmla="*/ 111 w 221"/>
                <a:gd name="T11" fmla="*/ 22 h 114"/>
                <a:gd name="T12" fmla="*/ 30 w 221"/>
                <a:gd name="T13" fmla="*/ 56 h 114"/>
                <a:gd name="T14" fmla="*/ 0 w 221"/>
                <a:gd name="T15" fmla="*/ 97 h 114"/>
                <a:gd name="T16" fmla="*/ 0 w 221"/>
                <a:gd name="T17" fmla="*/ 97 h 1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21"/>
                <a:gd name="T28" fmla="*/ 0 h 114"/>
                <a:gd name="T29" fmla="*/ 221 w 221"/>
                <a:gd name="T30" fmla="*/ 114 h 11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21" h="114">
                  <a:moveTo>
                    <a:pt x="0" y="97"/>
                  </a:moveTo>
                  <a:lnTo>
                    <a:pt x="47" y="113"/>
                  </a:lnTo>
                  <a:lnTo>
                    <a:pt x="103" y="59"/>
                  </a:lnTo>
                  <a:lnTo>
                    <a:pt x="220" y="25"/>
                  </a:lnTo>
                  <a:lnTo>
                    <a:pt x="209" y="0"/>
                  </a:lnTo>
                  <a:lnTo>
                    <a:pt x="111" y="22"/>
                  </a:lnTo>
                  <a:lnTo>
                    <a:pt x="30" y="56"/>
                  </a:lnTo>
                  <a:lnTo>
                    <a:pt x="0" y="97"/>
                  </a:lnTo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 i="0"/>
            </a:p>
          </p:txBody>
        </p:sp>
        <p:sp>
          <p:nvSpPr>
            <p:cNvPr id="134" name="Freeform 36">
              <a:extLst>
                <a:ext uri="{FF2B5EF4-FFF2-40B4-BE49-F238E27FC236}">
                  <a16:creationId xmlns:a16="http://schemas.microsoft.com/office/drawing/2014/main" id="{25848280-6B97-45A4-AB01-4BEFDDF9267E}"/>
                </a:ext>
              </a:extLst>
            </p:cNvPr>
            <p:cNvSpPr>
              <a:spLocks/>
            </p:cNvSpPr>
            <p:nvPr/>
          </p:nvSpPr>
          <p:spPr bwMode="auto">
            <a:xfrm>
              <a:off x="2538" y="1122"/>
              <a:ext cx="69" cy="71"/>
            </a:xfrm>
            <a:custGeom>
              <a:avLst/>
              <a:gdLst>
                <a:gd name="T0" fmla="*/ 6 w 69"/>
                <a:gd name="T1" fmla="*/ 70 h 71"/>
                <a:gd name="T2" fmla="*/ 56 w 69"/>
                <a:gd name="T3" fmla="*/ 65 h 71"/>
                <a:gd name="T4" fmla="*/ 68 w 69"/>
                <a:gd name="T5" fmla="*/ 17 h 71"/>
                <a:gd name="T6" fmla="*/ 42 w 69"/>
                <a:gd name="T7" fmla="*/ 0 h 71"/>
                <a:gd name="T8" fmla="*/ 0 w 69"/>
                <a:gd name="T9" fmla="*/ 28 h 71"/>
                <a:gd name="T10" fmla="*/ 18 w 69"/>
                <a:gd name="T11" fmla="*/ 44 h 71"/>
                <a:gd name="T12" fmla="*/ 6 w 69"/>
                <a:gd name="T13" fmla="*/ 70 h 71"/>
                <a:gd name="T14" fmla="*/ 6 w 69"/>
                <a:gd name="T15" fmla="*/ 70 h 7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9"/>
                <a:gd name="T25" fmla="*/ 0 h 71"/>
                <a:gd name="T26" fmla="*/ 69 w 69"/>
                <a:gd name="T27" fmla="*/ 71 h 7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9" h="71">
                  <a:moveTo>
                    <a:pt x="6" y="70"/>
                  </a:moveTo>
                  <a:lnTo>
                    <a:pt x="56" y="65"/>
                  </a:lnTo>
                  <a:lnTo>
                    <a:pt x="68" y="17"/>
                  </a:lnTo>
                  <a:lnTo>
                    <a:pt x="42" y="0"/>
                  </a:lnTo>
                  <a:lnTo>
                    <a:pt x="0" y="28"/>
                  </a:lnTo>
                  <a:lnTo>
                    <a:pt x="18" y="44"/>
                  </a:lnTo>
                  <a:lnTo>
                    <a:pt x="6" y="70"/>
                  </a:lnTo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 i="0"/>
            </a:p>
          </p:txBody>
        </p:sp>
        <p:sp>
          <p:nvSpPr>
            <p:cNvPr id="135" name="Freeform 37">
              <a:extLst>
                <a:ext uri="{FF2B5EF4-FFF2-40B4-BE49-F238E27FC236}">
                  <a16:creationId xmlns:a16="http://schemas.microsoft.com/office/drawing/2014/main" id="{FAA209C4-CD04-4152-83AA-0483B056EAE2}"/>
                </a:ext>
              </a:extLst>
            </p:cNvPr>
            <p:cNvSpPr>
              <a:spLocks/>
            </p:cNvSpPr>
            <p:nvPr/>
          </p:nvSpPr>
          <p:spPr bwMode="auto">
            <a:xfrm>
              <a:off x="2598" y="1051"/>
              <a:ext cx="117" cy="180"/>
            </a:xfrm>
            <a:custGeom>
              <a:avLst/>
              <a:gdLst>
                <a:gd name="T0" fmla="*/ 0 w 117"/>
                <a:gd name="T1" fmla="*/ 41 h 180"/>
                <a:gd name="T2" fmla="*/ 0 w 117"/>
                <a:gd name="T3" fmla="*/ 41 h 180"/>
                <a:gd name="T4" fmla="*/ 18 w 117"/>
                <a:gd name="T5" fmla="*/ 2 h 180"/>
                <a:gd name="T6" fmla="*/ 44 w 117"/>
                <a:gd name="T7" fmla="*/ 0 h 180"/>
                <a:gd name="T8" fmla="*/ 28 w 117"/>
                <a:gd name="T9" fmla="*/ 23 h 180"/>
                <a:gd name="T10" fmla="*/ 64 w 117"/>
                <a:gd name="T11" fmla="*/ 26 h 180"/>
                <a:gd name="T12" fmla="*/ 44 w 117"/>
                <a:gd name="T13" fmla="*/ 57 h 180"/>
                <a:gd name="T14" fmla="*/ 68 w 117"/>
                <a:gd name="T15" fmla="*/ 65 h 180"/>
                <a:gd name="T16" fmla="*/ 94 w 117"/>
                <a:gd name="T17" fmla="*/ 102 h 180"/>
                <a:gd name="T18" fmla="*/ 91 w 117"/>
                <a:gd name="T19" fmla="*/ 122 h 180"/>
                <a:gd name="T20" fmla="*/ 116 w 117"/>
                <a:gd name="T21" fmla="*/ 124 h 180"/>
                <a:gd name="T22" fmla="*/ 112 w 117"/>
                <a:gd name="T23" fmla="*/ 156 h 180"/>
                <a:gd name="T24" fmla="*/ 7 w 117"/>
                <a:gd name="T25" fmla="*/ 179 h 180"/>
                <a:gd name="T26" fmla="*/ 39 w 117"/>
                <a:gd name="T27" fmla="*/ 152 h 180"/>
                <a:gd name="T28" fmla="*/ 12 w 117"/>
                <a:gd name="T29" fmla="*/ 141 h 180"/>
                <a:gd name="T30" fmla="*/ 20 w 117"/>
                <a:gd name="T31" fmla="*/ 122 h 180"/>
                <a:gd name="T32" fmla="*/ 47 w 117"/>
                <a:gd name="T33" fmla="*/ 110 h 180"/>
                <a:gd name="T34" fmla="*/ 46 w 117"/>
                <a:gd name="T35" fmla="*/ 79 h 180"/>
                <a:gd name="T36" fmla="*/ 16 w 117"/>
                <a:gd name="T37" fmla="*/ 83 h 180"/>
                <a:gd name="T38" fmla="*/ 12 w 117"/>
                <a:gd name="T39" fmla="*/ 43 h 180"/>
                <a:gd name="T40" fmla="*/ 0 w 117"/>
                <a:gd name="T41" fmla="*/ 41 h 180"/>
                <a:gd name="T42" fmla="*/ 0 w 117"/>
                <a:gd name="T43" fmla="*/ 41 h 18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17"/>
                <a:gd name="T67" fmla="*/ 0 h 180"/>
                <a:gd name="T68" fmla="*/ 117 w 117"/>
                <a:gd name="T69" fmla="*/ 180 h 180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17" h="180">
                  <a:moveTo>
                    <a:pt x="0" y="41"/>
                  </a:moveTo>
                  <a:lnTo>
                    <a:pt x="0" y="41"/>
                  </a:lnTo>
                  <a:lnTo>
                    <a:pt x="18" y="2"/>
                  </a:lnTo>
                  <a:lnTo>
                    <a:pt x="44" y="0"/>
                  </a:lnTo>
                  <a:lnTo>
                    <a:pt x="28" y="23"/>
                  </a:lnTo>
                  <a:lnTo>
                    <a:pt x="64" y="26"/>
                  </a:lnTo>
                  <a:lnTo>
                    <a:pt x="44" y="57"/>
                  </a:lnTo>
                  <a:lnTo>
                    <a:pt x="68" y="65"/>
                  </a:lnTo>
                  <a:lnTo>
                    <a:pt x="94" y="102"/>
                  </a:lnTo>
                  <a:lnTo>
                    <a:pt x="91" y="122"/>
                  </a:lnTo>
                  <a:lnTo>
                    <a:pt x="116" y="124"/>
                  </a:lnTo>
                  <a:lnTo>
                    <a:pt x="112" y="156"/>
                  </a:lnTo>
                  <a:lnTo>
                    <a:pt x="7" y="179"/>
                  </a:lnTo>
                  <a:lnTo>
                    <a:pt x="39" y="152"/>
                  </a:lnTo>
                  <a:lnTo>
                    <a:pt x="12" y="141"/>
                  </a:lnTo>
                  <a:lnTo>
                    <a:pt x="20" y="122"/>
                  </a:lnTo>
                  <a:lnTo>
                    <a:pt x="47" y="110"/>
                  </a:lnTo>
                  <a:lnTo>
                    <a:pt x="46" y="79"/>
                  </a:lnTo>
                  <a:lnTo>
                    <a:pt x="16" y="83"/>
                  </a:lnTo>
                  <a:lnTo>
                    <a:pt x="12" y="43"/>
                  </a:lnTo>
                  <a:lnTo>
                    <a:pt x="0" y="41"/>
                  </a:lnTo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 i="0"/>
            </a:p>
          </p:txBody>
        </p:sp>
        <p:sp>
          <p:nvSpPr>
            <p:cNvPr id="136" name="Freeform 38">
              <a:extLst>
                <a:ext uri="{FF2B5EF4-FFF2-40B4-BE49-F238E27FC236}">
                  <a16:creationId xmlns:a16="http://schemas.microsoft.com/office/drawing/2014/main" id="{166B1CC8-4AE5-4FA5-968E-A0E5C30E4016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1" y="1393"/>
              <a:ext cx="24" cy="42"/>
            </a:xfrm>
            <a:custGeom>
              <a:avLst/>
              <a:gdLst>
                <a:gd name="T0" fmla="*/ 0 w 24"/>
                <a:gd name="T1" fmla="*/ 4 h 42"/>
                <a:gd name="T2" fmla="*/ 0 w 24"/>
                <a:gd name="T3" fmla="*/ 4 h 42"/>
                <a:gd name="T4" fmla="*/ 5 w 24"/>
                <a:gd name="T5" fmla="*/ 37 h 42"/>
                <a:gd name="T6" fmla="*/ 12 w 24"/>
                <a:gd name="T7" fmla="*/ 41 h 42"/>
                <a:gd name="T8" fmla="*/ 23 w 24"/>
                <a:gd name="T9" fmla="*/ 15 h 42"/>
                <a:gd name="T10" fmla="*/ 14 w 24"/>
                <a:gd name="T11" fmla="*/ 0 h 42"/>
                <a:gd name="T12" fmla="*/ 0 w 24"/>
                <a:gd name="T13" fmla="*/ 4 h 42"/>
                <a:gd name="T14" fmla="*/ 0 w 24"/>
                <a:gd name="T15" fmla="*/ 4 h 4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4"/>
                <a:gd name="T25" fmla="*/ 0 h 42"/>
                <a:gd name="T26" fmla="*/ 24 w 24"/>
                <a:gd name="T27" fmla="*/ 42 h 4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4" h="42">
                  <a:moveTo>
                    <a:pt x="0" y="4"/>
                  </a:moveTo>
                  <a:lnTo>
                    <a:pt x="0" y="4"/>
                  </a:lnTo>
                  <a:lnTo>
                    <a:pt x="5" y="37"/>
                  </a:lnTo>
                  <a:lnTo>
                    <a:pt x="12" y="41"/>
                  </a:lnTo>
                  <a:lnTo>
                    <a:pt x="23" y="15"/>
                  </a:lnTo>
                  <a:lnTo>
                    <a:pt x="14" y="0"/>
                  </a:lnTo>
                  <a:lnTo>
                    <a:pt x="0" y="4"/>
                  </a:lnTo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 i="0"/>
            </a:p>
          </p:txBody>
        </p:sp>
        <p:sp>
          <p:nvSpPr>
            <p:cNvPr id="137" name="Freeform 39">
              <a:extLst>
                <a:ext uri="{FF2B5EF4-FFF2-40B4-BE49-F238E27FC236}">
                  <a16:creationId xmlns:a16="http://schemas.microsoft.com/office/drawing/2014/main" id="{69E39586-2AB4-477F-AF7C-0826C64BA9E6}"/>
                </a:ext>
              </a:extLst>
            </p:cNvPr>
            <p:cNvSpPr>
              <a:spLocks/>
            </p:cNvSpPr>
            <p:nvPr/>
          </p:nvSpPr>
          <p:spPr bwMode="auto">
            <a:xfrm>
              <a:off x="2876" y="1447"/>
              <a:ext cx="45" cy="27"/>
            </a:xfrm>
            <a:custGeom>
              <a:avLst/>
              <a:gdLst>
                <a:gd name="T0" fmla="*/ 0 w 45"/>
                <a:gd name="T1" fmla="*/ 5 h 27"/>
                <a:gd name="T2" fmla="*/ 0 w 45"/>
                <a:gd name="T3" fmla="*/ 5 h 27"/>
                <a:gd name="T4" fmla="*/ 39 w 45"/>
                <a:gd name="T5" fmla="*/ 26 h 27"/>
                <a:gd name="T6" fmla="*/ 44 w 45"/>
                <a:gd name="T7" fmla="*/ 0 h 27"/>
                <a:gd name="T8" fmla="*/ 0 w 45"/>
                <a:gd name="T9" fmla="*/ 5 h 27"/>
                <a:gd name="T10" fmla="*/ 0 w 45"/>
                <a:gd name="T11" fmla="*/ 5 h 2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5"/>
                <a:gd name="T19" fmla="*/ 0 h 27"/>
                <a:gd name="T20" fmla="*/ 45 w 45"/>
                <a:gd name="T21" fmla="*/ 27 h 2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5" h="27">
                  <a:moveTo>
                    <a:pt x="0" y="5"/>
                  </a:moveTo>
                  <a:lnTo>
                    <a:pt x="0" y="5"/>
                  </a:lnTo>
                  <a:lnTo>
                    <a:pt x="39" y="26"/>
                  </a:lnTo>
                  <a:lnTo>
                    <a:pt x="44" y="0"/>
                  </a:lnTo>
                  <a:lnTo>
                    <a:pt x="0" y="5"/>
                  </a:lnTo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 i="0"/>
            </a:p>
          </p:txBody>
        </p:sp>
        <p:sp>
          <p:nvSpPr>
            <p:cNvPr id="138" name="Freeform 40">
              <a:extLst>
                <a:ext uri="{FF2B5EF4-FFF2-40B4-BE49-F238E27FC236}">
                  <a16:creationId xmlns:a16="http://schemas.microsoft.com/office/drawing/2014/main" id="{75FF51BD-F33E-43C5-BBA2-3D4986D95FDE}"/>
                </a:ext>
              </a:extLst>
            </p:cNvPr>
            <p:cNvSpPr>
              <a:spLocks/>
            </p:cNvSpPr>
            <p:nvPr/>
          </p:nvSpPr>
          <p:spPr bwMode="auto">
            <a:xfrm>
              <a:off x="2551" y="548"/>
              <a:ext cx="2992" cy="1483"/>
            </a:xfrm>
            <a:custGeom>
              <a:avLst/>
              <a:gdLst>
                <a:gd name="T0" fmla="*/ 753 w 2992"/>
                <a:gd name="T1" fmla="*/ 1208 h 1483"/>
                <a:gd name="T2" fmla="*/ 1005 w 2992"/>
                <a:gd name="T3" fmla="*/ 1216 h 1483"/>
                <a:gd name="T4" fmla="*/ 901 w 2992"/>
                <a:gd name="T5" fmla="*/ 1123 h 1483"/>
                <a:gd name="T6" fmla="*/ 1000 w 2992"/>
                <a:gd name="T7" fmla="*/ 1109 h 1483"/>
                <a:gd name="T8" fmla="*/ 1265 w 2992"/>
                <a:gd name="T9" fmla="*/ 1318 h 1483"/>
                <a:gd name="T10" fmla="*/ 1491 w 2992"/>
                <a:gd name="T11" fmla="*/ 1171 h 1483"/>
                <a:gd name="T12" fmla="*/ 1614 w 2992"/>
                <a:gd name="T13" fmla="*/ 1381 h 1483"/>
                <a:gd name="T14" fmla="*/ 1692 w 2992"/>
                <a:gd name="T15" fmla="*/ 1428 h 1483"/>
                <a:gd name="T16" fmla="*/ 1714 w 2992"/>
                <a:gd name="T17" fmla="*/ 1375 h 1483"/>
                <a:gd name="T18" fmla="*/ 1791 w 2992"/>
                <a:gd name="T19" fmla="*/ 1196 h 1483"/>
                <a:gd name="T20" fmla="*/ 1979 w 2992"/>
                <a:gd name="T21" fmla="*/ 915 h 1483"/>
                <a:gd name="T22" fmla="*/ 1958 w 2992"/>
                <a:gd name="T23" fmla="*/ 892 h 1483"/>
                <a:gd name="T24" fmla="*/ 2051 w 2992"/>
                <a:gd name="T25" fmla="*/ 872 h 1483"/>
                <a:gd name="T26" fmla="*/ 2235 w 2992"/>
                <a:gd name="T27" fmla="*/ 595 h 1483"/>
                <a:gd name="T28" fmla="*/ 2497 w 2992"/>
                <a:gd name="T29" fmla="*/ 432 h 1483"/>
                <a:gd name="T30" fmla="*/ 2476 w 2992"/>
                <a:gd name="T31" fmla="*/ 544 h 1483"/>
                <a:gd name="T32" fmla="*/ 2660 w 2992"/>
                <a:gd name="T33" fmla="*/ 458 h 1483"/>
                <a:gd name="T34" fmla="*/ 2860 w 2992"/>
                <a:gd name="T35" fmla="*/ 340 h 1483"/>
                <a:gd name="T36" fmla="*/ 2696 w 2992"/>
                <a:gd name="T37" fmla="*/ 224 h 1483"/>
                <a:gd name="T38" fmla="*/ 2427 w 2992"/>
                <a:gd name="T39" fmla="*/ 204 h 1483"/>
                <a:gd name="T40" fmla="*/ 2108 w 2992"/>
                <a:gd name="T41" fmla="*/ 208 h 1483"/>
                <a:gd name="T42" fmla="*/ 1800 w 2992"/>
                <a:gd name="T43" fmla="*/ 123 h 1483"/>
                <a:gd name="T44" fmla="*/ 1730 w 2992"/>
                <a:gd name="T45" fmla="*/ 39 h 1483"/>
                <a:gd name="T46" fmla="*/ 1454 w 2992"/>
                <a:gd name="T47" fmla="*/ 84 h 1483"/>
                <a:gd name="T48" fmla="*/ 1315 w 2992"/>
                <a:gd name="T49" fmla="*/ 163 h 1483"/>
                <a:gd name="T50" fmla="*/ 1252 w 2992"/>
                <a:gd name="T51" fmla="*/ 208 h 1483"/>
                <a:gd name="T52" fmla="*/ 1175 w 2992"/>
                <a:gd name="T53" fmla="*/ 258 h 1483"/>
                <a:gd name="T54" fmla="*/ 959 w 2992"/>
                <a:gd name="T55" fmla="*/ 275 h 1483"/>
                <a:gd name="T56" fmla="*/ 774 w 2992"/>
                <a:gd name="T57" fmla="*/ 315 h 1483"/>
                <a:gd name="T58" fmla="*/ 659 w 2992"/>
                <a:gd name="T59" fmla="*/ 366 h 1483"/>
                <a:gd name="T60" fmla="*/ 677 w 2992"/>
                <a:gd name="T61" fmla="*/ 248 h 1483"/>
                <a:gd name="T62" fmla="*/ 513 w 2992"/>
                <a:gd name="T63" fmla="*/ 199 h 1483"/>
                <a:gd name="T64" fmla="*/ 404 w 2992"/>
                <a:gd name="T65" fmla="*/ 260 h 1483"/>
                <a:gd name="T66" fmla="*/ 253 w 2992"/>
                <a:gd name="T67" fmla="*/ 437 h 1483"/>
                <a:gd name="T68" fmla="*/ 316 w 2992"/>
                <a:gd name="T69" fmla="*/ 529 h 1483"/>
                <a:gd name="T70" fmla="*/ 380 w 2992"/>
                <a:gd name="T71" fmla="*/ 500 h 1483"/>
                <a:gd name="T72" fmla="*/ 466 w 2992"/>
                <a:gd name="T73" fmla="*/ 336 h 1483"/>
                <a:gd name="T74" fmla="*/ 484 w 2992"/>
                <a:gd name="T75" fmla="*/ 475 h 1483"/>
                <a:gd name="T76" fmla="*/ 475 w 2992"/>
                <a:gd name="T77" fmla="*/ 520 h 1483"/>
                <a:gd name="T78" fmla="*/ 351 w 2992"/>
                <a:gd name="T79" fmla="*/ 605 h 1483"/>
                <a:gd name="T80" fmla="*/ 295 w 2992"/>
                <a:gd name="T81" fmla="*/ 521 h 1483"/>
                <a:gd name="T82" fmla="*/ 221 w 2992"/>
                <a:gd name="T83" fmla="*/ 616 h 1483"/>
                <a:gd name="T84" fmla="*/ 118 w 2992"/>
                <a:gd name="T85" fmla="*/ 708 h 1483"/>
                <a:gd name="T86" fmla="*/ 131 w 2992"/>
                <a:gd name="T87" fmla="*/ 772 h 1483"/>
                <a:gd name="T88" fmla="*/ 9 w 2992"/>
                <a:gd name="T89" fmla="*/ 919 h 1483"/>
                <a:gd name="T90" fmla="*/ 153 w 2992"/>
                <a:gd name="T91" fmla="*/ 854 h 1483"/>
                <a:gd name="T92" fmla="*/ 253 w 2992"/>
                <a:gd name="T93" fmla="*/ 800 h 1483"/>
                <a:gd name="T94" fmla="*/ 380 w 2992"/>
                <a:gd name="T95" fmla="*/ 903 h 1483"/>
                <a:gd name="T96" fmla="*/ 326 w 2992"/>
                <a:gd name="T97" fmla="*/ 792 h 1483"/>
                <a:gd name="T98" fmla="*/ 430 w 2992"/>
                <a:gd name="T99" fmla="*/ 860 h 1483"/>
                <a:gd name="T100" fmla="*/ 464 w 2992"/>
                <a:gd name="T101" fmla="*/ 924 h 1483"/>
                <a:gd name="T102" fmla="*/ 479 w 2992"/>
                <a:gd name="T103" fmla="*/ 858 h 1483"/>
                <a:gd name="T104" fmla="*/ 591 w 2992"/>
                <a:gd name="T105" fmla="*/ 751 h 1483"/>
                <a:gd name="T106" fmla="*/ 649 w 2992"/>
                <a:gd name="T107" fmla="*/ 786 h 1483"/>
                <a:gd name="T108" fmla="*/ 727 w 2992"/>
                <a:gd name="T109" fmla="*/ 733 h 1483"/>
                <a:gd name="T110" fmla="*/ 711 w 2992"/>
                <a:gd name="T111" fmla="*/ 849 h 1483"/>
                <a:gd name="T112" fmla="*/ 532 w 2992"/>
                <a:gd name="T113" fmla="*/ 867 h 1483"/>
                <a:gd name="T114" fmla="*/ 633 w 2992"/>
                <a:gd name="T115" fmla="*/ 936 h 1483"/>
                <a:gd name="T116" fmla="*/ 623 w 2992"/>
                <a:gd name="T117" fmla="*/ 1045 h 1483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2992"/>
                <a:gd name="T178" fmla="*/ 0 h 1483"/>
                <a:gd name="T179" fmla="*/ 2992 w 2992"/>
                <a:gd name="T180" fmla="*/ 1483 h 1483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2992" h="1483">
                  <a:moveTo>
                    <a:pt x="623" y="1045"/>
                  </a:moveTo>
                  <a:lnTo>
                    <a:pt x="664" y="1049"/>
                  </a:lnTo>
                  <a:lnTo>
                    <a:pt x="715" y="1140"/>
                  </a:lnTo>
                  <a:lnTo>
                    <a:pt x="753" y="1208"/>
                  </a:lnTo>
                  <a:lnTo>
                    <a:pt x="780" y="1256"/>
                  </a:lnTo>
                  <a:lnTo>
                    <a:pt x="791" y="1313"/>
                  </a:lnTo>
                  <a:lnTo>
                    <a:pt x="867" y="1293"/>
                  </a:lnTo>
                  <a:lnTo>
                    <a:pt x="962" y="1246"/>
                  </a:lnTo>
                  <a:lnTo>
                    <a:pt x="1005" y="1216"/>
                  </a:lnTo>
                  <a:lnTo>
                    <a:pt x="1035" y="1160"/>
                  </a:lnTo>
                  <a:lnTo>
                    <a:pt x="979" y="1103"/>
                  </a:lnTo>
                  <a:lnTo>
                    <a:pt x="948" y="1134"/>
                  </a:lnTo>
                  <a:lnTo>
                    <a:pt x="923" y="1133"/>
                  </a:lnTo>
                  <a:lnTo>
                    <a:pt x="901" y="1123"/>
                  </a:lnTo>
                  <a:lnTo>
                    <a:pt x="864" y="1062"/>
                  </a:lnTo>
                  <a:lnTo>
                    <a:pt x="859" y="1040"/>
                  </a:lnTo>
                  <a:lnTo>
                    <a:pt x="890" y="1038"/>
                  </a:lnTo>
                  <a:lnTo>
                    <a:pt x="911" y="1073"/>
                  </a:lnTo>
                  <a:lnTo>
                    <a:pt x="1000" y="1109"/>
                  </a:lnTo>
                  <a:lnTo>
                    <a:pt x="1136" y="1112"/>
                  </a:lnTo>
                  <a:lnTo>
                    <a:pt x="1193" y="1188"/>
                  </a:lnTo>
                  <a:lnTo>
                    <a:pt x="1215" y="1182"/>
                  </a:lnTo>
                  <a:lnTo>
                    <a:pt x="1252" y="1268"/>
                  </a:lnTo>
                  <a:lnTo>
                    <a:pt x="1265" y="1318"/>
                  </a:lnTo>
                  <a:lnTo>
                    <a:pt x="1299" y="1382"/>
                  </a:lnTo>
                  <a:lnTo>
                    <a:pt x="1335" y="1349"/>
                  </a:lnTo>
                  <a:lnTo>
                    <a:pt x="1342" y="1266"/>
                  </a:lnTo>
                  <a:lnTo>
                    <a:pt x="1459" y="1166"/>
                  </a:lnTo>
                  <a:lnTo>
                    <a:pt x="1491" y="1171"/>
                  </a:lnTo>
                  <a:lnTo>
                    <a:pt x="1512" y="1156"/>
                  </a:lnTo>
                  <a:lnTo>
                    <a:pt x="1555" y="1225"/>
                  </a:lnTo>
                  <a:lnTo>
                    <a:pt x="1554" y="1260"/>
                  </a:lnTo>
                  <a:lnTo>
                    <a:pt x="1591" y="1239"/>
                  </a:lnTo>
                  <a:lnTo>
                    <a:pt x="1614" y="1381"/>
                  </a:lnTo>
                  <a:lnTo>
                    <a:pt x="1644" y="1406"/>
                  </a:lnTo>
                  <a:lnTo>
                    <a:pt x="1660" y="1461"/>
                  </a:lnTo>
                  <a:lnTo>
                    <a:pt x="1699" y="1482"/>
                  </a:lnTo>
                  <a:lnTo>
                    <a:pt x="1700" y="1482"/>
                  </a:lnTo>
                  <a:lnTo>
                    <a:pt x="1692" y="1428"/>
                  </a:lnTo>
                  <a:lnTo>
                    <a:pt x="1649" y="1394"/>
                  </a:lnTo>
                  <a:lnTo>
                    <a:pt x="1627" y="1349"/>
                  </a:lnTo>
                  <a:lnTo>
                    <a:pt x="1641" y="1298"/>
                  </a:lnTo>
                  <a:lnTo>
                    <a:pt x="1692" y="1343"/>
                  </a:lnTo>
                  <a:lnTo>
                    <a:pt x="1714" y="1375"/>
                  </a:lnTo>
                  <a:lnTo>
                    <a:pt x="1777" y="1328"/>
                  </a:lnTo>
                  <a:lnTo>
                    <a:pt x="1770" y="1272"/>
                  </a:lnTo>
                  <a:lnTo>
                    <a:pt x="1722" y="1218"/>
                  </a:lnTo>
                  <a:lnTo>
                    <a:pt x="1759" y="1175"/>
                  </a:lnTo>
                  <a:lnTo>
                    <a:pt x="1791" y="1196"/>
                  </a:lnTo>
                  <a:lnTo>
                    <a:pt x="1833" y="1168"/>
                  </a:lnTo>
                  <a:lnTo>
                    <a:pt x="1919" y="1125"/>
                  </a:lnTo>
                  <a:lnTo>
                    <a:pt x="1967" y="1012"/>
                  </a:lnTo>
                  <a:lnTo>
                    <a:pt x="1928" y="958"/>
                  </a:lnTo>
                  <a:lnTo>
                    <a:pt x="1979" y="915"/>
                  </a:lnTo>
                  <a:lnTo>
                    <a:pt x="1953" y="908"/>
                  </a:lnTo>
                  <a:lnTo>
                    <a:pt x="1924" y="917"/>
                  </a:lnTo>
                  <a:lnTo>
                    <a:pt x="1903" y="897"/>
                  </a:lnTo>
                  <a:lnTo>
                    <a:pt x="1965" y="849"/>
                  </a:lnTo>
                  <a:lnTo>
                    <a:pt x="1958" y="892"/>
                  </a:lnTo>
                  <a:lnTo>
                    <a:pt x="2022" y="877"/>
                  </a:lnTo>
                  <a:lnTo>
                    <a:pt x="2038" y="908"/>
                  </a:lnTo>
                  <a:lnTo>
                    <a:pt x="2033" y="967"/>
                  </a:lnTo>
                  <a:lnTo>
                    <a:pt x="2083" y="937"/>
                  </a:lnTo>
                  <a:lnTo>
                    <a:pt x="2051" y="872"/>
                  </a:lnTo>
                  <a:lnTo>
                    <a:pt x="2117" y="806"/>
                  </a:lnTo>
                  <a:lnTo>
                    <a:pt x="2139" y="820"/>
                  </a:lnTo>
                  <a:lnTo>
                    <a:pt x="2243" y="712"/>
                  </a:lnTo>
                  <a:lnTo>
                    <a:pt x="2261" y="637"/>
                  </a:lnTo>
                  <a:lnTo>
                    <a:pt x="2235" y="595"/>
                  </a:lnTo>
                  <a:lnTo>
                    <a:pt x="2167" y="586"/>
                  </a:lnTo>
                  <a:lnTo>
                    <a:pt x="2278" y="489"/>
                  </a:lnTo>
                  <a:lnTo>
                    <a:pt x="2368" y="489"/>
                  </a:lnTo>
                  <a:lnTo>
                    <a:pt x="2461" y="490"/>
                  </a:lnTo>
                  <a:lnTo>
                    <a:pt x="2497" y="432"/>
                  </a:lnTo>
                  <a:lnTo>
                    <a:pt x="2544" y="428"/>
                  </a:lnTo>
                  <a:lnTo>
                    <a:pt x="2540" y="458"/>
                  </a:lnTo>
                  <a:lnTo>
                    <a:pt x="2601" y="421"/>
                  </a:lnTo>
                  <a:lnTo>
                    <a:pt x="2489" y="519"/>
                  </a:lnTo>
                  <a:lnTo>
                    <a:pt x="2476" y="544"/>
                  </a:lnTo>
                  <a:lnTo>
                    <a:pt x="2489" y="663"/>
                  </a:lnTo>
                  <a:lnTo>
                    <a:pt x="2569" y="586"/>
                  </a:lnTo>
                  <a:lnTo>
                    <a:pt x="2567" y="514"/>
                  </a:lnTo>
                  <a:lnTo>
                    <a:pt x="2591" y="475"/>
                  </a:lnTo>
                  <a:lnTo>
                    <a:pt x="2660" y="458"/>
                  </a:lnTo>
                  <a:lnTo>
                    <a:pt x="2692" y="473"/>
                  </a:lnTo>
                  <a:lnTo>
                    <a:pt x="2795" y="414"/>
                  </a:lnTo>
                  <a:lnTo>
                    <a:pt x="2829" y="401"/>
                  </a:lnTo>
                  <a:lnTo>
                    <a:pt x="2815" y="364"/>
                  </a:lnTo>
                  <a:lnTo>
                    <a:pt x="2860" y="340"/>
                  </a:lnTo>
                  <a:lnTo>
                    <a:pt x="2952" y="366"/>
                  </a:lnTo>
                  <a:lnTo>
                    <a:pt x="2991" y="326"/>
                  </a:lnTo>
                  <a:lnTo>
                    <a:pt x="2907" y="287"/>
                  </a:lnTo>
                  <a:lnTo>
                    <a:pt x="2811" y="242"/>
                  </a:lnTo>
                  <a:lnTo>
                    <a:pt x="2696" y="224"/>
                  </a:lnTo>
                  <a:lnTo>
                    <a:pt x="2687" y="258"/>
                  </a:lnTo>
                  <a:lnTo>
                    <a:pt x="2639" y="240"/>
                  </a:lnTo>
                  <a:lnTo>
                    <a:pt x="2560" y="245"/>
                  </a:lnTo>
                  <a:lnTo>
                    <a:pt x="2520" y="201"/>
                  </a:lnTo>
                  <a:lnTo>
                    <a:pt x="2427" y="204"/>
                  </a:lnTo>
                  <a:lnTo>
                    <a:pt x="2379" y="166"/>
                  </a:lnTo>
                  <a:lnTo>
                    <a:pt x="2254" y="147"/>
                  </a:lnTo>
                  <a:lnTo>
                    <a:pt x="2208" y="193"/>
                  </a:lnTo>
                  <a:lnTo>
                    <a:pt x="2129" y="171"/>
                  </a:lnTo>
                  <a:lnTo>
                    <a:pt x="2108" y="208"/>
                  </a:lnTo>
                  <a:lnTo>
                    <a:pt x="2081" y="141"/>
                  </a:lnTo>
                  <a:lnTo>
                    <a:pt x="1989" y="120"/>
                  </a:lnTo>
                  <a:lnTo>
                    <a:pt x="1985" y="141"/>
                  </a:lnTo>
                  <a:lnTo>
                    <a:pt x="1875" y="122"/>
                  </a:lnTo>
                  <a:lnTo>
                    <a:pt x="1800" y="123"/>
                  </a:lnTo>
                  <a:lnTo>
                    <a:pt x="1732" y="138"/>
                  </a:lnTo>
                  <a:lnTo>
                    <a:pt x="1835" y="82"/>
                  </a:lnTo>
                  <a:lnTo>
                    <a:pt x="1845" y="57"/>
                  </a:lnTo>
                  <a:lnTo>
                    <a:pt x="1805" y="30"/>
                  </a:lnTo>
                  <a:lnTo>
                    <a:pt x="1730" y="39"/>
                  </a:lnTo>
                  <a:lnTo>
                    <a:pt x="1746" y="23"/>
                  </a:lnTo>
                  <a:lnTo>
                    <a:pt x="1701" y="0"/>
                  </a:lnTo>
                  <a:lnTo>
                    <a:pt x="1619" y="46"/>
                  </a:lnTo>
                  <a:lnTo>
                    <a:pt x="1540" y="57"/>
                  </a:lnTo>
                  <a:lnTo>
                    <a:pt x="1454" y="84"/>
                  </a:lnTo>
                  <a:lnTo>
                    <a:pt x="1439" y="116"/>
                  </a:lnTo>
                  <a:lnTo>
                    <a:pt x="1347" y="127"/>
                  </a:lnTo>
                  <a:lnTo>
                    <a:pt x="1353" y="160"/>
                  </a:lnTo>
                  <a:lnTo>
                    <a:pt x="1390" y="181"/>
                  </a:lnTo>
                  <a:lnTo>
                    <a:pt x="1315" y="163"/>
                  </a:lnTo>
                  <a:lnTo>
                    <a:pt x="1315" y="201"/>
                  </a:lnTo>
                  <a:lnTo>
                    <a:pt x="1274" y="192"/>
                  </a:lnTo>
                  <a:lnTo>
                    <a:pt x="1264" y="164"/>
                  </a:lnTo>
                  <a:lnTo>
                    <a:pt x="1234" y="184"/>
                  </a:lnTo>
                  <a:lnTo>
                    <a:pt x="1252" y="208"/>
                  </a:lnTo>
                  <a:lnTo>
                    <a:pt x="1235" y="287"/>
                  </a:lnTo>
                  <a:lnTo>
                    <a:pt x="1212" y="145"/>
                  </a:lnTo>
                  <a:lnTo>
                    <a:pt x="1179" y="145"/>
                  </a:lnTo>
                  <a:lnTo>
                    <a:pt x="1141" y="236"/>
                  </a:lnTo>
                  <a:lnTo>
                    <a:pt x="1175" y="258"/>
                  </a:lnTo>
                  <a:lnTo>
                    <a:pt x="1163" y="272"/>
                  </a:lnTo>
                  <a:lnTo>
                    <a:pt x="1102" y="239"/>
                  </a:lnTo>
                  <a:lnTo>
                    <a:pt x="1053" y="230"/>
                  </a:lnTo>
                  <a:lnTo>
                    <a:pt x="1053" y="255"/>
                  </a:lnTo>
                  <a:lnTo>
                    <a:pt x="959" y="275"/>
                  </a:lnTo>
                  <a:lnTo>
                    <a:pt x="945" y="255"/>
                  </a:lnTo>
                  <a:lnTo>
                    <a:pt x="859" y="290"/>
                  </a:lnTo>
                  <a:lnTo>
                    <a:pt x="801" y="272"/>
                  </a:lnTo>
                  <a:lnTo>
                    <a:pt x="801" y="334"/>
                  </a:lnTo>
                  <a:lnTo>
                    <a:pt x="774" y="315"/>
                  </a:lnTo>
                  <a:lnTo>
                    <a:pt x="736" y="340"/>
                  </a:lnTo>
                  <a:lnTo>
                    <a:pt x="753" y="366"/>
                  </a:lnTo>
                  <a:lnTo>
                    <a:pt x="690" y="361"/>
                  </a:lnTo>
                  <a:lnTo>
                    <a:pt x="703" y="385"/>
                  </a:lnTo>
                  <a:lnTo>
                    <a:pt x="659" y="366"/>
                  </a:lnTo>
                  <a:lnTo>
                    <a:pt x="661" y="334"/>
                  </a:lnTo>
                  <a:lnTo>
                    <a:pt x="618" y="303"/>
                  </a:lnTo>
                  <a:lnTo>
                    <a:pt x="722" y="328"/>
                  </a:lnTo>
                  <a:lnTo>
                    <a:pt x="754" y="288"/>
                  </a:lnTo>
                  <a:lnTo>
                    <a:pt x="677" y="248"/>
                  </a:lnTo>
                  <a:lnTo>
                    <a:pt x="617" y="228"/>
                  </a:lnTo>
                  <a:lnTo>
                    <a:pt x="569" y="222"/>
                  </a:lnTo>
                  <a:lnTo>
                    <a:pt x="603" y="215"/>
                  </a:lnTo>
                  <a:lnTo>
                    <a:pt x="554" y="195"/>
                  </a:lnTo>
                  <a:lnTo>
                    <a:pt x="513" y="199"/>
                  </a:lnTo>
                  <a:lnTo>
                    <a:pt x="487" y="228"/>
                  </a:lnTo>
                  <a:lnTo>
                    <a:pt x="462" y="218"/>
                  </a:lnTo>
                  <a:lnTo>
                    <a:pt x="432" y="246"/>
                  </a:lnTo>
                  <a:lnTo>
                    <a:pt x="413" y="240"/>
                  </a:lnTo>
                  <a:lnTo>
                    <a:pt x="404" y="260"/>
                  </a:lnTo>
                  <a:lnTo>
                    <a:pt x="374" y="277"/>
                  </a:lnTo>
                  <a:lnTo>
                    <a:pt x="325" y="350"/>
                  </a:lnTo>
                  <a:lnTo>
                    <a:pt x="286" y="382"/>
                  </a:lnTo>
                  <a:lnTo>
                    <a:pt x="217" y="422"/>
                  </a:lnTo>
                  <a:lnTo>
                    <a:pt x="253" y="437"/>
                  </a:lnTo>
                  <a:lnTo>
                    <a:pt x="215" y="450"/>
                  </a:lnTo>
                  <a:lnTo>
                    <a:pt x="224" y="505"/>
                  </a:lnTo>
                  <a:lnTo>
                    <a:pt x="260" y="512"/>
                  </a:lnTo>
                  <a:lnTo>
                    <a:pt x="297" y="475"/>
                  </a:lnTo>
                  <a:lnTo>
                    <a:pt x="316" y="529"/>
                  </a:lnTo>
                  <a:lnTo>
                    <a:pt x="333" y="546"/>
                  </a:lnTo>
                  <a:lnTo>
                    <a:pt x="331" y="571"/>
                  </a:lnTo>
                  <a:lnTo>
                    <a:pt x="376" y="555"/>
                  </a:lnTo>
                  <a:lnTo>
                    <a:pt x="391" y="506"/>
                  </a:lnTo>
                  <a:lnTo>
                    <a:pt x="380" y="500"/>
                  </a:lnTo>
                  <a:lnTo>
                    <a:pt x="421" y="473"/>
                  </a:lnTo>
                  <a:lnTo>
                    <a:pt x="397" y="458"/>
                  </a:lnTo>
                  <a:lnTo>
                    <a:pt x="397" y="414"/>
                  </a:lnTo>
                  <a:lnTo>
                    <a:pt x="462" y="367"/>
                  </a:lnTo>
                  <a:lnTo>
                    <a:pt x="466" y="336"/>
                  </a:lnTo>
                  <a:lnTo>
                    <a:pt x="499" y="332"/>
                  </a:lnTo>
                  <a:lnTo>
                    <a:pt x="522" y="355"/>
                  </a:lnTo>
                  <a:lnTo>
                    <a:pt x="454" y="408"/>
                  </a:lnTo>
                  <a:lnTo>
                    <a:pt x="457" y="458"/>
                  </a:lnTo>
                  <a:lnTo>
                    <a:pt x="484" y="475"/>
                  </a:lnTo>
                  <a:lnTo>
                    <a:pt x="554" y="458"/>
                  </a:lnTo>
                  <a:lnTo>
                    <a:pt x="593" y="473"/>
                  </a:lnTo>
                  <a:lnTo>
                    <a:pt x="491" y="488"/>
                  </a:lnTo>
                  <a:lnTo>
                    <a:pt x="500" y="538"/>
                  </a:lnTo>
                  <a:lnTo>
                    <a:pt x="475" y="520"/>
                  </a:lnTo>
                  <a:lnTo>
                    <a:pt x="454" y="541"/>
                  </a:lnTo>
                  <a:lnTo>
                    <a:pt x="454" y="573"/>
                  </a:lnTo>
                  <a:lnTo>
                    <a:pt x="433" y="591"/>
                  </a:lnTo>
                  <a:lnTo>
                    <a:pt x="397" y="585"/>
                  </a:lnTo>
                  <a:lnTo>
                    <a:pt x="351" y="605"/>
                  </a:lnTo>
                  <a:lnTo>
                    <a:pt x="327" y="591"/>
                  </a:lnTo>
                  <a:lnTo>
                    <a:pt x="301" y="594"/>
                  </a:lnTo>
                  <a:lnTo>
                    <a:pt x="280" y="582"/>
                  </a:lnTo>
                  <a:lnTo>
                    <a:pt x="301" y="552"/>
                  </a:lnTo>
                  <a:lnTo>
                    <a:pt x="295" y="521"/>
                  </a:lnTo>
                  <a:lnTo>
                    <a:pt x="265" y="538"/>
                  </a:lnTo>
                  <a:lnTo>
                    <a:pt x="260" y="567"/>
                  </a:lnTo>
                  <a:lnTo>
                    <a:pt x="269" y="614"/>
                  </a:lnTo>
                  <a:lnTo>
                    <a:pt x="256" y="607"/>
                  </a:lnTo>
                  <a:lnTo>
                    <a:pt x="221" y="616"/>
                  </a:lnTo>
                  <a:lnTo>
                    <a:pt x="213" y="648"/>
                  </a:lnTo>
                  <a:lnTo>
                    <a:pt x="167" y="663"/>
                  </a:lnTo>
                  <a:lnTo>
                    <a:pt x="149" y="692"/>
                  </a:lnTo>
                  <a:lnTo>
                    <a:pt x="112" y="686"/>
                  </a:lnTo>
                  <a:lnTo>
                    <a:pt x="118" y="708"/>
                  </a:lnTo>
                  <a:lnTo>
                    <a:pt x="71" y="710"/>
                  </a:lnTo>
                  <a:lnTo>
                    <a:pt x="75" y="724"/>
                  </a:lnTo>
                  <a:lnTo>
                    <a:pt x="115" y="734"/>
                  </a:lnTo>
                  <a:lnTo>
                    <a:pt x="109" y="743"/>
                  </a:lnTo>
                  <a:lnTo>
                    <a:pt x="131" y="772"/>
                  </a:lnTo>
                  <a:lnTo>
                    <a:pt x="115" y="807"/>
                  </a:lnTo>
                  <a:lnTo>
                    <a:pt x="20" y="802"/>
                  </a:lnTo>
                  <a:lnTo>
                    <a:pt x="4" y="813"/>
                  </a:lnTo>
                  <a:lnTo>
                    <a:pt x="0" y="890"/>
                  </a:lnTo>
                  <a:lnTo>
                    <a:pt x="9" y="919"/>
                  </a:lnTo>
                  <a:lnTo>
                    <a:pt x="31" y="917"/>
                  </a:lnTo>
                  <a:lnTo>
                    <a:pt x="111" y="924"/>
                  </a:lnTo>
                  <a:lnTo>
                    <a:pt x="143" y="892"/>
                  </a:lnTo>
                  <a:lnTo>
                    <a:pt x="136" y="879"/>
                  </a:lnTo>
                  <a:lnTo>
                    <a:pt x="153" y="854"/>
                  </a:lnTo>
                  <a:lnTo>
                    <a:pt x="188" y="836"/>
                  </a:lnTo>
                  <a:lnTo>
                    <a:pt x="188" y="811"/>
                  </a:lnTo>
                  <a:lnTo>
                    <a:pt x="200" y="804"/>
                  </a:lnTo>
                  <a:lnTo>
                    <a:pt x="233" y="813"/>
                  </a:lnTo>
                  <a:lnTo>
                    <a:pt x="253" y="800"/>
                  </a:lnTo>
                  <a:lnTo>
                    <a:pt x="272" y="786"/>
                  </a:lnTo>
                  <a:lnTo>
                    <a:pt x="291" y="796"/>
                  </a:lnTo>
                  <a:lnTo>
                    <a:pt x="306" y="825"/>
                  </a:lnTo>
                  <a:lnTo>
                    <a:pt x="374" y="866"/>
                  </a:lnTo>
                  <a:lnTo>
                    <a:pt x="380" y="903"/>
                  </a:lnTo>
                  <a:lnTo>
                    <a:pt x="396" y="885"/>
                  </a:lnTo>
                  <a:lnTo>
                    <a:pt x="391" y="862"/>
                  </a:lnTo>
                  <a:lnTo>
                    <a:pt x="417" y="866"/>
                  </a:lnTo>
                  <a:lnTo>
                    <a:pt x="360" y="829"/>
                  </a:lnTo>
                  <a:lnTo>
                    <a:pt x="326" y="792"/>
                  </a:lnTo>
                  <a:lnTo>
                    <a:pt x="324" y="770"/>
                  </a:lnTo>
                  <a:lnTo>
                    <a:pt x="356" y="771"/>
                  </a:lnTo>
                  <a:lnTo>
                    <a:pt x="380" y="804"/>
                  </a:lnTo>
                  <a:lnTo>
                    <a:pt x="430" y="834"/>
                  </a:lnTo>
                  <a:lnTo>
                    <a:pt x="430" y="860"/>
                  </a:lnTo>
                  <a:lnTo>
                    <a:pt x="443" y="873"/>
                  </a:lnTo>
                  <a:lnTo>
                    <a:pt x="455" y="899"/>
                  </a:lnTo>
                  <a:lnTo>
                    <a:pt x="487" y="902"/>
                  </a:lnTo>
                  <a:lnTo>
                    <a:pt x="455" y="906"/>
                  </a:lnTo>
                  <a:lnTo>
                    <a:pt x="464" y="924"/>
                  </a:lnTo>
                  <a:lnTo>
                    <a:pt x="485" y="928"/>
                  </a:lnTo>
                  <a:lnTo>
                    <a:pt x="499" y="901"/>
                  </a:lnTo>
                  <a:lnTo>
                    <a:pt x="478" y="887"/>
                  </a:lnTo>
                  <a:lnTo>
                    <a:pt x="489" y="882"/>
                  </a:lnTo>
                  <a:lnTo>
                    <a:pt x="479" y="858"/>
                  </a:lnTo>
                  <a:lnTo>
                    <a:pt x="554" y="849"/>
                  </a:lnTo>
                  <a:lnTo>
                    <a:pt x="552" y="822"/>
                  </a:lnTo>
                  <a:lnTo>
                    <a:pt x="569" y="800"/>
                  </a:lnTo>
                  <a:lnTo>
                    <a:pt x="584" y="770"/>
                  </a:lnTo>
                  <a:lnTo>
                    <a:pt x="591" y="751"/>
                  </a:lnTo>
                  <a:lnTo>
                    <a:pt x="618" y="743"/>
                  </a:lnTo>
                  <a:lnTo>
                    <a:pt x="617" y="754"/>
                  </a:lnTo>
                  <a:lnTo>
                    <a:pt x="645" y="756"/>
                  </a:lnTo>
                  <a:lnTo>
                    <a:pt x="628" y="768"/>
                  </a:lnTo>
                  <a:lnTo>
                    <a:pt x="649" y="786"/>
                  </a:lnTo>
                  <a:lnTo>
                    <a:pt x="688" y="768"/>
                  </a:lnTo>
                  <a:lnTo>
                    <a:pt x="667" y="771"/>
                  </a:lnTo>
                  <a:lnTo>
                    <a:pt x="664" y="761"/>
                  </a:lnTo>
                  <a:lnTo>
                    <a:pt x="668" y="750"/>
                  </a:lnTo>
                  <a:lnTo>
                    <a:pt x="727" y="733"/>
                  </a:lnTo>
                  <a:lnTo>
                    <a:pt x="706" y="745"/>
                  </a:lnTo>
                  <a:lnTo>
                    <a:pt x="688" y="772"/>
                  </a:lnTo>
                  <a:lnTo>
                    <a:pt x="759" y="816"/>
                  </a:lnTo>
                  <a:lnTo>
                    <a:pt x="761" y="839"/>
                  </a:lnTo>
                  <a:lnTo>
                    <a:pt x="711" y="849"/>
                  </a:lnTo>
                  <a:lnTo>
                    <a:pt x="668" y="829"/>
                  </a:lnTo>
                  <a:lnTo>
                    <a:pt x="607" y="849"/>
                  </a:lnTo>
                  <a:lnTo>
                    <a:pt x="579" y="845"/>
                  </a:lnTo>
                  <a:lnTo>
                    <a:pt x="587" y="854"/>
                  </a:lnTo>
                  <a:lnTo>
                    <a:pt x="532" y="867"/>
                  </a:lnTo>
                  <a:lnTo>
                    <a:pt x="546" y="897"/>
                  </a:lnTo>
                  <a:lnTo>
                    <a:pt x="552" y="926"/>
                  </a:lnTo>
                  <a:lnTo>
                    <a:pt x="587" y="934"/>
                  </a:lnTo>
                  <a:lnTo>
                    <a:pt x="603" y="922"/>
                  </a:lnTo>
                  <a:lnTo>
                    <a:pt x="633" y="936"/>
                  </a:lnTo>
                  <a:lnTo>
                    <a:pt x="681" y="922"/>
                  </a:lnTo>
                  <a:lnTo>
                    <a:pt x="679" y="960"/>
                  </a:lnTo>
                  <a:lnTo>
                    <a:pt x="649" y="1017"/>
                  </a:lnTo>
                  <a:lnTo>
                    <a:pt x="600" y="1012"/>
                  </a:lnTo>
                  <a:lnTo>
                    <a:pt x="623" y="1045"/>
                  </a:lnTo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 i="0"/>
            </a:p>
          </p:txBody>
        </p:sp>
        <p:sp>
          <p:nvSpPr>
            <p:cNvPr id="139" name="Freeform 41">
              <a:extLst>
                <a:ext uri="{FF2B5EF4-FFF2-40B4-BE49-F238E27FC236}">
                  <a16:creationId xmlns:a16="http://schemas.microsoft.com/office/drawing/2014/main" id="{00FF630F-C5B1-4B53-AFA8-DDA13738D5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596" y="346"/>
              <a:ext cx="911" cy="672"/>
            </a:xfrm>
            <a:custGeom>
              <a:avLst/>
              <a:gdLst>
                <a:gd name="T0" fmla="*/ 0 w 911"/>
                <a:gd name="T1" fmla="*/ 188 h 672"/>
                <a:gd name="T2" fmla="*/ 64 w 911"/>
                <a:gd name="T3" fmla="*/ 157 h 672"/>
                <a:gd name="T4" fmla="*/ 132 w 911"/>
                <a:gd name="T5" fmla="*/ 116 h 672"/>
                <a:gd name="T6" fmla="*/ 80 w 911"/>
                <a:gd name="T7" fmla="*/ 116 h 672"/>
                <a:gd name="T8" fmla="*/ 171 w 911"/>
                <a:gd name="T9" fmla="*/ 84 h 672"/>
                <a:gd name="T10" fmla="*/ 230 w 911"/>
                <a:gd name="T11" fmla="*/ 78 h 672"/>
                <a:gd name="T12" fmla="*/ 264 w 911"/>
                <a:gd name="T13" fmla="*/ 42 h 672"/>
                <a:gd name="T14" fmla="*/ 342 w 911"/>
                <a:gd name="T15" fmla="*/ 58 h 672"/>
                <a:gd name="T16" fmla="*/ 414 w 911"/>
                <a:gd name="T17" fmla="*/ 65 h 672"/>
                <a:gd name="T18" fmla="*/ 400 w 911"/>
                <a:gd name="T19" fmla="*/ 12 h 672"/>
                <a:gd name="T20" fmla="*/ 500 w 911"/>
                <a:gd name="T21" fmla="*/ 27 h 672"/>
                <a:gd name="T22" fmla="*/ 511 w 911"/>
                <a:gd name="T23" fmla="*/ 0 h 672"/>
                <a:gd name="T24" fmla="*/ 723 w 911"/>
                <a:gd name="T25" fmla="*/ 22 h 672"/>
                <a:gd name="T26" fmla="*/ 600 w 911"/>
                <a:gd name="T27" fmla="*/ 50 h 672"/>
                <a:gd name="T28" fmla="*/ 702 w 911"/>
                <a:gd name="T29" fmla="*/ 64 h 672"/>
                <a:gd name="T30" fmla="*/ 751 w 911"/>
                <a:gd name="T31" fmla="*/ 54 h 672"/>
                <a:gd name="T32" fmla="*/ 720 w 911"/>
                <a:gd name="T33" fmla="*/ 110 h 672"/>
                <a:gd name="T34" fmla="*/ 831 w 911"/>
                <a:gd name="T35" fmla="*/ 62 h 672"/>
                <a:gd name="T36" fmla="*/ 910 w 911"/>
                <a:gd name="T37" fmla="*/ 71 h 672"/>
                <a:gd name="T38" fmla="*/ 771 w 911"/>
                <a:gd name="T39" fmla="*/ 106 h 672"/>
                <a:gd name="T40" fmla="*/ 787 w 911"/>
                <a:gd name="T41" fmla="*/ 124 h 672"/>
                <a:gd name="T42" fmla="*/ 776 w 911"/>
                <a:gd name="T43" fmla="*/ 168 h 672"/>
                <a:gd name="T44" fmla="*/ 786 w 911"/>
                <a:gd name="T45" fmla="*/ 212 h 672"/>
                <a:gd name="T46" fmla="*/ 782 w 911"/>
                <a:gd name="T47" fmla="*/ 231 h 672"/>
                <a:gd name="T48" fmla="*/ 801 w 911"/>
                <a:gd name="T49" fmla="*/ 282 h 672"/>
                <a:gd name="T50" fmla="*/ 778 w 911"/>
                <a:gd name="T51" fmla="*/ 298 h 672"/>
                <a:gd name="T52" fmla="*/ 756 w 911"/>
                <a:gd name="T53" fmla="*/ 309 h 672"/>
                <a:gd name="T54" fmla="*/ 757 w 911"/>
                <a:gd name="T55" fmla="*/ 338 h 672"/>
                <a:gd name="T56" fmla="*/ 689 w 911"/>
                <a:gd name="T57" fmla="*/ 338 h 672"/>
                <a:gd name="T58" fmla="*/ 724 w 911"/>
                <a:gd name="T59" fmla="*/ 364 h 672"/>
                <a:gd name="T60" fmla="*/ 768 w 911"/>
                <a:gd name="T61" fmla="*/ 417 h 672"/>
                <a:gd name="T62" fmla="*/ 679 w 911"/>
                <a:gd name="T63" fmla="*/ 379 h 672"/>
                <a:gd name="T64" fmla="*/ 695 w 911"/>
                <a:gd name="T65" fmla="*/ 420 h 672"/>
                <a:gd name="T66" fmla="*/ 758 w 911"/>
                <a:gd name="T67" fmla="*/ 430 h 672"/>
                <a:gd name="T68" fmla="*/ 640 w 911"/>
                <a:gd name="T69" fmla="*/ 479 h 672"/>
                <a:gd name="T70" fmla="*/ 573 w 911"/>
                <a:gd name="T71" fmla="*/ 522 h 672"/>
                <a:gd name="T72" fmla="*/ 519 w 911"/>
                <a:gd name="T73" fmla="*/ 542 h 672"/>
                <a:gd name="T74" fmla="*/ 476 w 911"/>
                <a:gd name="T75" fmla="*/ 558 h 672"/>
                <a:gd name="T76" fmla="*/ 452 w 911"/>
                <a:gd name="T77" fmla="*/ 614 h 672"/>
                <a:gd name="T78" fmla="*/ 448 w 911"/>
                <a:gd name="T79" fmla="*/ 671 h 672"/>
                <a:gd name="T80" fmla="*/ 381 w 911"/>
                <a:gd name="T81" fmla="*/ 651 h 672"/>
                <a:gd name="T82" fmla="*/ 316 w 911"/>
                <a:gd name="T83" fmla="*/ 576 h 672"/>
                <a:gd name="T84" fmla="*/ 286 w 911"/>
                <a:gd name="T85" fmla="*/ 500 h 672"/>
                <a:gd name="T86" fmla="*/ 332 w 911"/>
                <a:gd name="T87" fmla="*/ 447 h 672"/>
                <a:gd name="T88" fmla="*/ 310 w 911"/>
                <a:gd name="T89" fmla="*/ 426 h 672"/>
                <a:gd name="T90" fmla="*/ 335 w 911"/>
                <a:gd name="T91" fmla="*/ 411 h 672"/>
                <a:gd name="T92" fmla="*/ 317 w 911"/>
                <a:gd name="T93" fmla="*/ 384 h 672"/>
                <a:gd name="T94" fmla="*/ 264 w 911"/>
                <a:gd name="T95" fmla="*/ 390 h 672"/>
                <a:gd name="T96" fmla="*/ 277 w 911"/>
                <a:gd name="T97" fmla="*/ 349 h 672"/>
                <a:gd name="T98" fmla="*/ 216 w 911"/>
                <a:gd name="T99" fmla="*/ 264 h 672"/>
                <a:gd name="T100" fmla="*/ 117 w 911"/>
                <a:gd name="T101" fmla="*/ 257 h 672"/>
                <a:gd name="T102" fmla="*/ 73 w 911"/>
                <a:gd name="T103" fmla="*/ 234 h 672"/>
                <a:gd name="T104" fmla="*/ 109 w 911"/>
                <a:gd name="T105" fmla="*/ 205 h 672"/>
                <a:gd name="T106" fmla="*/ 0 w 911"/>
                <a:gd name="T107" fmla="*/ 188 h 672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911"/>
                <a:gd name="T163" fmla="*/ 0 h 672"/>
                <a:gd name="T164" fmla="*/ 911 w 911"/>
                <a:gd name="T165" fmla="*/ 672 h 672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911" h="672">
                  <a:moveTo>
                    <a:pt x="0" y="188"/>
                  </a:moveTo>
                  <a:lnTo>
                    <a:pt x="0" y="188"/>
                  </a:lnTo>
                  <a:lnTo>
                    <a:pt x="6" y="177"/>
                  </a:lnTo>
                  <a:lnTo>
                    <a:pt x="64" y="157"/>
                  </a:lnTo>
                  <a:lnTo>
                    <a:pt x="102" y="157"/>
                  </a:lnTo>
                  <a:lnTo>
                    <a:pt x="132" y="116"/>
                  </a:lnTo>
                  <a:lnTo>
                    <a:pt x="106" y="128"/>
                  </a:lnTo>
                  <a:lnTo>
                    <a:pt x="80" y="116"/>
                  </a:lnTo>
                  <a:lnTo>
                    <a:pt x="132" y="87"/>
                  </a:lnTo>
                  <a:lnTo>
                    <a:pt x="171" y="84"/>
                  </a:lnTo>
                  <a:lnTo>
                    <a:pt x="169" y="62"/>
                  </a:lnTo>
                  <a:lnTo>
                    <a:pt x="230" y="78"/>
                  </a:lnTo>
                  <a:lnTo>
                    <a:pt x="192" y="56"/>
                  </a:lnTo>
                  <a:lnTo>
                    <a:pt x="264" y="42"/>
                  </a:lnTo>
                  <a:lnTo>
                    <a:pt x="292" y="55"/>
                  </a:lnTo>
                  <a:lnTo>
                    <a:pt x="342" y="58"/>
                  </a:lnTo>
                  <a:lnTo>
                    <a:pt x="328" y="36"/>
                  </a:lnTo>
                  <a:lnTo>
                    <a:pt x="414" y="65"/>
                  </a:lnTo>
                  <a:lnTo>
                    <a:pt x="473" y="42"/>
                  </a:lnTo>
                  <a:lnTo>
                    <a:pt x="400" y="12"/>
                  </a:lnTo>
                  <a:lnTo>
                    <a:pt x="436" y="7"/>
                  </a:lnTo>
                  <a:lnTo>
                    <a:pt x="500" y="27"/>
                  </a:lnTo>
                  <a:lnTo>
                    <a:pt x="519" y="12"/>
                  </a:lnTo>
                  <a:lnTo>
                    <a:pt x="511" y="0"/>
                  </a:lnTo>
                  <a:lnTo>
                    <a:pt x="664" y="7"/>
                  </a:lnTo>
                  <a:lnTo>
                    <a:pt x="723" y="22"/>
                  </a:lnTo>
                  <a:lnTo>
                    <a:pt x="765" y="34"/>
                  </a:lnTo>
                  <a:lnTo>
                    <a:pt x="600" y="50"/>
                  </a:lnTo>
                  <a:lnTo>
                    <a:pt x="584" y="68"/>
                  </a:lnTo>
                  <a:lnTo>
                    <a:pt x="702" y="64"/>
                  </a:lnTo>
                  <a:lnTo>
                    <a:pt x="678" y="77"/>
                  </a:lnTo>
                  <a:lnTo>
                    <a:pt x="751" y="54"/>
                  </a:lnTo>
                  <a:lnTo>
                    <a:pt x="756" y="75"/>
                  </a:lnTo>
                  <a:lnTo>
                    <a:pt x="720" y="110"/>
                  </a:lnTo>
                  <a:lnTo>
                    <a:pt x="787" y="77"/>
                  </a:lnTo>
                  <a:lnTo>
                    <a:pt x="831" y="62"/>
                  </a:lnTo>
                  <a:lnTo>
                    <a:pt x="866" y="58"/>
                  </a:lnTo>
                  <a:lnTo>
                    <a:pt x="910" y="71"/>
                  </a:lnTo>
                  <a:lnTo>
                    <a:pt x="870" y="96"/>
                  </a:lnTo>
                  <a:lnTo>
                    <a:pt x="771" y="106"/>
                  </a:lnTo>
                  <a:lnTo>
                    <a:pt x="851" y="109"/>
                  </a:lnTo>
                  <a:lnTo>
                    <a:pt x="787" y="124"/>
                  </a:lnTo>
                  <a:lnTo>
                    <a:pt x="808" y="151"/>
                  </a:lnTo>
                  <a:lnTo>
                    <a:pt x="776" y="168"/>
                  </a:lnTo>
                  <a:lnTo>
                    <a:pt x="806" y="200"/>
                  </a:lnTo>
                  <a:lnTo>
                    <a:pt x="786" y="212"/>
                  </a:lnTo>
                  <a:lnTo>
                    <a:pt x="820" y="216"/>
                  </a:lnTo>
                  <a:lnTo>
                    <a:pt x="782" y="231"/>
                  </a:lnTo>
                  <a:lnTo>
                    <a:pt x="796" y="250"/>
                  </a:lnTo>
                  <a:lnTo>
                    <a:pt x="801" y="282"/>
                  </a:lnTo>
                  <a:lnTo>
                    <a:pt x="762" y="272"/>
                  </a:lnTo>
                  <a:lnTo>
                    <a:pt x="778" y="298"/>
                  </a:lnTo>
                  <a:lnTo>
                    <a:pt x="808" y="305"/>
                  </a:lnTo>
                  <a:lnTo>
                    <a:pt x="756" y="309"/>
                  </a:lnTo>
                  <a:lnTo>
                    <a:pt x="790" y="321"/>
                  </a:lnTo>
                  <a:lnTo>
                    <a:pt x="757" y="338"/>
                  </a:lnTo>
                  <a:lnTo>
                    <a:pt x="730" y="322"/>
                  </a:lnTo>
                  <a:lnTo>
                    <a:pt x="689" y="338"/>
                  </a:lnTo>
                  <a:lnTo>
                    <a:pt x="712" y="372"/>
                  </a:lnTo>
                  <a:lnTo>
                    <a:pt x="724" y="364"/>
                  </a:lnTo>
                  <a:lnTo>
                    <a:pt x="767" y="389"/>
                  </a:lnTo>
                  <a:lnTo>
                    <a:pt x="768" y="417"/>
                  </a:lnTo>
                  <a:lnTo>
                    <a:pt x="723" y="393"/>
                  </a:lnTo>
                  <a:lnTo>
                    <a:pt x="679" y="379"/>
                  </a:lnTo>
                  <a:lnTo>
                    <a:pt x="671" y="404"/>
                  </a:lnTo>
                  <a:lnTo>
                    <a:pt x="695" y="420"/>
                  </a:lnTo>
                  <a:lnTo>
                    <a:pt x="665" y="427"/>
                  </a:lnTo>
                  <a:lnTo>
                    <a:pt x="758" y="430"/>
                  </a:lnTo>
                  <a:lnTo>
                    <a:pt x="697" y="465"/>
                  </a:lnTo>
                  <a:lnTo>
                    <a:pt x="640" y="479"/>
                  </a:lnTo>
                  <a:lnTo>
                    <a:pt x="596" y="490"/>
                  </a:lnTo>
                  <a:lnTo>
                    <a:pt x="573" y="522"/>
                  </a:lnTo>
                  <a:lnTo>
                    <a:pt x="526" y="522"/>
                  </a:lnTo>
                  <a:lnTo>
                    <a:pt x="519" y="542"/>
                  </a:lnTo>
                  <a:lnTo>
                    <a:pt x="491" y="545"/>
                  </a:lnTo>
                  <a:lnTo>
                    <a:pt x="476" y="558"/>
                  </a:lnTo>
                  <a:lnTo>
                    <a:pt x="482" y="590"/>
                  </a:lnTo>
                  <a:lnTo>
                    <a:pt x="452" y="614"/>
                  </a:lnTo>
                  <a:lnTo>
                    <a:pt x="462" y="633"/>
                  </a:lnTo>
                  <a:lnTo>
                    <a:pt x="448" y="671"/>
                  </a:lnTo>
                  <a:lnTo>
                    <a:pt x="419" y="671"/>
                  </a:lnTo>
                  <a:lnTo>
                    <a:pt x="381" y="651"/>
                  </a:lnTo>
                  <a:lnTo>
                    <a:pt x="351" y="628"/>
                  </a:lnTo>
                  <a:lnTo>
                    <a:pt x="316" y="576"/>
                  </a:lnTo>
                  <a:lnTo>
                    <a:pt x="294" y="533"/>
                  </a:lnTo>
                  <a:lnTo>
                    <a:pt x="286" y="500"/>
                  </a:lnTo>
                  <a:lnTo>
                    <a:pt x="301" y="472"/>
                  </a:lnTo>
                  <a:lnTo>
                    <a:pt x="332" y="447"/>
                  </a:lnTo>
                  <a:lnTo>
                    <a:pt x="339" y="428"/>
                  </a:lnTo>
                  <a:lnTo>
                    <a:pt x="310" y="426"/>
                  </a:lnTo>
                  <a:lnTo>
                    <a:pt x="277" y="411"/>
                  </a:lnTo>
                  <a:lnTo>
                    <a:pt x="335" y="411"/>
                  </a:lnTo>
                  <a:lnTo>
                    <a:pt x="299" y="390"/>
                  </a:lnTo>
                  <a:lnTo>
                    <a:pt x="317" y="384"/>
                  </a:lnTo>
                  <a:lnTo>
                    <a:pt x="284" y="389"/>
                  </a:lnTo>
                  <a:lnTo>
                    <a:pt x="264" y="390"/>
                  </a:lnTo>
                  <a:lnTo>
                    <a:pt x="262" y="373"/>
                  </a:lnTo>
                  <a:lnTo>
                    <a:pt x="277" y="349"/>
                  </a:lnTo>
                  <a:lnTo>
                    <a:pt x="242" y="304"/>
                  </a:lnTo>
                  <a:lnTo>
                    <a:pt x="216" y="264"/>
                  </a:lnTo>
                  <a:lnTo>
                    <a:pt x="182" y="252"/>
                  </a:lnTo>
                  <a:lnTo>
                    <a:pt x="117" y="257"/>
                  </a:lnTo>
                  <a:lnTo>
                    <a:pt x="52" y="245"/>
                  </a:lnTo>
                  <a:lnTo>
                    <a:pt x="73" y="234"/>
                  </a:lnTo>
                  <a:lnTo>
                    <a:pt x="23" y="226"/>
                  </a:lnTo>
                  <a:lnTo>
                    <a:pt x="109" y="205"/>
                  </a:lnTo>
                  <a:lnTo>
                    <a:pt x="55" y="210"/>
                  </a:lnTo>
                  <a:lnTo>
                    <a:pt x="0" y="188"/>
                  </a:lnTo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 i="0"/>
            </a:p>
          </p:txBody>
        </p:sp>
        <p:sp>
          <p:nvSpPr>
            <p:cNvPr id="140" name="Freeform 42">
              <a:extLst>
                <a:ext uri="{FF2B5EF4-FFF2-40B4-BE49-F238E27FC236}">
                  <a16:creationId xmlns:a16="http://schemas.microsoft.com/office/drawing/2014/main" id="{4B128E14-DEAE-40A3-9EB3-F5FE93A1307D}"/>
                </a:ext>
              </a:extLst>
            </p:cNvPr>
            <p:cNvSpPr>
              <a:spLocks/>
            </p:cNvSpPr>
            <p:nvPr/>
          </p:nvSpPr>
          <p:spPr bwMode="auto">
            <a:xfrm>
              <a:off x="1254" y="660"/>
              <a:ext cx="81" cy="55"/>
            </a:xfrm>
            <a:custGeom>
              <a:avLst/>
              <a:gdLst>
                <a:gd name="T0" fmla="*/ 0 w 81"/>
                <a:gd name="T1" fmla="*/ 38 h 55"/>
                <a:gd name="T2" fmla="*/ 39 w 81"/>
                <a:gd name="T3" fmla="*/ 54 h 55"/>
                <a:gd name="T4" fmla="*/ 80 w 81"/>
                <a:gd name="T5" fmla="*/ 4 h 55"/>
                <a:gd name="T6" fmla="*/ 3 w 81"/>
                <a:gd name="T7" fmla="*/ 0 h 55"/>
                <a:gd name="T8" fmla="*/ 0 w 81"/>
                <a:gd name="T9" fmla="*/ 38 h 55"/>
                <a:gd name="T10" fmla="*/ 0 w 81"/>
                <a:gd name="T11" fmla="*/ 38 h 5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81"/>
                <a:gd name="T19" fmla="*/ 0 h 55"/>
                <a:gd name="T20" fmla="*/ 81 w 81"/>
                <a:gd name="T21" fmla="*/ 55 h 5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81" h="55">
                  <a:moveTo>
                    <a:pt x="0" y="38"/>
                  </a:moveTo>
                  <a:lnTo>
                    <a:pt x="39" y="54"/>
                  </a:lnTo>
                  <a:lnTo>
                    <a:pt x="80" y="4"/>
                  </a:lnTo>
                  <a:lnTo>
                    <a:pt x="3" y="0"/>
                  </a:lnTo>
                  <a:lnTo>
                    <a:pt x="0" y="38"/>
                  </a:lnTo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 i="0"/>
            </a:p>
          </p:txBody>
        </p:sp>
        <p:sp>
          <p:nvSpPr>
            <p:cNvPr id="141" name="Freeform 43">
              <a:extLst>
                <a:ext uri="{FF2B5EF4-FFF2-40B4-BE49-F238E27FC236}">
                  <a16:creationId xmlns:a16="http://schemas.microsoft.com/office/drawing/2014/main" id="{6DA1A46E-AB03-4BB9-91BD-D2E011C2444E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1" y="584"/>
              <a:ext cx="76" cy="47"/>
            </a:xfrm>
            <a:custGeom>
              <a:avLst/>
              <a:gdLst>
                <a:gd name="T0" fmla="*/ 0 w 76"/>
                <a:gd name="T1" fmla="*/ 32 h 47"/>
                <a:gd name="T2" fmla="*/ 7 w 76"/>
                <a:gd name="T3" fmla="*/ 3 h 47"/>
                <a:gd name="T4" fmla="*/ 68 w 76"/>
                <a:gd name="T5" fmla="*/ 0 h 47"/>
                <a:gd name="T6" fmla="*/ 75 w 76"/>
                <a:gd name="T7" fmla="*/ 34 h 47"/>
                <a:gd name="T8" fmla="*/ 65 w 76"/>
                <a:gd name="T9" fmla="*/ 46 h 47"/>
                <a:gd name="T10" fmla="*/ 29 w 76"/>
                <a:gd name="T11" fmla="*/ 46 h 47"/>
                <a:gd name="T12" fmla="*/ 0 w 76"/>
                <a:gd name="T13" fmla="*/ 32 h 47"/>
                <a:gd name="T14" fmla="*/ 0 w 76"/>
                <a:gd name="T15" fmla="*/ 32 h 4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76"/>
                <a:gd name="T25" fmla="*/ 0 h 47"/>
                <a:gd name="T26" fmla="*/ 76 w 76"/>
                <a:gd name="T27" fmla="*/ 47 h 4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76" h="47">
                  <a:moveTo>
                    <a:pt x="0" y="32"/>
                  </a:moveTo>
                  <a:lnTo>
                    <a:pt x="7" y="3"/>
                  </a:lnTo>
                  <a:lnTo>
                    <a:pt x="68" y="0"/>
                  </a:lnTo>
                  <a:lnTo>
                    <a:pt x="75" y="34"/>
                  </a:lnTo>
                  <a:lnTo>
                    <a:pt x="65" y="46"/>
                  </a:lnTo>
                  <a:lnTo>
                    <a:pt x="29" y="46"/>
                  </a:lnTo>
                  <a:lnTo>
                    <a:pt x="0" y="32"/>
                  </a:lnTo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 i="0"/>
            </a:p>
          </p:txBody>
        </p:sp>
        <p:sp>
          <p:nvSpPr>
            <p:cNvPr id="142" name="Freeform 44">
              <a:extLst>
                <a:ext uri="{FF2B5EF4-FFF2-40B4-BE49-F238E27FC236}">
                  <a16:creationId xmlns:a16="http://schemas.microsoft.com/office/drawing/2014/main" id="{B5712550-92D8-4CBF-8C03-A5F94564471E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1" y="660"/>
              <a:ext cx="91" cy="80"/>
            </a:xfrm>
            <a:custGeom>
              <a:avLst/>
              <a:gdLst>
                <a:gd name="T0" fmla="*/ 0 w 91"/>
                <a:gd name="T1" fmla="*/ 42 h 80"/>
                <a:gd name="T2" fmla="*/ 35 w 91"/>
                <a:gd name="T3" fmla="*/ 0 h 80"/>
                <a:gd name="T4" fmla="*/ 78 w 91"/>
                <a:gd name="T5" fmla="*/ 22 h 80"/>
                <a:gd name="T6" fmla="*/ 62 w 91"/>
                <a:gd name="T7" fmla="*/ 35 h 80"/>
                <a:gd name="T8" fmla="*/ 87 w 91"/>
                <a:gd name="T9" fmla="*/ 38 h 80"/>
                <a:gd name="T10" fmla="*/ 90 w 91"/>
                <a:gd name="T11" fmla="*/ 63 h 80"/>
                <a:gd name="T12" fmla="*/ 51 w 91"/>
                <a:gd name="T13" fmla="*/ 79 h 80"/>
                <a:gd name="T14" fmla="*/ 0 w 91"/>
                <a:gd name="T15" fmla="*/ 42 h 80"/>
                <a:gd name="T16" fmla="*/ 0 w 91"/>
                <a:gd name="T17" fmla="*/ 42 h 8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91"/>
                <a:gd name="T28" fmla="*/ 0 h 80"/>
                <a:gd name="T29" fmla="*/ 91 w 91"/>
                <a:gd name="T30" fmla="*/ 80 h 8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91" h="80">
                  <a:moveTo>
                    <a:pt x="0" y="42"/>
                  </a:moveTo>
                  <a:lnTo>
                    <a:pt x="35" y="0"/>
                  </a:lnTo>
                  <a:lnTo>
                    <a:pt x="78" y="22"/>
                  </a:lnTo>
                  <a:lnTo>
                    <a:pt x="62" y="35"/>
                  </a:lnTo>
                  <a:lnTo>
                    <a:pt x="87" y="38"/>
                  </a:lnTo>
                  <a:lnTo>
                    <a:pt x="90" y="63"/>
                  </a:lnTo>
                  <a:lnTo>
                    <a:pt x="51" y="79"/>
                  </a:lnTo>
                  <a:lnTo>
                    <a:pt x="0" y="42"/>
                  </a:lnTo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 i="0"/>
            </a:p>
          </p:txBody>
        </p:sp>
        <p:sp>
          <p:nvSpPr>
            <p:cNvPr id="143" name="Freeform 45">
              <a:extLst>
                <a:ext uri="{FF2B5EF4-FFF2-40B4-BE49-F238E27FC236}">
                  <a16:creationId xmlns:a16="http://schemas.microsoft.com/office/drawing/2014/main" id="{44F230F6-3B58-4D25-A232-EC324C0276E6}"/>
                </a:ext>
              </a:extLst>
            </p:cNvPr>
            <p:cNvSpPr>
              <a:spLocks/>
            </p:cNvSpPr>
            <p:nvPr/>
          </p:nvSpPr>
          <p:spPr bwMode="auto">
            <a:xfrm>
              <a:off x="924" y="575"/>
              <a:ext cx="184" cy="74"/>
            </a:xfrm>
            <a:custGeom>
              <a:avLst/>
              <a:gdLst>
                <a:gd name="T0" fmla="*/ 0 w 184"/>
                <a:gd name="T1" fmla="*/ 47 h 74"/>
                <a:gd name="T2" fmla="*/ 40 w 184"/>
                <a:gd name="T3" fmla="*/ 11 h 74"/>
                <a:gd name="T4" fmla="*/ 76 w 184"/>
                <a:gd name="T5" fmla="*/ 21 h 74"/>
                <a:gd name="T6" fmla="*/ 94 w 184"/>
                <a:gd name="T7" fmla="*/ 39 h 74"/>
                <a:gd name="T8" fmla="*/ 131 w 184"/>
                <a:gd name="T9" fmla="*/ 41 h 74"/>
                <a:gd name="T10" fmla="*/ 108 w 184"/>
                <a:gd name="T11" fmla="*/ 12 h 74"/>
                <a:gd name="T12" fmla="*/ 132 w 184"/>
                <a:gd name="T13" fmla="*/ 0 h 74"/>
                <a:gd name="T14" fmla="*/ 143 w 184"/>
                <a:gd name="T15" fmla="*/ 17 h 74"/>
                <a:gd name="T16" fmla="*/ 171 w 184"/>
                <a:gd name="T17" fmla="*/ 25 h 74"/>
                <a:gd name="T18" fmla="*/ 183 w 184"/>
                <a:gd name="T19" fmla="*/ 38 h 74"/>
                <a:gd name="T20" fmla="*/ 173 w 184"/>
                <a:gd name="T21" fmla="*/ 55 h 74"/>
                <a:gd name="T22" fmla="*/ 133 w 184"/>
                <a:gd name="T23" fmla="*/ 53 h 74"/>
                <a:gd name="T24" fmla="*/ 76 w 184"/>
                <a:gd name="T25" fmla="*/ 73 h 74"/>
                <a:gd name="T26" fmla="*/ 0 w 184"/>
                <a:gd name="T27" fmla="*/ 47 h 74"/>
                <a:gd name="T28" fmla="*/ 0 w 184"/>
                <a:gd name="T29" fmla="*/ 47 h 74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84"/>
                <a:gd name="T46" fmla="*/ 0 h 74"/>
                <a:gd name="T47" fmla="*/ 184 w 184"/>
                <a:gd name="T48" fmla="*/ 74 h 74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84" h="74">
                  <a:moveTo>
                    <a:pt x="0" y="47"/>
                  </a:moveTo>
                  <a:lnTo>
                    <a:pt x="40" y="11"/>
                  </a:lnTo>
                  <a:lnTo>
                    <a:pt x="76" y="21"/>
                  </a:lnTo>
                  <a:lnTo>
                    <a:pt x="94" y="39"/>
                  </a:lnTo>
                  <a:lnTo>
                    <a:pt x="131" y="41"/>
                  </a:lnTo>
                  <a:lnTo>
                    <a:pt x="108" y="12"/>
                  </a:lnTo>
                  <a:lnTo>
                    <a:pt x="132" y="0"/>
                  </a:lnTo>
                  <a:lnTo>
                    <a:pt x="143" y="17"/>
                  </a:lnTo>
                  <a:lnTo>
                    <a:pt x="171" y="25"/>
                  </a:lnTo>
                  <a:lnTo>
                    <a:pt x="183" y="38"/>
                  </a:lnTo>
                  <a:lnTo>
                    <a:pt x="173" y="55"/>
                  </a:lnTo>
                  <a:lnTo>
                    <a:pt x="133" y="53"/>
                  </a:lnTo>
                  <a:lnTo>
                    <a:pt x="76" y="73"/>
                  </a:lnTo>
                  <a:lnTo>
                    <a:pt x="0" y="47"/>
                  </a:lnTo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 i="0"/>
            </a:p>
          </p:txBody>
        </p:sp>
        <p:sp>
          <p:nvSpPr>
            <p:cNvPr id="144" name="Freeform 46">
              <a:extLst>
                <a:ext uri="{FF2B5EF4-FFF2-40B4-BE49-F238E27FC236}">
                  <a16:creationId xmlns:a16="http://schemas.microsoft.com/office/drawing/2014/main" id="{03E96322-968D-4E55-B880-DADE44BE5FDC}"/>
                </a:ext>
              </a:extLst>
            </p:cNvPr>
            <p:cNvSpPr>
              <a:spLocks/>
            </p:cNvSpPr>
            <p:nvPr/>
          </p:nvSpPr>
          <p:spPr bwMode="auto">
            <a:xfrm>
              <a:off x="847" y="550"/>
              <a:ext cx="109" cy="56"/>
            </a:xfrm>
            <a:custGeom>
              <a:avLst/>
              <a:gdLst>
                <a:gd name="T0" fmla="*/ 0 w 109"/>
                <a:gd name="T1" fmla="*/ 44 h 56"/>
                <a:gd name="T2" fmla="*/ 36 w 109"/>
                <a:gd name="T3" fmla="*/ 55 h 56"/>
                <a:gd name="T4" fmla="*/ 74 w 109"/>
                <a:gd name="T5" fmla="*/ 26 h 56"/>
                <a:gd name="T6" fmla="*/ 77 w 109"/>
                <a:gd name="T7" fmla="*/ 42 h 56"/>
                <a:gd name="T8" fmla="*/ 101 w 109"/>
                <a:gd name="T9" fmla="*/ 28 h 56"/>
                <a:gd name="T10" fmla="*/ 108 w 109"/>
                <a:gd name="T11" fmla="*/ 8 h 56"/>
                <a:gd name="T12" fmla="*/ 93 w 109"/>
                <a:gd name="T13" fmla="*/ 0 h 56"/>
                <a:gd name="T14" fmla="*/ 52 w 109"/>
                <a:gd name="T15" fmla="*/ 9 h 56"/>
                <a:gd name="T16" fmla="*/ 0 w 109"/>
                <a:gd name="T17" fmla="*/ 44 h 56"/>
                <a:gd name="T18" fmla="*/ 0 w 109"/>
                <a:gd name="T19" fmla="*/ 44 h 5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09"/>
                <a:gd name="T31" fmla="*/ 0 h 56"/>
                <a:gd name="T32" fmla="*/ 109 w 109"/>
                <a:gd name="T33" fmla="*/ 56 h 5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09" h="56">
                  <a:moveTo>
                    <a:pt x="0" y="44"/>
                  </a:moveTo>
                  <a:lnTo>
                    <a:pt x="36" y="55"/>
                  </a:lnTo>
                  <a:lnTo>
                    <a:pt x="74" y="26"/>
                  </a:lnTo>
                  <a:lnTo>
                    <a:pt x="77" y="42"/>
                  </a:lnTo>
                  <a:lnTo>
                    <a:pt x="101" y="28"/>
                  </a:lnTo>
                  <a:lnTo>
                    <a:pt x="108" y="8"/>
                  </a:lnTo>
                  <a:lnTo>
                    <a:pt x="93" y="0"/>
                  </a:lnTo>
                  <a:lnTo>
                    <a:pt x="52" y="9"/>
                  </a:lnTo>
                  <a:lnTo>
                    <a:pt x="0" y="44"/>
                  </a:lnTo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 i="0"/>
            </a:p>
          </p:txBody>
        </p:sp>
        <p:sp>
          <p:nvSpPr>
            <p:cNvPr id="145" name="Freeform 47">
              <a:extLst>
                <a:ext uri="{FF2B5EF4-FFF2-40B4-BE49-F238E27FC236}">
                  <a16:creationId xmlns:a16="http://schemas.microsoft.com/office/drawing/2014/main" id="{C3B76904-E9A1-4043-9843-91124897B31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7" y="496"/>
              <a:ext cx="94" cy="46"/>
            </a:xfrm>
            <a:custGeom>
              <a:avLst/>
              <a:gdLst>
                <a:gd name="T0" fmla="*/ 0 w 94"/>
                <a:gd name="T1" fmla="*/ 0 h 46"/>
                <a:gd name="T2" fmla="*/ 0 w 94"/>
                <a:gd name="T3" fmla="*/ 0 h 46"/>
                <a:gd name="T4" fmla="*/ 7 w 94"/>
                <a:gd name="T5" fmla="*/ 16 h 46"/>
                <a:gd name="T6" fmla="*/ 9 w 94"/>
                <a:gd name="T7" fmla="*/ 28 h 46"/>
                <a:gd name="T8" fmla="*/ 93 w 94"/>
                <a:gd name="T9" fmla="*/ 45 h 46"/>
                <a:gd name="T10" fmla="*/ 87 w 94"/>
                <a:gd name="T11" fmla="*/ 20 h 46"/>
                <a:gd name="T12" fmla="*/ 49 w 94"/>
                <a:gd name="T13" fmla="*/ 2 h 46"/>
                <a:gd name="T14" fmla="*/ 33 w 94"/>
                <a:gd name="T15" fmla="*/ 0 h 46"/>
                <a:gd name="T16" fmla="*/ 0 w 94"/>
                <a:gd name="T17" fmla="*/ 0 h 46"/>
                <a:gd name="T18" fmla="*/ 0 w 94"/>
                <a:gd name="T19" fmla="*/ 0 h 4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4"/>
                <a:gd name="T31" fmla="*/ 0 h 46"/>
                <a:gd name="T32" fmla="*/ 94 w 94"/>
                <a:gd name="T33" fmla="*/ 46 h 4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4" h="46">
                  <a:moveTo>
                    <a:pt x="0" y="0"/>
                  </a:moveTo>
                  <a:lnTo>
                    <a:pt x="0" y="0"/>
                  </a:lnTo>
                  <a:lnTo>
                    <a:pt x="7" y="16"/>
                  </a:lnTo>
                  <a:lnTo>
                    <a:pt x="9" y="28"/>
                  </a:lnTo>
                  <a:lnTo>
                    <a:pt x="93" y="45"/>
                  </a:lnTo>
                  <a:lnTo>
                    <a:pt x="87" y="20"/>
                  </a:lnTo>
                  <a:lnTo>
                    <a:pt x="49" y="2"/>
                  </a:lnTo>
                  <a:lnTo>
                    <a:pt x="33" y="0"/>
                  </a:lnTo>
                  <a:lnTo>
                    <a:pt x="0" y="0"/>
                  </a:lnTo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 i="0"/>
            </a:p>
          </p:txBody>
        </p:sp>
        <p:sp>
          <p:nvSpPr>
            <p:cNvPr id="146" name="Freeform 48">
              <a:extLst>
                <a:ext uri="{FF2B5EF4-FFF2-40B4-BE49-F238E27FC236}">
                  <a16:creationId xmlns:a16="http://schemas.microsoft.com/office/drawing/2014/main" id="{B84D47A3-DBE8-434B-87E3-77F217CCC709}"/>
                </a:ext>
              </a:extLst>
            </p:cNvPr>
            <p:cNvSpPr>
              <a:spLocks/>
            </p:cNvSpPr>
            <p:nvPr/>
          </p:nvSpPr>
          <p:spPr bwMode="auto">
            <a:xfrm>
              <a:off x="1234" y="567"/>
              <a:ext cx="259" cy="78"/>
            </a:xfrm>
            <a:custGeom>
              <a:avLst/>
              <a:gdLst>
                <a:gd name="T0" fmla="*/ 0 w 259"/>
                <a:gd name="T1" fmla="*/ 11 h 78"/>
                <a:gd name="T2" fmla="*/ 15 w 259"/>
                <a:gd name="T3" fmla="*/ 0 h 78"/>
                <a:gd name="T4" fmla="*/ 123 w 259"/>
                <a:gd name="T5" fmla="*/ 33 h 78"/>
                <a:gd name="T6" fmla="*/ 167 w 259"/>
                <a:gd name="T7" fmla="*/ 51 h 78"/>
                <a:gd name="T8" fmla="*/ 219 w 259"/>
                <a:gd name="T9" fmla="*/ 38 h 78"/>
                <a:gd name="T10" fmla="*/ 258 w 259"/>
                <a:gd name="T11" fmla="*/ 55 h 78"/>
                <a:gd name="T12" fmla="*/ 250 w 259"/>
                <a:gd name="T13" fmla="*/ 77 h 78"/>
                <a:gd name="T14" fmla="*/ 78 w 259"/>
                <a:gd name="T15" fmla="*/ 77 h 78"/>
                <a:gd name="T16" fmla="*/ 30 w 259"/>
                <a:gd name="T17" fmla="*/ 29 h 78"/>
                <a:gd name="T18" fmla="*/ 0 w 259"/>
                <a:gd name="T19" fmla="*/ 11 h 78"/>
                <a:gd name="T20" fmla="*/ 0 w 259"/>
                <a:gd name="T21" fmla="*/ 11 h 7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59"/>
                <a:gd name="T34" fmla="*/ 0 h 78"/>
                <a:gd name="T35" fmla="*/ 259 w 259"/>
                <a:gd name="T36" fmla="*/ 78 h 7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59" h="78">
                  <a:moveTo>
                    <a:pt x="0" y="11"/>
                  </a:moveTo>
                  <a:lnTo>
                    <a:pt x="15" y="0"/>
                  </a:lnTo>
                  <a:lnTo>
                    <a:pt x="123" y="33"/>
                  </a:lnTo>
                  <a:lnTo>
                    <a:pt x="167" y="51"/>
                  </a:lnTo>
                  <a:lnTo>
                    <a:pt x="219" y="38"/>
                  </a:lnTo>
                  <a:lnTo>
                    <a:pt x="258" y="55"/>
                  </a:lnTo>
                  <a:lnTo>
                    <a:pt x="250" y="77"/>
                  </a:lnTo>
                  <a:lnTo>
                    <a:pt x="78" y="77"/>
                  </a:lnTo>
                  <a:lnTo>
                    <a:pt x="30" y="29"/>
                  </a:lnTo>
                  <a:lnTo>
                    <a:pt x="0" y="11"/>
                  </a:lnTo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 i="0"/>
            </a:p>
          </p:txBody>
        </p:sp>
        <p:sp>
          <p:nvSpPr>
            <p:cNvPr id="147" name="Freeform 49">
              <a:extLst>
                <a:ext uri="{FF2B5EF4-FFF2-40B4-BE49-F238E27FC236}">
                  <a16:creationId xmlns:a16="http://schemas.microsoft.com/office/drawing/2014/main" id="{6C23550A-EB6B-47EF-897A-59E2D6C8B8C8}"/>
                </a:ext>
              </a:extLst>
            </p:cNvPr>
            <p:cNvSpPr>
              <a:spLocks/>
            </p:cNvSpPr>
            <p:nvPr/>
          </p:nvSpPr>
          <p:spPr bwMode="auto">
            <a:xfrm>
              <a:off x="1309" y="363"/>
              <a:ext cx="460" cy="234"/>
            </a:xfrm>
            <a:custGeom>
              <a:avLst/>
              <a:gdLst>
                <a:gd name="T0" fmla="*/ 0 w 460"/>
                <a:gd name="T1" fmla="*/ 50 h 234"/>
                <a:gd name="T2" fmla="*/ 0 w 460"/>
                <a:gd name="T3" fmla="*/ 50 h 234"/>
                <a:gd name="T4" fmla="*/ 39 w 460"/>
                <a:gd name="T5" fmla="*/ 50 h 234"/>
                <a:gd name="T6" fmla="*/ 39 w 460"/>
                <a:gd name="T7" fmla="*/ 78 h 234"/>
                <a:gd name="T8" fmla="*/ 70 w 460"/>
                <a:gd name="T9" fmla="*/ 89 h 234"/>
                <a:gd name="T10" fmla="*/ 214 w 460"/>
                <a:gd name="T11" fmla="*/ 58 h 234"/>
                <a:gd name="T12" fmla="*/ 128 w 460"/>
                <a:gd name="T13" fmla="*/ 98 h 234"/>
                <a:gd name="T14" fmla="*/ 81 w 460"/>
                <a:gd name="T15" fmla="*/ 98 h 234"/>
                <a:gd name="T16" fmla="*/ 80 w 460"/>
                <a:gd name="T17" fmla="*/ 113 h 234"/>
                <a:gd name="T18" fmla="*/ 128 w 460"/>
                <a:gd name="T19" fmla="*/ 140 h 234"/>
                <a:gd name="T20" fmla="*/ 156 w 460"/>
                <a:gd name="T21" fmla="*/ 144 h 234"/>
                <a:gd name="T22" fmla="*/ 130 w 460"/>
                <a:gd name="T23" fmla="*/ 151 h 234"/>
                <a:gd name="T24" fmla="*/ 101 w 460"/>
                <a:gd name="T25" fmla="*/ 145 h 234"/>
                <a:gd name="T26" fmla="*/ 76 w 460"/>
                <a:gd name="T27" fmla="*/ 151 h 234"/>
                <a:gd name="T28" fmla="*/ 67 w 460"/>
                <a:gd name="T29" fmla="*/ 172 h 234"/>
                <a:gd name="T30" fmla="*/ 91 w 460"/>
                <a:gd name="T31" fmla="*/ 176 h 234"/>
                <a:gd name="T32" fmla="*/ 53 w 460"/>
                <a:gd name="T33" fmla="*/ 182 h 234"/>
                <a:gd name="T34" fmla="*/ 76 w 460"/>
                <a:gd name="T35" fmla="*/ 202 h 234"/>
                <a:gd name="T36" fmla="*/ 38 w 460"/>
                <a:gd name="T37" fmla="*/ 213 h 234"/>
                <a:gd name="T38" fmla="*/ 41 w 460"/>
                <a:gd name="T39" fmla="*/ 226 h 234"/>
                <a:gd name="T40" fmla="*/ 76 w 460"/>
                <a:gd name="T41" fmla="*/ 220 h 234"/>
                <a:gd name="T42" fmla="*/ 97 w 460"/>
                <a:gd name="T43" fmla="*/ 233 h 234"/>
                <a:gd name="T44" fmla="*/ 101 w 460"/>
                <a:gd name="T45" fmla="*/ 223 h 234"/>
                <a:gd name="T46" fmla="*/ 163 w 460"/>
                <a:gd name="T47" fmla="*/ 233 h 234"/>
                <a:gd name="T48" fmla="*/ 201 w 460"/>
                <a:gd name="T49" fmla="*/ 224 h 234"/>
                <a:gd name="T50" fmla="*/ 214 w 460"/>
                <a:gd name="T51" fmla="*/ 187 h 234"/>
                <a:gd name="T52" fmla="*/ 204 w 460"/>
                <a:gd name="T53" fmla="*/ 176 h 234"/>
                <a:gd name="T54" fmla="*/ 237 w 460"/>
                <a:gd name="T55" fmla="*/ 176 h 234"/>
                <a:gd name="T56" fmla="*/ 260 w 460"/>
                <a:gd name="T57" fmla="*/ 156 h 234"/>
                <a:gd name="T58" fmla="*/ 213 w 460"/>
                <a:gd name="T59" fmla="*/ 145 h 234"/>
                <a:gd name="T60" fmla="*/ 274 w 460"/>
                <a:gd name="T61" fmla="*/ 126 h 234"/>
                <a:gd name="T62" fmla="*/ 257 w 460"/>
                <a:gd name="T63" fmla="*/ 115 h 234"/>
                <a:gd name="T64" fmla="*/ 302 w 460"/>
                <a:gd name="T65" fmla="*/ 119 h 234"/>
                <a:gd name="T66" fmla="*/ 331 w 460"/>
                <a:gd name="T67" fmla="*/ 97 h 234"/>
                <a:gd name="T68" fmla="*/ 409 w 460"/>
                <a:gd name="T69" fmla="*/ 58 h 234"/>
                <a:gd name="T70" fmla="*/ 325 w 460"/>
                <a:gd name="T71" fmla="*/ 71 h 234"/>
                <a:gd name="T72" fmla="*/ 375 w 460"/>
                <a:gd name="T73" fmla="*/ 56 h 234"/>
                <a:gd name="T74" fmla="*/ 337 w 460"/>
                <a:gd name="T75" fmla="*/ 49 h 234"/>
                <a:gd name="T76" fmla="*/ 389 w 460"/>
                <a:gd name="T77" fmla="*/ 50 h 234"/>
                <a:gd name="T78" fmla="*/ 459 w 460"/>
                <a:gd name="T79" fmla="*/ 31 h 234"/>
                <a:gd name="T80" fmla="*/ 423 w 460"/>
                <a:gd name="T81" fmla="*/ 5 h 234"/>
                <a:gd name="T82" fmla="*/ 343 w 460"/>
                <a:gd name="T83" fmla="*/ 13 h 234"/>
                <a:gd name="T84" fmla="*/ 378 w 460"/>
                <a:gd name="T85" fmla="*/ 3 h 234"/>
                <a:gd name="T86" fmla="*/ 206 w 460"/>
                <a:gd name="T87" fmla="*/ 0 h 234"/>
                <a:gd name="T88" fmla="*/ 166 w 460"/>
                <a:gd name="T89" fmla="*/ 3 h 234"/>
                <a:gd name="T90" fmla="*/ 127 w 460"/>
                <a:gd name="T91" fmla="*/ 21 h 234"/>
                <a:gd name="T92" fmla="*/ 88 w 460"/>
                <a:gd name="T93" fmla="*/ 20 h 234"/>
                <a:gd name="T94" fmla="*/ 69 w 460"/>
                <a:gd name="T95" fmla="*/ 31 h 234"/>
                <a:gd name="T96" fmla="*/ 51 w 460"/>
                <a:gd name="T97" fmla="*/ 34 h 234"/>
                <a:gd name="T98" fmla="*/ 0 w 460"/>
                <a:gd name="T99" fmla="*/ 50 h 234"/>
                <a:gd name="T100" fmla="*/ 0 w 460"/>
                <a:gd name="T101" fmla="*/ 50 h 234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460"/>
                <a:gd name="T154" fmla="*/ 0 h 234"/>
                <a:gd name="T155" fmla="*/ 460 w 460"/>
                <a:gd name="T156" fmla="*/ 234 h 234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460" h="234">
                  <a:moveTo>
                    <a:pt x="0" y="50"/>
                  </a:moveTo>
                  <a:lnTo>
                    <a:pt x="0" y="50"/>
                  </a:lnTo>
                  <a:lnTo>
                    <a:pt x="39" y="50"/>
                  </a:lnTo>
                  <a:lnTo>
                    <a:pt x="39" y="78"/>
                  </a:lnTo>
                  <a:lnTo>
                    <a:pt x="70" y="89"/>
                  </a:lnTo>
                  <a:lnTo>
                    <a:pt x="214" y="58"/>
                  </a:lnTo>
                  <a:lnTo>
                    <a:pt x="128" y="98"/>
                  </a:lnTo>
                  <a:lnTo>
                    <a:pt x="81" y="98"/>
                  </a:lnTo>
                  <a:lnTo>
                    <a:pt x="80" y="113"/>
                  </a:lnTo>
                  <a:lnTo>
                    <a:pt x="128" y="140"/>
                  </a:lnTo>
                  <a:lnTo>
                    <a:pt x="156" y="144"/>
                  </a:lnTo>
                  <a:lnTo>
                    <a:pt x="130" y="151"/>
                  </a:lnTo>
                  <a:lnTo>
                    <a:pt x="101" y="145"/>
                  </a:lnTo>
                  <a:lnTo>
                    <a:pt x="76" y="151"/>
                  </a:lnTo>
                  <a:lnTo>
                    <a:pt x="67" y="172"/>
                  </a:lnTo>
                  <a:lnTo>
                    <a:pt x="91" y="176"/>
                  </a:lnTo>
                  <a:lnTo>
                    <a:pt x="53" y="182"/>
                  </a:lnTo>
                  <a:lnTo>
                    <a:pt x="76" y="202"/>
                  </a:lnTo>
                  <a:lnTo>
                    <a:pt x="38" y="213"/>
                  </a:lnTo>
                  <a:lnTo>
                    <a:pt x="41" y="226"/>
                  </a:lnTo>
                  <a:lnTo>
                    <a:pt x="76" y="220"/>
                  </a:lnTo>
                  <a:lnTo>
                    <a:pt x="97" y="233"/>
                  </a:lnTo>
                  <a:lnTo>
                    <a:pt x="101" y="223"/>
                  </a:lnTo>
                  <a:lnTo>
                    <a:pt x="163" y="233"/>
                  </a:lnTo>
                  <a:lnTo>
                    <a:pt x="201" y="224"/>
                  </a:lnTo>
                  <a:lnTo>
                    <a:pt x="214" y="187"/>
                  </a:lnTo>
                  <a:lnTo>
                    <a:pt x="204" y="176"/>
                  </a:lnTo>
                  <a:lnTo>
                    <a:pt x="237" y="176"/>
                  </a:lnTo>
                  <a:lnTo>
                    <a:pt x="260" y="156"/>
                  </a:lnTo>
                  <a:lnTo>
                    <a:pt x="213" y="145"/>
                  </a:lnTo>
                  <a:lnTo>
                    <a:pt x="274" y="126"/>
                  </a:lnTo>
                  <a:lnTo>
                    <a:pt x="257" y="115"/>
                  </a:lnTo>
                  <a:lnTo>
                    <a:pt x="302" y="119"/>
                  </a:lnTo>
                  <a:lnTo>
                    <a:pt x="331" y="97"/>
                  </a:lnTo>
                  <a:lnTo>
                    <a:pt x="409" y="58"/>
                  </a:lnTo>
                  <a:lnTo>
                    <a:pt x="325" y="71"/>
                  </a:lnTo>
                  <a:lnTo>
                    <a:pt x="375" y="56"/>
                  </a:lnTo>
                  <a:lnTo>
                    <a:pt x="337" y="49"/>
                  </a:lnTo>
                  <a:lnTo>
                    <a:pt x="389" y="50"/>
                  </a:lnTo>
                  <a:lnTo>
                    <a:pt x="459" y="31"/>
                  </a:lnTo>
                  <a:lnTo>
                    <a:pt x="423" y="5"/>
                  </a:lnTo>
                  <a:lnTo>
                    <a:pt x="343" y="13"/>
                  </a:lnTo>
                  <a:lnTo>
                    <a:pt x="378" y="3"/>
                  </a:lnTo>
                  <a:lnTo>
                    <a:pt x="206" y="0"/>
                  </a:lnTo>
                  <a:lnTo>
                    <a:pt x="166" y="3"/>
                  </a:lnTo>
                  <a:lnTo>
                    <a:pt x="127" y="21"/>
                  </a:lnTo>
                  <a:lnTo>
                    <a:pt x="88" y="20"/>
                  </a:lnTo>
                  <a:lnTo>
                    <a:pt x="69" y="31"/>
                  </a:lnTo>
                  <a:lnTo>
                    <a:pt x="51" y="34"/>
                  </a:lnTo>
                  <a:lnTo>
                    <a:pt x="0" y="50"/>
                  </a:lnTo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 i="0"/>
            </a:p>
          </p:txBody>
        </p:sp>
        <p:sp>
          <p:nvSpPr>
            <p:cNvPr id="148" name="Freeform 50">
              <a:extLst>
                <a:ext uri="{FF2B5EF4-FFF2-40B4-BE49-F238E27FC236}">
                  <a16:creationId xmlns:a16="http://schemas.microsoft.com/office/drawing/2014/main" id="{A7B73066-BC1F-4CC9-9401-697AF2009446}"/>
                </a:ext>
              </a:extLst>
            </p:cNvPr>
            <p:cNvSpPr>
              <a:spLocks/>
            </p:cNvSpPr>
            <p:nvPr/>
          </p:nvSpPr>
          <p:spPr bwMode="auto">
            <a:xfrm>
              <a:off x="1244" y="433"/>
              <a:ext cx="169" cy="103"/>
            </a:xfrm>
            <a:custGeom>
              <a:avLst/>
              <a:gdLst>
                <a:gd name="T0" fmla="*/ 0 w 169"/>
                <a:gd name="T1" fmla="*/ 25 h 103"/>
                <a:gd name="T2" fmla="*/ 42 w 169"/>
                <a:gd name="T3" fmla="*/ 20 h 103"/>
                <a:gd name="T4" fmla="*/ 20 w 169"/>
                <a:gd name="T5" fmla="*/ 6 h 103"/>
                <a:gd name="T6" fmla="*/ 73 w 169"/>
                <a:gd name="T7" fmla="*/ 0 h 103"/>
                <a:gd name="T8" fmla="*/ 84 w 169"/>
                <a:gd name="T9" fmla="*/ 20 h 103"/>
                <a:gd name="T10" fmla="*/ 130 w 169"/>
                <a:gd name="T11" fmla="*/ 25 h 103"/>
                <a:gd name="T12" fmla="*/ 130 w 169"/>
                <a:gd name="T13" fmla="*/ 52 h 103"/>
                <a:gd name="T14" fmla="*/ 156 w 169"/>
                <a:gd name="T15" fmla="*/ 52 h 103"/>
                <a:gd name="T16" fmla="*/ 168 w 169"/>
                <a:gd name="T17" fmla="*/ 64 h 103"/>
                <a:gd name="T18" fmla="*/ 122 w 169"/>
                <a:gd name="T19" fmla="*/ 70 h 103"/>
                <a:gd name="T20" fmla="*/ 113 w 169"/>
                <a:gd name="T21" fmla="*/ 102 h 103"/>
                <a:gd name="T22" fmla="*/ 65 w 169"/>
                <a:gd name="T23" fmla="*/ 99 h 103"/>
                <a:gd name="T24" fmla="*/ 38 w 169"/>
                <a:gd name="T25" fmla="*/ 73 h 103"/>
                <a:gd name="T26" fmla="*/ 92 w 169"/>
                <a:gd name="T27" fmla="*/ 63 h 103"/>
                <a:gd name="T28" fmla="*/ 26 w 169"/>
                <a:gd name="T29" fmla="*/ 64 h 103"/>
                <a:gd name="T30" fmla="*/ 0 w 169"/>
                <a:gd name="T31" fmla="*/ 25 h 103"/>
                <a:gd name="T32" fmla="*/ 0 w 169"/>
                <a:gd name="T33" fmla="*/ 25 h 10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69"/>
                <a:gd name="T52" fmla="*/ 0 h 103"/>
                <a:gd name="T53" fmla="*/ 169 w 169"/>
                <a:gd name="T54" fmla="*/ 103 h 10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69" h="103">
                  <a:moveTo>
                    <a:pt x="0" y="25"/>
                  </a:moveTo>
                  <a:lnTo>
                    <a:pt x="42" y="20"/>
                  </a:lnTo>
                  <a:lnTo>
                    <a:pt x="20" y="6"/>
                  </a:lnTo>
                  <a:lnTo>
                    <a:pt x="73" y="0"/>
                  </a:lnTo>
                  <a:lnTo>
                    <a:pt x="84" y="20"/>
                  </a:lnTo>
                  <a:lnTo>
                    <a:pt x="130" y="25"/>
                  </a:lnTo>
                  <a:lnTo>
                    <a:pt x="130" y="52"/>
                  </a:lnTo>
                  <a:lnTo>
                    <a:pt x="156" y="52"/>
                  </a:lnTo>
                  <a:lnTo>
                    <a:pt x="168" y="64"/>
                  </a:lnTo>
                  <a:lnTo>
                    <a:pt x="122" y="70"/>
                  </a:lnTo>
                  <a:lnTo>
                    <a:pt x="113" y="102"/>
                  </a:lnTo>
                  <a:lnTo>
                    <a:pt x="65" y="99"/>
                  </a:lnTo>
                  <a:lnTo>
                    <a:pt x="38" y="73"/>
                  </a:lnTo>
                  <a:lnTo>
                    <a:pt x="92" y="63"/>
                  </a:lnTo>
                  <a:lnTo>
                    <a:pt x="26" y="64"/>
                  </a:lnTo>
                  <a:lnTo>
                    <a:pt x="0" y="25"/>
                  </a:lnTo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 i="0"/>
            </a:p>
          </p:txBody>
        </p:sp>
        <p:sp>
          <p:nvSpPr>
            <p:cNvPr id="149" name="Freeform 51">
              <a:extLst>
                <a:ext uri="{FF2B5EF4-FFF2-40B4-BE49-F238E27FC236}">
                  <a16:creationId xmlns:a16="http://schemas.microsoft.com/office/drawing/2014/main" id="{B70FAC0C-8B09-497E-B046-101B067A418E}"/>
                </a:ext>
              </a:extLst>
            </p:cNvPr>
            <p:cNvSpPr>
              <a:spLocks/>
            </p:cNvSpPr>
            <p:nvPr/>
          </p:nvSpPr>
          <p:spPr bwMode="auto">
            <a:xfrm>
              <a:off x="1338" y="667"/>
              <a:ext cx="430" cy="311"/>
            </a:xfrm>
            <a:custGeom>
              <a:avLst/>
              <a:gdLst>
                <a:gd name="T0" fmla="*/ 0 w 430"/>
                <a:gd name="T1" fmla="*/ 68 h 311"/>
                <a:gd name="T2" fmla="*/ 0 w 430"/>
                <a:gd name="T3" fmla="*/ 68 h 311"/>
                <a:gd name="T4" fmla="*/ 2 w 430"/>
                <a:gd name="T5" fmla="*/ 35 h 311"/>
                <a:gd name="T6" fmla="*/ 50 w 430"/>
                <a:gd name="T7" fmla="*/ 0 h 311"/>
                <a:gd name="T8" fmla="*/ 75 w 430"/>
                <a:gd name="T9" fmla="*/ 3 h 311"/>
                <a:gd name="T10" fmla="*/ 54 w 430"/>
                <a:gd name="T11" fmla="*/ 43 h 311"/>
                <a:gd name="T12" fmla="*/ 72 w 430"/>
                <a:gd name="T13" fmla="*/ 63 h 311"/>
                <a:gd name="T14" fmla="*/ 77 w 430"/>
                <a:gd name="T15" fmla="*/ 43 h 311"/>
                <a:gd name="T16" fmla="*/ 95 w 430"/>
                <a:gd name="T17" fmla="*/ 15 h 311"/>
                <a:gd name="T18" fmla="*/ 127 w 430"/>
                <a:gd name="T19" fmla="*/ 1 h 311"/>
                <a:gd name="T20" fmla="*/ 135 w 430"/>
                <a:gd name="T21" fmla="*/ 55 h 311"/>
                <a:gd name="T22" fmla="*/ 185 w 430"/>
                <a:gd name="T23" fmla="*/ 31 h 311"/>
                <a:gd name="T24" fmla="*/ 221 w 430"/>
                <a:gd name="T25" fmla="*/ 37 h 311"/>
                <a:gd name="T26" fmla="*/ 235 w 430"/>
                <a:gd name="T27" fmla="*/ 55 h 311"/>
                <a:gd name="T28" fmla="*/ 252 w 430"/>
                <a:gd name="T29" fmla="*/ 73 h 311"/>
                <a:gd name="T30" fmla="*/ 263 w 430"/>
                <a:gd name="T31" fmla="*/ 61 h 311"/>
                <a:gd name="T32" fmla="*/ 291 w 430"/>
                <a:gd name="T33" fmla="*/ 78 h 311"/>
                <a:gd name="T34" fmla="*/ 293 w 430"/>
                <a:gd name="T35" fmla="*/ 94 h 311"/>
                <a:gd name="T36" fmla="*/ 328 w 430"/>
                <a:gd name="T37" fmla="*/ 99 h 311"/>
                <a:gd name="T38" fmla="*/ 343 w 430"/>
                <a:gd name="T39" fmla="*/ 109 h 311"/>
                <a:gd name="T40" fmla="*/ 319 w 430"/>
                <a:gd name="T41" fmla="*/ 120 h 311"/>
                <a:gd name="T42" fmla="*/ 352 w 430"/>
                <a:gd name="T43" fmla="*/ 126 h 311"/>
                <a:gd name="T44" fmla="*/ 326 w 430"/>
                <a:gd name="T45" fmla="*/ 144 h 311"/>
                <a:gd name="T46" fmla="*/ 360 w 430"/>
                <a:gd name="T47" fmla="*/ 162 h 311"/>
                <a:gd name="T48" fmla="*/ 376 w 430"/>
                <a:gd name="T49" fmla="*/ 158 h 311"/>
                <a:gd name="T50" fmla="*/ 429 w 430"/>
                <a:gd name="T51" fmla="*/ 194 h 311"/>
                <a:gd name="T52" fmla="*/ 399 w 430"/>
                <a:gd name="T53" fmla="*/ 217 h 311"/>
                <a:gd name="T54" fmla="*/ 396 w 430"/>
                <a:gd name="T55" fmla="*/ 237 h 311"/>
                <a:gd name="T56" fmla="*/ 348 w 430"/>
                <a:gd name="T57" fmla="*/ 196 h 311"/>
                <a:gd name="T58" fmla="*/ 328 w 430"/>
                <a:gd name="T59" fmla="*/ 201 h 311"/>
                <a:gd name="T60" fmla="*/ 350 w 430"/>
                <a:gd name="T61" fmla="*/ 239 h 311"/>
                <a:gd name="T62" fmla="*/ 376 w 430"/>
                <a:gd name="T63" fmla="*/ 245 h 311"/>
                <a:gd name="T64" fmla="*/ 378 w 430"/>
                <a:gd name="T65" fmla="*/ 295 h 311"/>
                <a:gd name="T66" fmla="*/ 317 w 430"/>
                <a:gd name="T67" fmla="*/ 266 h 311"/>
                <a:gd name="T68" fmla="*/ 360 w 430"/>
                <a:gd name="T69" fmla="*/ 310 h 311"/>
                <a:gd name="T70" fmla="*/ 281 w 430"/>
                <a:gd name="T71" fmla="*/ 283 h 311"/>
                <a:gd name="T72" fmla="*/ 231 w 430"/>
                <a:gd name="T73" fmla="*/ 248 h 311"/>
                <a:gd name="T74" fmla="*/ 198 w 430"/>
                <a:gd name="T75" fmla="*/ 254 h 311"/>
                <a:gd name="T76" fmla="*/ 190 w 430"/>
                <a:gd name="T77" fmla="*/ 225 h 311"/>
                <a:gd name="T78" fmla="*/ 246 w 430"/>
                <a:gd name="T79" fmla="*/ 225 h 311"/>
                <a:gd name="T80" fmla="*/ 233 w 430"/>
                <a:gd name="T81" fmla="*/ 207 h 311"/>
                <a:gd name="T82" fmla="*/ 264 w 430"/>
                <a:gd name="T83" fmla="*/ 177 h 311"/>
                <a:gd name="T84" fmla="*/ 243 w 430"/>
                <a:gd name="T85" fmla="*/ 142 h 311"/>
                <a:gd name="T86" fmla="*/ 199 w 430"/>
                <a:gd name="T87" fmla="*/ 144 h 311"/>
                <a:gd name="T88" fmla="*/ 198 w 430"/>
                <a:gd name="T89" fmla="*/ 133 h 311"/>
                <a:gd name="T90" fmla="*/ 213 w 430"/>
                <a:gd name="T91" fmla="*/ 126 h 311"/>
                <a:gd name="T92" fmla="*/ 186 w 430"/>
                <a:gd name="T93" fmla="*/ 112 h 311"/>
                <a:gd name="T94" fmla="*/ 161 w 430"/>
                <a:gd name="T95" fmla="*/ 96 h 311"/>
                <a:gd name="T96" fmla="*/ 167 w 430"/>
                <a:gd name="T97" fmla="*/ 111 h 311"/>
                <a:gd name="T98" fmla="*/ 135 w 430"/>
                <a:gd name="T99" fmla="*/ 114 h 311"/>
                <a:gd name="T100" fmla="*/ 25 w 430"/>
                <a:gd name="T101" fmla="*/ 99 h 311"/>
                <a:gd name="T102" fmla="*/ 7 w 430"/>
                <a:gd name="T103" fmla="*/ 76 h 311"/>
                <a:gd name="T104" fmla="*/ 41 w 430"/>
                <a:gd name="T105" fmla="*/ 79 h 311"/>
                <a:gd name="T106" fmla="*/ 0 w 430"/>
                <a:gd name="T107" fmla="*/ 68 h 311"/>
                <a:gd name="T108" fmla="*/ 0 w 430"/>
                <a:gd name="T109" fmla="*/ 68 h 311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430"/>
                <a:gd name="T166" fmla="*/ 0 h 311"/>
                <a:gd name="T167" fmla="*/ 430 w 430"/>
                <a:gd name="T168" fmla="*/ 311 h 311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430" h="311">
                  <a:moveTo>
                    <a:pt x="0" y="68"/>
                  </a:moveTo>
                  <a:lnTo>
                    <a:pt x="0" y="68"/>
                  </a:lnTo>
                  <a:lnTo>
                    <a:pt x="2" y="35"/>
                  </a:lnTo>
                  <a:lnTo>
                    <a:pt x="50" y="0"/>
                  </a:lnTo>
                  <a:lnTo>
                    <a:pt x="75" y="3"/>
                  </a:lnTo>
                  <a:lnTo>
                    <a:pt x="54" y="43"/>
                  </a:lnTo>
                  <a:lnTo>
                    <a:pt x="72" y="63"/>
                  </a:lnTo>
                  <a:lnTo>
                    <a:pt x="77" y="43"/>
                  </a:lnTo>
                  <a:lnTo>
                    <a:pt x="95" y="15"/>
                  </a:lnTo>
                  <a:lnTo>
                    <a:pt x="127" y="1"/>
                  </a:lnTo>
                  <a:lnTo>
                    <a:pt x="135" y="55"/>
                  </a:lnTo>
                  <a:lnTo>
                    <a:pt x="185" y="31"/>
                  </a:lnTo>
                  <a:lnTo>
                    <a:pt x="221" y="37"/>
                  </a:lnTo>
                  <a:lnTo>
                    <a:pt x="235" y="55"/>
                  </a:lnTo>
                  <a:lnTo>
                    <a:pt x="252" y="73"/>
                  </a:lnTo>
                  <a:lnTo>
                    <a:pt x="263" y="61"/>
                  </a:lnTo>
                  <a:lnTo>
                    <a:pt x="291" y="78"/>
                  </a:lnTo>
                  <a:lnTo>
                    <a:pt x="293" y="94"/>
                  </a:lnTo>
                  <a:lnTo>
                    <a:pt x="328" y="99"/>
                  </a:lnTo>
                  <a:lnTo>
                    <a:pt x="343" y="109"/>
                  </a:lnTo>
                  <a:lnTo>
                    <a:pt x="319" y="120"/>
                  </a:lnTo>
                  <a:lnTo>
                    <a:pt x="352" y="126"/>
                  </a:lnTo>
                  <a:lnTo>
                    <a:pt x="326" y="144"/>
                  </a:lnTo>
                  <a:lnTo>
                    <a:pt x="360" y="162"/>
                  </a:lnTo>
                  <a:lnTo>
                    <a:pt x="376" y="158"/>
                  </a:lnTo>
                  <a:lnTo>
                    <a:pt x="429" y="194"/>
                  </a:lnTo>
                  <a:lnTo>
                    <a:pt x="399" y="217"/>
                  </a:lnTo>
                  <a:lnTo>
                    <a:pt x="396" y="237"/>
                  </a:lnTo>
                  <a:lnTo>
                    <a:pt x="348" y="196"/>
                  </a:lnTo>
                  <a:lnTo>
                    <a:pt x="328" y="201"/>
                  </a:lnTo>
                  <a:lnTo>
                    <a:pt x="350" y="239"/>
                  </a:lnTo>
                  <a:lnTo>
                    <a:pt x="376" y="245"/>
                  </a:lnTo>
                  <a:lnTo>
                    <a:pt x="378" y="295"/>
                  </a:lnTo>
                  <a:lnTo>
                    <a:pt x="317" y="266"/>
                  </a:lnTo>
                  <a:lnTo>
                    <a:pt x="360" y="310"/>
                  </a:lnTo>
                  <a:lnTo>
                    <a:pt x="281" y="283"/>
                  </a:lnTo>
                  <a:lnTo>
                    <a:pt x="231" y="248"/>
                  </a:lnTo>
                  <a:lnTo>
                    <a:pt x="198" y="254"/>
                  </a:lnTo>
                  <a:lnTo>
                    <a:pt x="190" y="225"/>
                  </a:lnTo>
                  <a:lnTo>
                    <a:pt x="246" y="225"/>
                  </a:lnTo>
                  <a:lnTo>
                    <a:pt x="233" y="207"/>
                  </a:lnTo>
                  <a:lnTo>
                    <a:pt x="264" y="177"/>
                  </a:lnTo>
                  <a:lnTo>
                    <a:pt x="243" y="142"/>
                  </a:lnTo>
                  <a:lnTo>
                    <a:pt x="199" y="144"/>
                  </a:lnTo>
                  <a:lnTo>
                    <a:pt x="198" y="133"/>
                  </a:lnTo>
                  <a:lnTo>
                    <a:pt x="213" y="126"/>
                  </a:lnTo>
                  <a:lnTo>
                    <a:pt x="186" y="112"/>
                  </a:lnTo>
                  <a:lnTo>
                    <a:pt x="161" y="96"/>
                  </a:lnTo>
                  <a:lnTo>
                    <a:pt x="167" y="111"/>
                  </a:lnTo>
                  <a:lnTo>
                    <a:pt x="135" y="114"/>
                  </a:lnTo>
                  <a:lnTo>
                    <a:pt x="25" y="99"/>
                  </a:lnTo>
                  <a:lnTo>
                    <a:pt x="7" y="76"/>
                  </a:lnTo>
                  <a:lnTo>
                    <a:pt x="41" y="79"/>
                  </a:lnTo>
                  <a:lnTo>
                    <a:pt x="0" y="68"/>
                  </a:lnTo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 i="0"/>
            </a:p>
          </p:txBody>
        </p:sp>
      </p:grpSp>
      <p:sp>
        <p:nvSpPr>
          <p:cNvPr id="150" name="Freeform 52">
            <a:extLst>
              <a:ext uri="{FF2B5EF4-FFF2-40B4-BE49-F238E27FC236}">
                <a16:creationId xmlns:a16="http://schemas.microsoft.com/office/drawing/2014/main" id="{01BBE87F-2EA3-4398-B11A-F6D6BD6398C2}"/>
              </a:ext>
            </a:extLst>
          </p:cNvPr>
          <p:cNvSpPr>
            <a:spLocks/>
          </p:cNvSpPr>
          <p:nvPr/>
        </p:nvSpPr>
        <p:spPr bwMode="auto">
          <a:xfrm>
            <a:off x="7591625" y="2443224"/>
            <a:ext cx="2733675" cy="419100"/>
          </a:xfrm>
          <a:custGeom>
            <a:avLst/>
            <a:gdLst>
              <a:gd name="T0" fmla="*/ 2147483647 w 1722"/>
              <a:gd name="T1" fmla="*/ 2147483647 h 264"/>
              <a:gd name="T2" fmla="*/ 2147483647 w 1722"/>
              <a:gd name="T3" fmla="*/ 2147483647 h 264"/>
              <a:gd name="T4" fmla="*/ 2147483647 w 1722"/>
              <a:gd name="T5" fmla="*/ 2147483647 h 264"/>
              <a:gd name="T6" fmla="*/ 2147483647 w 1722"/>
              <a:gd name="T7" fmla="*/ 2147483647 h 264"/>
              <a:gd name="T8" fmla="*/ 2147483647 w 1722"/>
              <a:gd name="T9" fmla="*/ 2147483647 h 264"/>
              <a:gd name="T10" fmla="*/ 2147483647 w 1722"/>
              <a:gd name="T11" fmla="*/ 2147483647 h 264"/>
              <a:gd name="T12" fmla="*/ 2147483647 w 1722"/>
              <a:gd name="T13" fmla="*/ 2147483647 h 264"/>
              <a:gd name="T14" fmla="*/ 2147483647 w 1722"/>
              <a:gd name="T15" fmla="*/ 2147483647 h 264"/>
              <a:gd name="T16" fmla="*/ 2147483647 w 1722"/>
              <a:gd name="T17" fmla="*/ 2147483647 h 264"/>
              <a:gd name="T18" fmla="*/ 2147483647 w 1722"/>
              <a:gd name="T19" fmla="*/ 2147483647 h 264"/>
              <a:gd name="T20" fmla="*/ 2147483647 w 1722"/>
              <a:gd name="T21" fmla="*/ 2147483647 h 264"/>
              <a:gd name="T22" fmla="*/ 2147483647 w 1722"/>
              <a:gd name="T23" fmla="*/ 2147483647 h 264"/>
              <a:gd name="T24" fmla="*/ 2147483647 w 1722"/>
              <a:gd name="T25" fmla="*/ 2147483647 h 264"/>
              <a:gd name="T26" fmla="*/ 2147483647 w 1722"/>
              <a:gd name="T27" fmla="*/ 2147483647 h 264"/>
              <a:gd name="T28" fmla="*/ 2147483647 w 1722"/>
              <a:gd name="T29" fmla="*/ 2147483647 h 264"/>
              <a:gd name="T30" fmla="*/ 2147483647 w 1722"/>
              <a:gd name="T31" fmla="*/ 2147483647 h 264"/>
              <a:gd name="T32" fmla="*/ 2147483647 w 1722"/>
              <a:gd name="T33" fmla="*/ 2147483647 h 264"/>
              <a:gd name="T34" fmla="*/ 2147483647 w 1722"/>
              <a:gd name="T35" fmla="*/ 2147483647 h 264"/>
              <a:gd name="T36" fmla="*/ 2147483647 w 1722"/>
              <a:gd name="T37" fmla="*/ 2147483647 h 264"/>
              <a:gd name="T38" fmla="*/ 2147483647 w 1722"/>
              <a:gd name="T39" fmla="*/ 2147483647 h 264"/>
              <a:gd name="T40" fmla="*/ 2147483647 w 1722"/>
              <a:gd name="T41" fmla="*/ 2147483647 h 264"/>
              <a:gd name="T42" fmla="*/ 2147483647 w 1722"/>
              <a:gd name="T43" fmla="*/ 2147483647 h 264"/>
              <a:gd name="T44" fmla="*/ 2147483647 w 1722"/>
              <a:gd name="T45" fmla="*/ 2147483647 h 264"/>
              <a:gd name="T46" fmla="*/ 2147483647 w 1722"/>
              <a:gd name="T47" fmla="*/ 2147483647 h 264"/>
              <a:gd name="T48" fmla="*/ 2147483647 w 1722"/>
              <a:gd name="T49" fmla="*/ 2147483647 h 264"/>
              <a:gd name="T50" fmla="*/ 2147483647 w 1722"/>
              <a:gd name="T51" fmla="*/ 2147483647 h 264"/>
              <a:gd name="T52" fmla="*/ 2147483647 w 1722"/>
              <a:gd name="T53" fmla="*/ 2147483647 h 264"/>
              <a:gd name="T54" fmla="*/ 2147483647 w 1722"/>
              <a:gd name="T55" fmla="*/ 2147483647 h 264"/>
              <a:gd name="T56" fmla="*/ 0 w 1722"/>
              <a:gd name="T57" fmla="*/ 2147483647 h 264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w 1722"/>
              <a:gd name="T88" fmla="*/ 0 h 264"/>
              <a:gd name="T89" fmla="*/ 1722 w 1722"/>
              <a:gd name="T90" fmla="*/ 264 h 264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T87" t="T88" r="T89" b="T90"/>
            <a:pathLst>
              <a:path w="1722" h="264">
                <a:moveTo>
                  <a:pt x="1722" y="7"/>
                </a:moveTo>
                <a:cubicBezTo>
                  <a:pt x="1687" y="3"/>
                  <a:pt x="1652" y="0"/>
                  <a:pt x="1611" y="10"/>
                </a:cubicBezTo>
                <a:cubicBezTo>
                  <a:pt x="1570" y="20"/>
                  <a:pt x="1513" y="43"/>
                  <a:pt x="1476" y="67"/>
                </a:cubicBezTo>
                <a:cubicBezTo>
                  <a:pt x="1439" y="91"/>
                  <a:pt x="1411" y="128"/>
                  <a:pt x="1386" y="154"/>
                </a:cubicBezTo>
                <a:cubicBezTo>
                  <a:pt x="1361" y="180"/>
                  <a:pt x="1343" y="208"/>
                  <a:pt x="1326" y="226"/>
                </a:cubicBezTo>
                <a:cubicBezTo>
                  <a:pt x="1309" y="244"/>
                  <a:pt x="1301" y="254"/>
                  <a:pt x="1284" y="259"/>
                </a:cubicBezTo>
                <a:cubicBezTo>
                  <a:pt x="1267" y="264"/>
                  <a:pt x="1237" y="260"/>
                  <a:pt x="1221" y="259"/>
                </a:cubicBezTo>
                <a:cubicBezTo>
                  <a:pt x="1205" y="258"/>
                  <a:pt x="1201" y="262"/>
                  <a:pt x="1185" y="250"/>
                </a:cubicBezTo>
                <a:cubicBezTo>
                  <a:pt x="1169" y="238"/>
                  <a:pt x="1143" y="208"/>
                  <a:pt x="1122" y="190"/>
                </a:cubicBezTo>
                <a:cubicBezTo>
                  <a:pt x="1101" y="172"/>
                  <a:pt x="1065" y="142"/>
                  <a:pt x="1059" y="142"/>
                </a:cubicBezTo>
                <a:cubicBezTo>
                  <a:pt x="1053" y="142"/>
                  <a:pt x="1092" y="178"/>
                  <a:pt x="1086" y="187"/>
                </a:cubicBezTo>
                <a:cubicBezTo>
                  <a:pt x="1080" y="196"/>
                  <a:pt x="1036" y="197"/>
                  <a:pt x="1023" y="196"/>
                </a:cubicBezTo>
                <a:cubicBezTo>
                  <a:pt x="1010" y="195"/>
                  <a:pt x="1016" y="195"/>
                  <a:pt x="1005" y="178"/>
                </a:cubicBezTo>
                <a:cubicBezTo>
                  <a:pt x="994" y="161"/>
                  <a:pt x="974" y="110"/>
                  <a:pt x="954" y="94"/>
                </a:cubicBezTo>
                <a:cubicBezTo>
                  <a:pt x="934" y="78"/>
                  <a:pt x="904" y="84"/>
                  <a:pt x="882" y="79"/>
                </a:cubicBezTo>
                <a:cubicBezTo>
                  <a:pt x="860" y="74"/>
                  <a:pt x="838" y="62"/>
                  <a:pt x="822" y="61"/>
                </a:cubicBezTo>
                <a:cubicBezTo>
                  <a:pt x="806" y="60"/>
                  <a:pt x="812" y="69"/>
                  <a:pt x="783" y="73"/>
                </a:cubicBezTo>
                <a:cubicBezTo>
                  <a:pt x="754" y="77"/>
                  <a:pt x="697" y="86"/>
                  <a:pt x="645" y="85"/>
                </a:cubicBezTo>
                <a:cubicBezTo>
                  <a:pt x="593" y="84"/>
                  <a:pt x="499" y="64"/>
                  <a:pt x="471" y="64"/>
                </a:cubicBezTo>
                <a:cubicBezTo>
                  <a:pt x="443" y="64"/>
                  <a:pt x="475" y="69"/>
                  <a:pt x="474" y="82"/>
                </a:cubicBezTo>
                <a:cubicBezTo>
                  <a:pt x="473" y="95"/>
                  <a:pt x="471" y="124"/>
                  <a:pt x="465" y="145"/>
                </a:cubicBezTo>
                <a:cubicBezTo>
                  <a:pt x="459" y="166"/>
                  <a:pt x="444" y="197"/>
                  <a:pt x="438" y="211"/>
                </a:cubicBezTo>
                <a:cubicBezTo>
                  <a:pt x="432" y="225"/>
                  <a:pt x="436" y="227"/>
                  <a:pt x="426" y="229"/>
                </a:cubicBezTo>
                <a:cubicBezTo>
                  <a:pt x="416" y="231"/>
                  <a:pt x="396" y="229"/>
                  <a:pt x="375" y="223"/>
                </a:cubicBezTo>
                <a:cubicBezTo>
                  <a:pt x="354" y="217"/>
                  <a:pt x="319" y="210"/>
                  <a:pt x="297" y="193"/>
                </a:cubicBezTo>
                <a:cubicBezTo>
                  <a:pt x="275" y="176"/>
                  <a:pt x="250" y="140"/>
                  <a:pt x="240" y="118"/>
                </a:cubicBezTo>
                <a:cubicBezTo>
                  <a:pt x="230" y="96"/>
                  <a:pt x="254" y="73"/>
                  <a:pt x="234" y="58"/>
                </a:cubicBezTo>
                <a:cubicBezTo>
                  <a:pt x="214" y="43"/>
                  <a:pt x="159" y="32"/>
                  <a:pt x="120" y="25"/>
                </a:cubicBezTo>
                <a:cubicBezTo>
                  <a:pt x="81" y="18"/>
                  <a:pt x="40" y="17"/>
                  <a:pt x="0" y="16"/>
                </a:cubicBezTo>
              </a:path>
            </a:pathLst>
          </a:custGeom>
          <a:noFill/>
          <a:ln w="22225">
            <a:solidFill>
              <a:schemeClr val="accent2">
                <a:lumMod val="50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US" i="0"/>
          </a:p>
        </p:txBody>
      </p:sp>
      <p:sp>
        <p:nvSpPr>
          <p:cNvPr id="151" name="Oval 60">
            <a:extLst>
              <a:ext uri="{FF2B5EF4-FFF2-40B4-BE49-F238E27FC236}">
                <a16:creationId xmlns:a16="http://schemas.microsoft.com/office/drawing/2014/main" id="{96D7A53B-0A49-4C0F-B064-5B447957CB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29521" y="1777745"/>
            <a:ext cx="304800" cy="3048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25400">
            <a:solidFill>
              <a:schemeClr val="accent2">
                <a:lumMod val="50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i="0"/>
          </a:p>
        </p:txBody>
      </p:sp>
      <p:sp>
        <p:nvSpPr>
          <p:cNvPr id="152" name="Oval 61">
            <a:extLst>
              <a:ext uri="{FF2B5EF4-FFF2-40B4-BE49-F238E27FC236}">
                <a16:creationId xmlns:a16="http://schemas.microsoft.com/office/drawing/2014/main" id="{B72512F6-0634-421E-905C-87832D9CDE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29521" y="2768345"/>
            <a:ext cx="304800" cy="3048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25400">
            <a:solidFill>
              <a:schemeClr val="accent2">
                <a:lumMod val="50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i="0"/>
          </a:p>
        </p:txBody>
      </p:sp>
      <p:sp>
        <p:nvSpPr>
          <p:cNvPr id="153" name="Oval 62">
            <a:extLst>
              <a:ext uri="{FF2B5EF4-FFF2-40B4-BE49-F238E27FC236}">
                <a16:creationId xmlns:a16="http://schemas.microsoft.com/office/drawing/2014/main" id="{E3C66331-B235-476F-924F-0D835BABDC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77321" y="3149345"/>
            <a:ext cx="304800" cy="3048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25400">
            <a:solidFill>
              <a:schemeClr val="accent2">
                <a:lumMod val="50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i="0"/>
          </a:p>
        </p:txBody>
      </p:sp>
      <p:sp>
        <p:nvSpPr>
          <p:cNvPr id="154" name="Oval 63">
            <a:extLst>
              <a:ext uri="{FF2B5EF4-FFF2-40B4-BE49-F238E27FC236}">
                <a16:creationId xmlns:a16="http://schemas.microsoft.com/office/drawing/2014/main" id="{A2683A7F-92C5-455A-86E1-D81456A099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77321" y="2539745"/>
            <a:ext cx="304800" cy="3048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25400">
            <a:solidFill>
              <a:schemeClr val="accent2">
                <a:lumMod val="50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i="0"/>
          </a:p>
        </p:txBody>
      </p:sp>
      <p:sp>
        <p:nvSpPr>
          <p:cNvPr id="155" name="Oval 64">
            <a:extLst>
              <a:ext uri="{FF2B5EF4-FFF2-40B4-BE49-F238E27FC236}">
                <a16:creationId xmlns:a16="http://schemas.microsoft.com/office/drawing/2014/main" id="{24CFB25C-7DD3-480A-8A6F-F3DFE166A1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77321" y="1777745"/>
            <a:ext cx="304800" cy="3048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25400">
            <a:solidFill>
              <a:schemeClr val="accent2">
                <a:lumMod val="50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i="0"/>
          </a:p>
        </p:txBody>
      </p:sp>
      <p:sp>
        <p:nvSpPr>
          <p:cNvPr id="156" name="Line 68">
            <a:extLst>
              <a:ext uri="{FF2B5EF4-FFF2-40B4-BE49-F238E27FC236}">
                <a16:creationId xmlns:a16="http://schemas.microsoft.com/office/drawing/2014/main" id="{60D868F4-DB7A-44EC-8988-08E0614E187D}"/>
              </a:ext>
            </a:extLst>
          </p:cNvPr>
          <p:cNvSpPr>
            <a:spLocks noChangeShapeType="1"/>
          </p:cNvSpPr>
          <p:nvPr/>
        </p:nvSpPr>
        <p:spPr bwMode="auto">
          <a:xfrm>
            <a:off x="2710521" y="2082545"/>
            <a:ext cx="990600" cy="457200"/>
          </a:xfrm>
          <a:prstGeom prst="line">
            <a:avLst/>
          </a:prstGeom>
          <a:noFill/>
          <a:ln w="31750">
            <a:solidFill>
              <a:schemeClr val="accent2">
                <a:lumMod val="50000"/>
              </a:schemeClr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 i="0"/>
          </a:p>
        </p:txBody>
      </p:sp>
      <p:sp>
        <p:nvSpPr>
          <p:cNvPr id="157" name="Line 69">
            <a:extLst>
              <a:ext uri="{FF2B5EF4-FFF2-40B4-BE49-F238E27FC236}">
                <a16:creationId xmlns:a16="http://schemas.microsoft.com/office/drawing/2014/main" id="{443E3D38-7EC5-4010-A29B-1A91859B31F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710521" y="2082545"/>
            <a:ext cx="990600" cy="685800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 i="0"/>
          </a:p>
        </p:txBody>
      </p:sp>
      <p:sp>
        <p:nvSpPr>
          <p:cNvPr id="158" name="Line 70">
            <a:extLst>
              <a:ext uri="{FF2B5EF4-FFF2-40B4-BE49-F238E27FC236}">
                <a16:creationId xmlns:a16="http://schemas.microsoft.com/office/drawing/2014/main" id="{2D977860-6684-4351-BD50-74956EB4E82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710521" y="2082545"/>
            <a:ext cx="990600" cy="685800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 i="0"/>
          </a:p>
        </p:txBody>
      </p:sp>
      <p:sp>
        <p:nvSpPr>
          <p:cNvPr id="159" name="Line 71">
            <a:extLst>
              <a:ext uri="{FF2B5EF4-FFF2-40B4-BE49-F238E27FC236}">
                <a16:creationId xmlns:a16="http://schemas.microsoft.com/office/drawing/2014/main" id="{C124523F-BF25-499F-AD60-89E7EBDC65F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710521" y="2082545"/>
            <a:ext cx="990600" cy="685800"/>
          </a:xfrm>
          <a:prstGeom prst="line">
            <a:avLst/>
          </a:prstGeom>
          <a:noFill/>
          <a:ln w="31750">
            <a:solidFill>
              <a:schemeClr val="accent2">
                <a:lumMod val="50000"/>
              </a:schemeClr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 i="0"/>
          </a:p>
        </p:txBody>
      </p:sp>
      <p:sp>
        <p:nvSpPr>
          <p:cNvPr id="160" name="Line 72">
            <a:extLst>
              <a:ext uri="{FF2B5EF4-FFF2-40B4-BE49-F238E27FC236}">
                <a16:creationId xmlns:a16="http://schemas.microsoft.com/office/drawing/2014/main" id="{AC9A88A6-E4EB-4DAD-80C7-21B8D39741AF}"/>
              </a:ext>
            </a:extLst>
          </p:cNvPr>
          <p:cNvSpPr>
            <a:spLocks noChangeShapeType="1"/>
          </p:cNvSpPr>
          <p:nvPr/>
        </p:nvSpPr>
        <p:spPr bwMode="auto">
          <a:xfrm>
            <a:off x="2710521" y="3073145"/>
            <a:ext cx="990600" cy="228600"/>
          </a:xfrm>
          <a:prstGeom prst="line">
            <a:avLst/>
          </a:prstGeom>
          <a:noFill/>
          <a:ln w="31750">
            <a:solidFill>
              <a:schemeClr val="accent2">
                <a:lumMod val="50000"/>
              </a:schemeClr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 i="0"/>
          </a:p>
        </p:txBody>
      </p:sp>
      <p:sp>
        <p:nvSpPr>
          <p:cNvPr id="161" name="Oval 73">
            <a:extLst>
              <a:ext uri="{FF2B5EF4-FFF2-40B4-BE49-F238E27FC236}">
                <a16:creationId xmlns:a16="http://schemas.microsoft.com/office/drawing/2014/main" id="{033A2ED6-0501-4041-BCD5-B224B3C64E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7970" y="1786919"/>
            <a:ext cx="304800" cy="3048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25400">
            <a:solidFill>
              <a:schemeClr val="accent2">
                <a:lumMod val="50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i="0"/>
          </a:p>
        </p:txBody>
      </p:sp>
      <p:sp>
        <p:nvSpPr>
          <p:cNvPr id="162" name="Oval 74">
            <a:extLst>
              <a:ext uri="{FF2B5EF4-FFF2-40B4-BE49-F238E27FC236}">
                <a16:creationId xmlns:a16="http://schemas.microsoft.com/office/drawing/2014/main" id="{5036C6BB-5640-43EF-B810-53E88DB151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7970" y="2777519"/>
            <a:ext cx="304800" cy="3048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25400">
            <a:solidFill>
              <a:schemeClr val="accent2">
                <a:lumMod val="50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i="0"/>
          </a:p>
        </p:txBody>
      </p:sp>
      <p:sp>
        <p:nvSpPr>
          <p:cNvPr id="163" name="Oval 75">
            <a:extLst>
              <a:ext uri="{FF2B5EF4-FFF2-40B4-BE49-F238E27FC236}">
                <a16:creationId xmlns:a16="http://schemas.microsoft.com/office/drawing/2014/main" id="{1DF42D7A-19FA-478F-8B81-D174BE00F2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35770" y="3158519"/>
            <a:ext cx="304800" cy="3048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25400">
            <a:solidFill>
              <a:schemeClr val="accent2">
                <a:lumMod val="50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i="0"/>
          </a:p>
        </p:txBody>
      </p:sp>
      <p:sp>
        <p:nvSpPr>
          <p:cNvPr id="164" name="Oval 76">
            <a:extLst>
              <a:ext uri="{FF2B5EF4-FFF2-40B4-BE49-F238E27FC236}">
                <a16:creationId xmlns:a16="http://schemas.microsoft.com/office/drawing/2014/main" id="{98C07F08-0932-4985-AC22-E7893F7EA8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35770" y="2548919"/>
            <a:ext cx="304800" cy="3048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25400">
            <a:solidFill>
              <a:schemeClr val="accent2">
                <a:lumMod val="50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i="0"/>
          </a:p>
        </p:txBody>
      </p:sp>
      <p:sp>
        <p:nvSpPr>
          <p:cNvPr id="165" name="Oval 77">
            <a:extLst>
              <a:ext uri="{FF2B5EF4-FFF2-40B4-BE49-F238E27FC236}">
                <a16:creationId xmlns:a16="http://schemas.microsoft.com/office/drawing/2014/main" id="{6068A867-5111-4206-9273-410C26B76E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35770" y="1786919"/>
            <a:ext cx="304800" cy="3048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25400">
            <a:solidFill>
              <a:schemeClr val="accent2">
                <a:lumMod val="50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i="0"/>
          </a:p>
        </p:txBody>
      </p:sp>
      <p:sp>
        <p:nvSpPr>
          <p:cNvPr id="166" name="Line 78">
            <a:extLst>
              <a:ext uri="{FF2B5EF4-FFF2-40B4-BE49-F238E27FC236}">
                <a16:creationId xmlns:a16="http://schemas.microsoft.com/office/drawing/2014/main" id="{A6798663-1009-42F4-AEB4-47FB016E6941}"/>
              </a:ext>
            </a:extLst>
          </p:cNvPr>
          <p:cNvSpPr>
            <a:spLocks noChangeShapeType="1"/>
          </p:cNvSpPr>
          <p:nvPr/>
        </p:nvSpPr>
        <p:spPr bwMode="auto">
          <a:xfrm>
            <a:off x="5568970" y="1939319"/>
            <a:ext cx="990600" cy="0"/>
          </a:xfrm>
          <a:prstGeom prst="line">
            <a:avLst/>
          </a:prstGeom>
          <a:noFill/>
          <a:ln w="31750">
            <a:solidFill>
              <a:schemeClr val="accent2">
                <a:lumMod val="50000"/>
              </a:schemeClr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i="0"/>
          </a:p>
        </p:txBody>
      </p:sp>
      <p:sp>
        <p:nvSpPr>
          <p:cNvPr id="167" name="Freeform 79">
            <a:extLst>
              <a:ext uri="{FF2B5EF4-FFF2-40B4-BE49-F238E27FC236}">
                <a16:creationId xmlns:a16="http://schemas.microsoft.com/office/drawing/2014/main" id="{CBE9C498-582F-43F8-A95A-71A381CE142B}"/>
              </a:ext>
            </a:extLst>
          </p:cNvPr>
          <p:cNvSpPr>
            <a:spLocks/>
          </p:cNvSpPr>
          <p:nvPr/>
        </p:nvSpPr>
        <p:spPr bwMode="auto">
          <a:xfrm>
            <a:off x="6483370" y="2091719"/>
            <a:ext cx="152400" cy="457200"/>
          </a:xfrm>
          <a:custGeom>
            <a:avLst/>
            <a:gdLst>
              <a:gd name="T0" fmla="*/ 2147483647 w 96"/>
              <a:gd name="T1" fmla="*/ 0 h 288"/>
              <a:gd name="T2" fmla="*/ 0 w 96"/>
              <a:gd name="T3" fmla="*/ 2147483647 h 288"/>
              <a:gd name="T4" fmla="*/ 2147483647 w 96"/>
              <a:gd name="T5" fmla="*/ 2147483647 h 288"/>
              <a:gd name="T6" fmla="*/ 0 60000 65536"/>
              <a:gd name="T7" fmla="*/ 0 60000 65536"/>
              <a:gd name="T8" fmla="*/ 0 60000 65536"/>
              <a:gd name="T9" fmla="*/ 0 w 96"/>
              <a:gd name="T10" fmla="*/ 0 h 288"/>
              <a:gd name="T11" fmla="*/ 96 w 96"/>
              <a:gd name="T12" fmla="*/ 288 h 28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96" h="288">
                <a:moveTo>
                  <a:pt x="96" y="0"/>
                </a:moveTo>
                <a:cubicBezTo>
                  <a:pt x="48" y="48"/>
                  <a:pt x="0" y="96"/>
                  <a:pt x="0" y="144"/>
                </a:cubicBezTo>
                <a:cubicBezTo>
                  <a:pt x="0" y="192"/>
                  <a:pt x="48" y="240"/>
                  <a:pt x="96" y="288"/>
                </a:cubicBezTo>
              </a:path>
            </a:pathLst>
          </a:custGeom>
          <a:noFill/>
          <a:ln w="31750">
            <a:solidFill>
              <a:schemeClr val="accent2">
                <a:lumMod val="50000"/>
              </a:schemeClr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i="0"/>
          </a:p>
        </p:txBody>
      </p:sp>
      <p:sp>
        <p:nvSpPr>
          <p:cNvPr id="168" name="Freeform 80">
            <a:extLst>
              <a:ext uri="{FF2B5EF4-FFF2-40B4-BE49-F238E27FC236}">
                <a16:creationId xmlns:a16="http://schemas.microsoft.com/office/drawing/2014/main" id="{9948F637-6AF3-4D3E-B976-E5A63545EB0F}"/>
              </a:ext>
            </a:extLst>
          </p:cNvPr>
          <p:cNvSpPr>
            <a:spLocks/>
          </p:cNvSpPr>
          <p:nvPr/>
        </p:nvSpPr>
        <p:spPr bwMode="auto">
          <a:xfrm>
            <a:off x="6407170" y="2701319"/>
            <a:ext cx="152400" cy="457200"/>
          </a:xfrm>
          <a:custGeom>
            <a:avLst/>
            <a:gdLst>
              <a:gd name="T0" fmla="*/ 2147483647 w 96"/>
              <a:gd name="T1" fmla="*/ 0 h 288"/>
              <a:gd name="T2" fmla="*/ 0 w 96"/>
              <a:gd name="T3" fmla="*/ 2147483647 h 288"/>
              <a:gd name="T4" fmla="*/ 2147483647 w 96"/>
              <a:gd name="T5" fmla="*/ 2147483647 h 288"/>
              <a:gd name="T6" fmla="*/ 0 60000 65536"/>
              <a:gd name="T7" fmla="*/ 0 60000 65536"/>
              <a:gd name="T8" fmla="*/ 0 60000 65536"/>
              <a:gd name="T9" fmla="*/ 0 w 96"/>
              <a:gd name="T10" fmla="*/ 0 h 288"/>
              <a:gd name="T11" fmla="*/ 96 w 96"/>
              <a:gd name="T12" fmla="*/ 288 h 28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96" h="288">
                <a:moveTo>
                  <a:pt x="96" y="0"/>
                </a:moveTo>
                <a:cubicBezTo>
                  <a:pt x="48" y="48"/>
                  <a:pt x="0" y="96"/>
                  <a:pt x="0" y="144"/>
                </a:cubicBezTo>
                <a:cubicBezTo>
                  <a:pt x="0" y="192"/>
                  <a:pt x="48" y="240"/>
                  <a:pt x="96" y="288"/>
                </a:cubicBezTo>
              </a:path>
            </a:pathLst>
          </a:custGeom>
          <a:noFill/>
          <a:ln w="31750">
            <a:solidFill>
              <a:schemeClr val="accent2">
                <a:lumMod val="50000"/>
              </a:schemeClr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i="0"/>
          </a:p>
        </p:txBody>
      </p:sp>
      <p:sp>
        <p:nvSpPr>
          <p:cNvPr id="169" name="Line 81">
            <a:extLst>
              <a:ext uri="{FF2B5EF4-FFF2-40B4-BE49-F238E27FC236}">
                <a16:creationId xmlns:a16="http://schemas.microsoft.com/office/drawing/2014/main" id="{12B751D0-CD69-4A07-8DB3-D31380ED0B8A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568970" y="3006119"/>
            <a:ext cx="990600" cy="304800"/>
          </a:xfrm>
          <a:prstGeom prst="line">
            <a:avLst/>
          </a:prstGeom>
          <a:noFill/>
          <a:ln w="31750">
            <a:solidFill>
              <a:schemeClr val="accent2">
                <a:lumMod val="50000"/>
              </a:schemeClr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i="0"/>
          </a:p>
        </p:txBody>
      </p:sp>
      <p:sp>
        <p:nvSpPr>
          <p:cNvPr id="170" name="Freeform 82">
            <a:extLst>
              <a:ext uri="{FF2B5EF4-FFF2-40B4-BE49-F238E27FC236}">
                <a16:creationId xmlns:a16="http://schemas.microsoft.com/office/drawing/2014/main" id="{C0169400-E8E7-4DF7-AF96-3BD9ED4F66E0}"/>
              </a:ext>
            </a:extLst>
          </p:cNvPr>
          <p:cNvSpPr>
            <a:spLocks/>
          </p:cNvSpPr>
          <p:nvPr/>
        </p:nvSpPr>
        <p:spPr bwMode="auto">
          <a:xfrm>
            <a:off x="5492770" y="2091719"/>
            <a:ext cx="152400" cy="685800"/>
          </a:xfrm>
          <a:custGeom>
            <a:avLst/>
            <a:gdLst>
              <a:gd name="T0" fmla="*/ 0 w 96"/>
              <a:gd name="T1" fmla="*/ 2147483647 h 432"/>
              <a:gd name="T2" fmla="*/ 2147483647 w 96"/>
              <a:gd name="T3" fmla="*/ 2147483647 h 432"/>
              <a:gd name="T4" fmla="*/ 0 w 96"/>
              <a:gd name="T5" fmla="*/ 0 h 432"/>
              <a:gd name="T6" fmla="*/ 0 60000 65536"/>
              <a:gd name="T7" fmla="*/ 0 60000 65536"/>
              <a:gd name="T8" fmla="*/ 0 60000 65536"/>
              <a:gd name="T9" fmla="*/ 0 w 96"/>
              <a:gd name="T10" fmla="*/ 0 h 432"/>
              <a:gd name="T11" fmla="*/ 96 w 96"/>
              <a:gd name="T12" fmla="*/ 432 h 43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96" h="432">
                <a:moveTo>
                  <a:pt x="0" y="432"/>
                </a:moveTo>
                <a:cubicBezTo>
                  <a:pt x="48" y="348"/>
                  <a:pt x="96" y="264"/>
                  <a:pt x="96" y="192"/>
                </a:cubicBezTo>
                <a:cubicBezTo>
                  <a:pt x="96" y="120"/>
                  <a:pt x="48" y="60"/>
                  <a:pt x="0" y="0"/>
                </a:cubicBezTo>
              </a:path>
            </a:pathLst>
          </a:custGeom>
          <a:noFill/>
          <a:ln w="31750">
            <a:solidFill>
              <a:schemeClr val="accent2">
                <a:lumMod val="50000"/>
              </a:schemeClr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i="0"/>
          </a:p>
        </p:txBody>
      </p:sp>
      <p:sp>
        <p:nvSpPr>
          <p:cNvPr id="171" name="Freeform 83">
            <a:extLst>
              <a:ext uri="{FF2B5EF4-FFF2-40B4-BE49-F238E27FC236}">
                <a16:creationId xmlns:a16="http://schemas.microsoft.com/office/drawing/2014/main" id="{253845C0-2D4E-4C33-90B1-31B806B06FE3}"/>
              </a:ext>
            </a:extLst>
          </p:cNvPr>
          <p:cNvSpPr>
            <a:spLocks/>
          </p:cNvSpPr>
          <p:nvPr/>
        </p:nvSpPr>
        <p:spPr bwMode="auto">
          <a:xfrm>
            <a:off x="3624921" y="2768345"/>
            <a:ext cx="152400" cy="457200"/>
          </a:xfrm>
          <a:custGeom>
            <a:avLst/>
            <a:gdLst>
              <a:gd name="T0" fmla="*/ 2147483647 w 96"/>
              <a:gd name="T1" fmla="*/ 0 h 288"/>
              <a:gd name="T2" fmla="*/ 0 w 96"/>
              <a:gd name="T3" fmla="*/ 2147483647 h 288"/>
              <a:gd name="T4" fmla="*/ 2147483647 w 96"/>
              <a:gd name="T5" fmla="*/ 2147483647 h 288"/>
              <a:gd name="T6" fmla="*/ 0 60000 65536"/>
              <a:gd name="T7" fmla="*/ 0 60000 65536"/>
              <a:gd name="T8" fmla="*/ 0 60000 65536"/>
              <a:gd name="T9" fmla="*/ 0 w 96"/>
              <a:gd name="T10" fmla="*/ 0 h 288"/>
              <a:gd name="T11" fmla="*/ 96 w 96"/>
              <a:gd name="T12" fmla="*/ 288 h 28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96" h="288">
                <a:moveTo>
                  <a:pt x="96" y="0"/>
                </a:moveTo>
                <a:cubicBezTo>
                  <a:pt x="48" y="48"/>
                  <a:pt x="0" y="96"/>
                  <a:pt x="0" y="144"/>
                </a:cubicBezTo>
                <a:cubicBezTo>
                  <a:pt x="0" y="192"/>
                  <a:pt x="48" y="240"/>
                  <a:pt x="96" y="288"/>
                </a:cubicBezTo>
              </a:path>
            </a:pathLst>
          </a:custGeom>
          <a:noFill/>
          <a:ln w="31750">
            <a:solidFill>
              <a:schemeClr val="accent2">
                <a:lumMod val="50000"/>
              </a:schemeClr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 i="0"/>
          </a:p>
        </p:txBody>
      </p:sp>
      <p:sp>
        <p:nvSpPr>
          <p:cNvPr id="172" name="Oval 84">
            <a:extLst>
              <a:ext uri="{FF2B5EF4-FFF2-40B4-BE49-F238E27FC236}">
                <a16:creationId xmlns:a16="http://schemas.microsoft.com/office/drawing/2014/main" id="{2502B06A-05E9-4CCC-9479-674B2F17B2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10760" y="2497199"/>
            <a:ext cx="76200" cy="762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accent2">
                <a:lumMod val="50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i="0"/>
          </a:p>
        </p:txBody>
      </p:sp>
      <p:sp>
        <p:nvSpPr>
          <p:cNvPr id="173" name="Oval 85">
            <a:extLst>
              <a:ext uri="{FF2B5EF4-FFF2-40B4-BE49-F238E27FC236}">
                <a16:creationId xmlns:a16="http://schemas.microsoft.com/office/drawing/2014/main" id="{0BEB7279-096A-4DBD-BA12-9453C1445F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29760" y="2497199"/>
            <a:ext cx="76200" cy="762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accent2">
                <a:lumMod val="50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i="0"/>
          </a:p>
        </p:txBody>
      </p:sp>
      <p:sp>
        <p:nvSpPr>
          <p:cNvPr id="174" name="Oval 86">
            <a:extLst>
              <a:ext uri="{FF2B5EF4-FFF2-40B4-BE49-F238E27FC236}">
                <a16:creationId xmlns:a16="http://schemas.microsoft.com/office/drawing/2014/main" id="{A304CEB7-FF43-42D9-8BC3-00EF7D55F3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44160" y="2497199"/>
            <a:ext cx="76200" cy="762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accent2">
                <a:lumMod val="50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i="0"/>
          </a:p>
        </p:txBody>
      </p:sp>
      <p:sp>
        <p:nvSpPr>
          <p:cNvPr id="175" name="Oval 87">
            <a:extLst>
              <a:ext uri="{FF2B5EF4-FFF2-40B4-BE49-F238E27FC236}">
                <a16:creationId xmlns:a16="http://schemas.microsoft.com/office/drawing/2014/main" id="{47CA9313-1DB8-4566-9574-9097F0BAAE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5160" y="2649599"/>
            <a:ext cx="76200" cy="762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accent2">
                <a:lumMod val="50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i="0"/>
          </a:p>
        </p:txBody>
      </p:sp>
      <p:sp>
        <p:nvSpPr>
          <p:cNvPr id="176" name="Oval 88">
            <a:extLst>
              <a:ext uri="{FF2B5EF4-FFF2-40B4-BE49-F238E27FC236}">
                <a16:creationId xmlns:a16="http://schemas.microsoft.com/office/drawing/2014/main" id="{D2EB52D2-490E-4D24-9DE5-733E4A0B04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06160" y="2801999"/>
            <a:ext cx="76200" cy="762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accent2">
                <a:lumMod val="50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i="0"/>
          </a:p>
        </p:txBody>
      </p:sp>
      <p:sp>
        <p:nvSpPr>
          <p:cNvPr id="177" name="Oval 89">
            <a:extLst>
              <a:ext uri="{FF2B5EF4-FFF2-40B4-BE49-F238E27FC236}">
                <a16:creationId xmlns:a16="http://schemas.microsoft.com/office/drawing/2014/main" id="{7FFC3C55-F1DD-4C74-8B74-DAFCAAAE2C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58560" y="2649599"/>
            <a:ext cx="76200" cy="762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accent2">
                <a:lumMod val="50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i="0"/>
          </a:p>
        </p:txBody>
      </p:sp>
      <p:sp>
        <p:nvSpPr>
          <p:cNvPr id="178" name="Oval 90">
            <a:extLst>
              <a:ext uri="{FF2B5EF4-FFF2-40B4-BE49-F238E27FC236}">
                <a16:creationId xmlns:a16="http://schemas.microsoft.com/office/drawing/2014/main" id="{28C293BA-12B3-4037-96B1-C789C868CF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96673" y="2511487"/>
            <a:ext cx="76200" cy="762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accent2">
                <a:lumMod val="50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i="0"/>
          </a:p>
        </p:txBody>
      </p:sp>
      <p:sp>
        <p:nvSpPr>
          <p:cNvPr id="179" name="Rectangle 92">
            <a:extLst>
              <a:ext uri="{FF2B5EF4-FFF2-40B4-BE49-F238E27FC236}">
                <a16:creationId xmlns:a16="http://schemas.microsoft.com/office/drawing/2014/main" id="{6E02A641-1264-4D96-9549-1F0CFCF370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8220" y="1593879"/>
            <a:ext cx="2819400" cy="20574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i="0"/>
          </a:p>
        </p:txBody>
      </p:sp>
      <p:sp>
        <p:nvSpPr>
          <p:cNvPr id="181" name="Rounded Rectangle 98">
            <a:extLst>
              <a:ext uri="{FF2B5EF4-FFF2-40B4-BE49-F238E27FC236}">
                <a16:creationId xmlns:a16="http://schemas.microsoft.com/office/drawing/2014/main" id="{2F450DFC-B0C2-4952-A341-EF020B78E47E}"/>
              </a:ext>
            </a:extLst>
          </p:cNvPr>
          <p:cNvSpPr/>
          <p:nvPr/>
        </p:nvSpPr>
        <p:spPr bwMode="auto">
          <a:xfrm>
            <a:off x="4695178" y="1585886"/>
            <a:ext cx="2743200" cy="2103120"/>
          </a:xfrm>
          <a:prstGeom prst="roundRect">
            <a:avLst>
              <a:gd name="adj" fmla="val 11227"/>
            </a:avLst>
          </a:prstGeom>
          <a:noFill/>
          <a:ln w="25400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i="0">
              <a:latin typeface="Times New Roman" pitchFamily="18" charset="0"/>
            </a:endParaRPr>
          </a:p>
        </p:txBody>
      </p:sp>
      <p:sp>
        <p:nvSpPr>
          <p:cNvPr id="182" name="Rectangle 181">
            <a:extLst>
              <a:ext uri="{FF2B5EF4-FFF2-40B4-BE49-F238E27FC236}">
                <a16:creationId xmlns:a16="http://schemas.microsoft.com/office/drawing/2014/main" id="{66F455B8-62FD-4A26-9C86-38C6A3C44C6C}"/>
              </a:ext>
            </a:extLst>
          </p:cNvPr>
          <p:cNvSpPr/>
          <p:nvPr/>
        </p:nvSpPr>
        <p:spPr>
          <a:xfrm>
            <a:off x="1806468" y="4180783"/>
            <a:ext cx="2617190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i="0" dirty="0">
                <a:latin typeface="Arial Narrow" panose="020B0606020202030204" pitchFamily="34" charset="0"/>
              </a:rPr>
              <a:t>Point to point services.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i="0" dirty="0">
                <a:latin typeface="Arial Narrow" panose="020B0606020202030204" pitchFamily="34" charset="0"/>
              </a:rPr>
              <a:t>Empty backhauls.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i="0" dirty="0">
                <a:latin typeface="Arial Narrow" panose="020B0606020202030204" pitchFamily="34" charset="0"/>
              </a:rPr>
              <a:t>Common for bulk freight.</a:t>
            </a:r>
          </a:p>
        </p:txBody>
      </p:sp>
      <p:sp>
        <p:nvSpPr>
          <p:cNvPr id="183" name="Rectangle 182">
            <a:extLst>
              <a:ext uri="{FF2B5EF4-FFF2-40B4-BE49-F238E27FC236}">
                <a16:creationId xmlns:a16="http://schemas.microsoft.com/office/drawing/2014/main" id="{B8691E13-8697-4AC7-A735-50A3875EE6A5}"/>
              </a:ext>
            </a:extLst>
          </p:cNvPr>
          <p:cNvSpPr/>
          <p:nvPr/>
        </p:nvSpPr>
        <p:spPr>
          <a:xfrm>
            <a:off x="4648220" y="4186846"/>
            <a:ext cx="27432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i="0" dirty="0">
                <a:latin typeface="Arial Narrow" panose="020B0606020202030204" pitchFamily="34" charset="0"/>
              </a:rPr>
              <a:t>Sequential shipping service between two maritime ranges (seaboards).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i="0" dirty="0">
                <a:latin typeface="Arial Narrow" panose="020B0606020202030204" pitchFamily="34" charset="0"/>
              </a:rPr>
              <a:t>Balancing the number of port calls and the frequency of services.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i="0" dirty="0">
                <a:latin typeface="Arial Narrow" panose="020B0606020202030204" pitchFamily="34" charset="0"/>
              </a:rPr>
              <a:t>Can rely on transshipment hubs between ranges.</a:t>
            </a:r>
          </a:p>
        </p:txBody>
      </p:sp>
      <p:sp>
        <p:nvSpPr>
          <p:cNvPr id="184" name="Rectangle 183">
            <a:extLst>
              <a:ext uri="{FF2B5EF4-FFF2-40B4-BE49-F238E27FC236}">
                <a16:creationId xmlns:a16="http://schemas.microsoft.com/office/drawing/2014/main" id="{85C4B90C-E99E-4554-B1E1-2CB4298CE8D6}"/>
              </a:ext>
            </a:extLst>
          </p:cNvPr>
          <p:cNvSpPr/>
          <p:nvPr/>
        </p:nvSpPr>
        <p:spPr>
          <a:xfrm>
            <a:off x="7539257" y="4218668"/>
            <a:ext cx="2786043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i="0" dirty="0">
                <a:latin typeface="Arial Narrow" panose="020B0606020202030204" pitchFamily="34" charset="0"/>
              </a:rPr>
              <a:t>Servicing a sequence of ports along several ranges.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i="0" dirty="0">
                <a:latin typeface="Arial Narrow" panose="020B0606020202030204" pitchFamily="34" charset="0"/>
              </a:rPr>
              <a:t>Pendulum services.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i="0" dirty="0">
                <a:latin typeface="Arial Narrow" panose="020B0606020202030204" pitchFamily="34" charset="0"/>
              </a:rPr>
              <a:t>Round-the-world services.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i="0" dirty="0">
                <a:latin typeface="Arial Narrow" panose="020B0606020202030204" pitchFamily="34" charset="0"/>
              </a:rPr>
              <a:t>Small number of ports per range are serviced.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i="0" dirty="0">
                <a:latin typeface="Arial Narrow" panose="020B0606020202030204" pitchFamily="34" charset="0"/>
              </a:rPr>
              <a:t>A series of transshipment hubs connecting with regional services.</a:t>
            </a:r>
          </a:p>
        </p:txBody>
      </p:sp>
      <p:sp>
        <p:nvSpPr>
          <p:cNvPr id="185" name="Rounded Rectangle 73">
            <a:extLst>
              <a:ext uri="{FF2B5EF4-FFF2-40B4-BE49-F238E27FC236}">
                <a16:creationId xmlns:a16="http://schemas.microsoft.com/office/drawing/2014/main" id="{8F2AC31C-8BF7-4C2E-AFB8-AF8AAF3BA89B}"/>
              </a:ext>
            </a:extLst>
          </p:cNvPr>
          <p:cNvSpPr/>
          <p:nvPr/>
        </p:nvSpPr>
        <p:spPr>
          <a:xfrm>
            <a:off x="1806468" y="3734063"/>
            <a:ext cx="2743200" cy="365760"/>
          </a:xfrm>
          <a:prstGeom prst="roundRect">
            <a:avLst/>
          </a:prstGeom>
          <a:solidFill>
            <a:schemeClr val="tx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rIns="45720" rtlCol="0" anchor="ctr"/>
          <a:lstStyle/>
          <a:p>
            <a:pPr algn="ctr"/>
            <a:r>
              <a:rPr lang="en-US" b="1" i="0" dirty="0">
                <a:solidFill>
                  <a:schemeClr val="bg1"/>
                </a:solidFill>
                <a:latin typeface="Arial Narrow" panose="020B0606020202030204" pitchFamily="34" charset="0"/>
              </a:rPr>
              <a:t>Port-to-Port</a:t>
            </a:r>
          </a:p>
        </p:txBody>
      </p:sp>
      <p:sp>
        <p:nvSpPr>
          <p:cNvPr id="277" name="Rounded Rectangle 73">
            <a:extLst>
              <a:ext uri="{FF2B5EF4-FFF2-40B4-BE49-F238E27FC236}">
                <a16:creationId xmlns:a16="http://schemas.microsoft.com/office/drawing/2014/main" id="{5C4F1344-DF9E-4F8B-AF51-956ACC425B70}"/>
              </a:ext>
            </a:extLst>
          </p:cNvPr>
          <p:cNvSpPr/>
          <p:nvPr/>
        </p:nvSpPr>
        <p:spPr>
          <a:xfrm>
            <a:off x="4683037" y="3734063"/>
            <a:ext cx="2743200" cy="365760"/>
          </a:xfrm>
          <a:prstGeom prst="roundRect">
            <a:avLst/>
          </a:prstGeom>
          <a:solidFill>
            <a:schemeClr val="tx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rIns="45720" rtlCol="0" anchor="ctr"/>
          <a:lstStyle/>
          <a:p>
            <a:pPr algn="ctr"/>
            <a:r>
              <a:rPr lang="en-US" b="1" i="0" dirty="0">
                <a:solidFill>
                  <a:schemeClr val="bg1"/>
                </a:solidFill>
                <a:latin typeface="Arial Narrow" panose="020B0606020202030204" pitchFamily="34" charset="0"/>
              </a:rPr>
              <a:t>Inter-Range</a:t>
            </a:r>
          </a:p>
        </p:txBody>
      </p:sp>
      <p:sp>
        <p:nvSpPr>
          <p:cNvPr id="278" name="Rounded Rectangle 73">
            <a:extLst>
              <a:ext uri="{FF2B5EF4-FFF2-40B4-BE49-F238E27FC236}">
                <a16:creationId xmlns:a16="http://schemas.microsoft.com/office/drawing/2014/main" id="{24E35820-9209-464A-BDC1-777A0B4D82D4}"/>
              </a:ext>
            </a:extLst>
          </p:cNvPr>
          <p:cNvSpPr/>
          <p:nvPr/>
        </p:nvSpPr>
        <p:spPr>
          <a:xfrm>
            <a:off x="7539256" y="3734063"/>
            <a:ext cx="2743200" cy="365760"/>
          </a:xfrm>
          <a:prstGeom prst="roundRect">
            <a:avLst/>
          </a:prstGeom>
          <a:solidFill>
            <a:schemeClr val="tx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rIns="45720" rtlCol="0" anchor="ctr"/>
          <a:lstStyle/>
          <a:p>
            <a:pPr algn="ctr"/>
            <a:r>
              <a:rPr lang="en-US" b="1" i="0" dirty="0">
                <a:solidFill>
                  <a:schemeClr val="bg1"/>
                </a:solidFill>
                <a:latin typeface="Arial Narrow" panose="020B0606020202030204" pitchFamily="34" charset="0"/>
              </a:rPr>
              <a:t>Multi-Ranges</a:t>
            </a:r>
          </a:p>
        </p:txBody>
      </p:sp>
      <p:sp>
        <p:nvSpPr>
          <p:cNvPr id="280" name="TextBox 279">
            <a:extLst>
              <a:ext uri="{FF2B5EF4-FFF2-40B4-BE49-F238E27FC236}">
                <a16:creationId xmlns:a16="http://schemas.microsoft.com/office/drawing/2014/main" id="{82FFFCC7-D00E-4047-BB32-95F13B8C73EC}"/>
              </a:ext>
            </a:extLst>
          </p:cNvPr>
          <p:cNvSpPr txBox="1"/>
          <p:nvPr/>
        </p:nvSpPr>
        <p:spPr>
          <a:xfrm>
            <a:off x="9757945" y="2197877"/>
            <a:ext cx="5196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i="0" dirty="0">
                <a:latin typeface="Arial Narrow" panose="020B0606020202030204" pitchFamily="34" charset="0"/>
              </a:rPr>
              <a:t>RTW</a:t>
            </a:r>
          </a:p>
        </p:txBody>
      </p:sp>
      <p:sp>
        <p:nvSpPr>
          <p:cNvPr id="281" name="Freeform: Shape 280">
            <a:extLst>
              <a:ext uri="{FF2B5EF4-FFF2-40B4-BE49-F238E27FC236}">
                <a16:creationId xmlns:a16="http://schemas.microsoft.com/office/drawing/2014/main" id="{371555F5-2483-430B-9983-D084BFFB6499}"/>
              </a:ext>
            </a:extLst>
          </p:cNvPr>
          <p:cNvSpPr/>
          <p:nvPr/>
        </p:nvSpPr>
        <p:spPr>
          <a:xfrm>
            <a:off x="8530085" y="2425427"/>
            <a:ext cx="432931" cy="638087"/>
          </a:xfrm>
          <a:custGeom>
            <a:avLst/>
            <a:gdLst>
              <a:gd name="connsiteX0" fmla="*/ 338916 w 432931"/>
              <a:gd name="connsiteY0" fmla="*/ 37 h 638087"/>
              <a:gd name="connsiteX1" fmla="*/ 250016 w 432931"/>
              <a:gd name="connsiteY1" fmla="*/ 69887 h 638087"/>
              <a:gd name="connsiteX2" fmla="*/ 199216 w 432931"/>
              <a:gd name="connsiteY2" fmla="*/ 282612 h 638087"/>
              <a:gd name="connsiteX3" fmla="*/ 246841 w 432931"/>
              <a:gd name="connsiteY3" fmla="*/ 390562 h 638087"/>
              <a:gd name="connsiteX4" fmla="*/ 427816 w 432931"/>
              <a:gd name="connsiteY4" fmla="*/ 485812 h 638087"/>
              <a:gd name="connsiteX5" fmla="*/ 21416 w 432931"/>
              <a:gd name="connsiteY5" fmla="*/ 631862 h 638087"/>
              <a:gd name="connsiteX6" fmla="*/ 65866 w 432931"/>
              <a:gd name="connsiteY6" fmla="*/ 587412 h 638087"/>
              <a:gd name="connsiteX7" fmla="*/ 145241 w 432931"/>
              <a:gd name="connsiteY7" fmla="*/ 374687 h 638087"/>
              <a:gd name="connsiteX8" fmla="*/ 211916 w 432931"/>
              <a:gd name="connsiteY8" fmla="*/ 66712 h 638087"/>
              <a:gd name="connsiteX9" fmla="*/ 338916 w 432931"/>
              <a:gd name="connsiteY9" fmla="*/ 37 h 638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32931" h="638087">
                <a:moveTo>
                  <a:pt x="338916" y="37"/>
                </a:moveTo>
                <a:cubicBezTo>
                  <a:pt x="345266" y="566"/>
                  <a:pt x="273299" y="22791"/>
                  <a:pt x="250016" y="69887"/>
                </a:cubicBezTo>
                <a:cubicBezTo>
                  <a:pt x="226733" y="116983"/>
                  <a:pt x="199745" y="229166"/>
                  <a:pt x="199216" y="282612"/>
                </a:cubicBezTo>
                <a:cubicBezTo>
                  <a:pt x="198687" y="336058"/>
                  <a:pt x="208741" y="356695"/>
                  <a:pt x="246841" y="390562"/>
                </a:cubicBezTo>
                <a:cubicBezTo>
                  <a:pt x="284941" y="424429"/>
                  <a:pt x="465387" y="445595"/>
                  <a:pt x="427816" y="485812"/>
                </a:cubicBezTo>
                <a:cubicBezTo>
                  <a:pt x="390245" y="526029"/>
                  <a:pt x="81741" y="614929"/>
                  <a:pt x="21416" y="631862"/>
                </a:cubicBezTo>
                <a:cubicBezTo>
                  <a:pt x="-38909" y="648795"/>
                  <a:pt x="45229" y="630274"/>
                  <a:pt x="65866" y="587412"/>
                </a:cubicBezTo>
                <a:cubicBezTo>
                  <a:pt x="86503" y="544550"/>
                  <a:pt x="120899" y="461470"/>
                  <a:pt x="145241" y="374687"/>
                </a:cubicBezTo>
                <a:cubicBezTo>
                  <a:pt x="169583" y="287904"/>
                  <a:pt x="177520" y="129683"/>
                  <a:pt x="211916" y="66712"/>
                </a:cubicBezTo>
                <a:cubicBezTo>
                  <a:pt x="246312" y="3741"/>
                  <a:pt x="332566" y="-492"/>
                  <a:pt x="338916" y="37"/>
                </a:cubicBezTo>
                <a:close/>
              </a:path>
            </a:pathLst>
          </a:custGeom>
          <a:noFill/>
          <a:ln w="22225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/>
          </a:p>
        </p:txBody>
      </p:sp>
      <p:sp>
        <p:nvSpPr>
          <p:cNvPr id="282" name="Oval 84">
            <a:extLst>
              <a:ext uri="{FF2B5EF4-FFF2-40B4-BE49-F238E27FC236}">
                <a16:creationId xmlns:a16="http://schemas.microsoft.com/office/drawing/2014/main" id="{46D8F733-E8EB-40AF-8CD2-FF127125ED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00850" y="3014198"/>
            <a:ext cx="76200" cy="762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accent3">
                <a:lumMod val="50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i="0"/>
          </a:p>
        </p:txBody>
      </p:sp>
      <p:sp>
        <p:nvSpPr>
          <p:cNvPr id="283" name="Oval 84">
            <a:extLst>
              <a:ext uri="{FF2B5EF4-FFF2-40B4-BE49-F238E27FC236}">
                <a16:creationId xmlns:a16="http://schemas.microsoft.com/office/drawing/2014/main" id="{F2892301-6B0D-4E65-842A-3732B6569F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25159" y="2864958"/>
            <a:ext cx="76200" cy="762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accent3">
                <a:lumMod val="50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i="0"/>
          </a:p>
        </p:txBody>
      </p:sp>
      <p:sp>
        <p:nvSpPr>
          <p:cNvPr id="284" name="Oval 84">
            <a:extLst>
              <a:ext uri="{FF2B5EF4-FFF2-40B4-BE49-F238E27FC236}">
                <a16:creationId xmlns:a16="http://schemas.microsoft.com/office/drawing/2014/main" id="{2A43E3CF-BE28-4FBF-82AD-F288AC956A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44160" y="2391198"/>
            <a:ext cx="76200" cy="762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accent3">
                <a:lumMod val="50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i="0"/>
          </a:p>
        </p:txBody>
      </p:sp>
      <p:sp>
        <p:nvSpPr>
          <p:cNvPr id="285" name="TextBox 284">
            <a:extLst>
              <a:ext uri="{FF2B5EF4-FFF2-40B4-BE49-F238E27FC236}">
                <a16:creationId xmlns:a16="http://schemas.microsoft.com/office/drawing/2014/main" id="{BF3CC5ED-79EC-4622-B219-EDA5AAFB1BCA}"/>
              </a:ext>
            </a:extLst>
          </p:cNvPr>
          <p:cNvSpPr txBox="1"/>
          <p:nvPr/>
        </p:nvSpPr>
        <p:spPr>
          <a:xfrm>
            <a:off x="8581582" y="2984555"/>
            <a:ext cx="8963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i="0" dirty="0">
                <a:latin typeface="Arial Narrow" panose="020B0606020202030204" pitchFamily="34" charset="0"/>
              </a:rPr>
              <a:t>Pendulum</a:t>
            </a:r>
          </a:p>
        </p:txBody>
      </p:sp>
    </p:spTree>
    <p:extLst>
      <p:ext uri="{BB962C8B-B14F-4D97-AF65-F5344CB8AC3E}">
        <p14:creationId xmlns:p14="http://schemas.microsoft.com/office/powerpoint/2010/main" val="115662490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95574A-57FF-46F6-AEBB-89229E2E98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Three Major Inter-Range Routes Serviced by Maersk</a:t>
            </a:r>
          </a:p>
        </p:txBody>
      </p:sp>
      <p:pic>
        <p:nvPicPr>
          <p:cNvPr id="5" name="Picture 4" descr="A close up of a map&#10;&#10;Description automatically generated">
            <a:extLst>
              <a:ext uri="{FF2B5EF4-FFF2-40B4-BE49-F238E27FC236}">
                <a16:creationId xmlns:a16="http://schemas.microsoft.com/office/drawing/2014/main" id="{13418EFB-DB52-4EB9-9953-7331DC244F7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8936" y="1208076"/>
            <a:ext cx="9601200" cy="5490308"/>
          </a:xfrm>
          <a:prstGeom prst="rect">
            <a:avLst/>
          </a:prstGeom>
        </p:spPr>
      </p:pic>
      <p:sp>
        <p:nvSpPr>
          <p:cNvPr id="4" name="Action Button: Document 3" title="Read this Web Page">
            <a:hlinkClick r:id="rId4" highlightClick="1"/>
            <a:extLst>
              <a:ext uri="{FF2B5EF4-FFF2-40B4-BE49-F238E27FC236}">
                <a16:creationId xmlns:a16="http://schemas.microsoft.com/office/drawing/2014/main" id="{F49F2173-8786-4F99-AFC2-2C39F151FA3E}"/>
              </a:ext>
            </a:extLst>
          </p:cNvPr>
          <p:cNvSpPr/>
          <p:nvPr/>
        </p:nvSpPr>
        <p:spPr bwMode="auto">
          <a:xfrm>
            <a:off x="9117927" y="274113"/>
            <a:ext cx="603316" cy="527901"/>
          </a:xfrm>
          <a:prstGeom prst="actionButtonDocument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chemeClr val="accent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3CE57DE-1A0B-4A8A-943E-335AFA5781D8}"/>
              </a:ext>
            </a:extLst>
          </p:cNvPr>
          <p:cNvSpPr txBox="1"/>
          <p:nvPr/>
        </p:nvSpPr>
        <p:spPr>
          <a:xfrm>
            <a:off x="9810951" y="314384"/>
            <a:ext cx="17011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Agency FB" pitchFamily="34" charset="0"/>
              </a:rPr>
              <a:t>Read this content</a:t>
            </a:r>
          </a:p>
        </p:txBody>
      </p:sp>
    </p:spTree>
    <p:extLst>
      <p:ext uri="{BB962C8B-B14F-4D97-AF65-F5344CB8AC3E}">
        <p14:creationId xmlns:p14="http://schemas.microsoft.com/office/powerpoint/2010/main" val="40269963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Modal Shares of World Trade by Volume and Value, 2008</a:t>
            </a:r>
          </a:p>
        </p:txBody>
      </p:sp>
      <p:graphicFrame>
        <p:nvGraphicFramePr>
          <p:cNvPr id="6" name="Content Placeholder 7"/>
          <p:cNvGraphicFramePr>
            <a:graphicFrameLocks noGrp="1"/>
          </p:cNvGraphicFramePr>
          <p:nvPr>
            <p:ph sz="half" idx="1"/>
          </p:nvPr>
        </p:nvGraphicFramePr>
        <p:xfrm>
          <a:off x="1030288" y="1447800"/>
          <a:ext cx="5067300" cy="5257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Content Placeholder 8"/>
          <p:cNvGraphicFramePr>
            <a:graphicFrameLocks noGrp="1"/>
          </p:cNvGraphicFramePr>
          <p:nvPr>
            <p:ph sz="half" idx="2"/>
          </p:nvPr>
        </p:nvGraphicFramePr>
        <p:xfrm>
          <a:off x="6300788" y="1447800"/>
          <a:ext cx="5070475" cy="5257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" name="Action Button: Document 8" title="Read this Web Page">
            <a:hlinkClick r:id="rId5" highlightClick="1"/>
            <a:extLst>
              <a:ext uri="{FF2B5EF4-FFF2-40B4-BE49-F238E27FC236}">
                <a16:creationId xmlns:a16="http://schemas.microsoft.com/office/drawing/2014/main" id="{A9C00042-D0A4-4377-B51E-CE325C001764}"/>
              </a:ext>
            </a:extLst>
          </p:cNvPr>
          <p:cNvSpPr/>
          <p:nvPr/>
        </p:nvSpPr>
        <p:spPr bwMode="auto">
          <a:xfrm>
            <a:off x="11168958" y="204877"/>
            <a:ext cx="603316" cy="527901"/>
          </a:xfrm>
          <a:prstGeom prst="actionButtonDocument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chemeClr val="accent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2D65DBF-F7F8-48B7-A71E-7EF869B059CB}"/>
              </a:ext>
            </a:extLst>
          </p:cNvPr>
          <p:cNvSpPr txBox="1"/>
          <p:nvPr/>
        </p:nvSpPr>
        <p:spPr>
          <a:xfrm>
            <a:off x="9421663" y="276943"/>
            <a:ext cx="17011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Agency FB" pitchFamily="34" charset="0"/>
              </a:rPr>
              <a:t>Read this content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267CC66-BA61-4E8C-924B-F2F2A2210C98}"/>
              </a:ext>
            </a:extLst>
          </p:cNvPr>
          <p:cNvSpPr txBox="1"/>
          <p:nvPr/>
        </p:nvSpPr>
        <p:spPr>
          <a:xfrm>
            <a:off x="6670487" y="677053"/>
            <a:ext cx="39895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gency FB" pitchFamily="34" charset="0"/>
              </a:rPr>
              <a:t>Explain the differences between the importance in the volume and value of international trade by transportation mode.</a:t>
            </a:r>
          </a:p>
        </p:txBody>
      </p:sp>
      <p:pic>
        <p:nvPicPr>
          <p:cNvPr id="12" name="Picture 2" descr="C:\Users\ecojpr\AppData\Local\Microsoft\Windows\Temporary Internet Files\Content.IE5\H0P94DF5\MC900442072[1].wmf">
            <a:extLst>
              <a:ext uri="{FF2B5EF4-FFF2-40B4-BE49-F238E27FC236}">
                <a16:creationId xmlns:a16="http://schemas.microsoft.com/office/drawing/2014/main" id="{6768212A-08D1-4C11-AA36-9E4C5D4229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0063" y="864985"/>
            <a:ext cx="914400" cy="652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929174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lose up of a map&#10;&#10;Description automatically generated">
            <a:extLst>
              <a:ext uri="{FF2B5EF4-FFF2-40B4-BE49-F238E27FC236}">
                <a16:creationId xmlns:a16="http://schemas.microsoft.com/office/drawing/2014/main" id="{45CF2367-6BAC-4421-8DAC-44EEA87B884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580" y="1180058"/>
            <a:ext cx="11155680" cy="557784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Global Maritime Piracy, 2008-2009</a:t>
            </a:r>
          </a:p>
        </p:txBody>
      </p:sp>
      <p:sp>
        <p:nvSpPr>
          <p:cNvPr id="6" name="Action Button: Document 5" title="Read this Web Page">
            <a:hlinkClick r:id="rId4" highlightClick="1"/>
          </p:cNvPr>
          <p:cNvSpPr/>
          <p:nvPr/>
        </p:nvSpPr>
        <p:spPr bwMode="auto">
          <a:xfrm>
            <a:off x="8745866" y="214993"/>
            <a:ext cx="603316" cy="527901"/>
          </a:xfrm>
          <a:prstGeom prst="actionButtonDocument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chemeClr val="accent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9631837" y="208474"/>
            <a:ext cx="17011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Agency FB" pitchFamily="34" charset="0"/>
              </a:rPr>
              <a:t>Read this content</a:t>
            </a:r>
          </a:p>
        </p:txBody>
      </p:sp>
      <p:sp>
        <p:nvSpPr>
          <p:cNvPr id="7" name="Rectangle 6"/>
          <p:cNvSpPr/>
          <p:nvPr/>
        </p:nvSpPr>
        <p:spPr>
          <a:xfrm>
            <a:off x="1283726" y="5890339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b="1" dirty="0">
                <a:latin typeface="Agency FB" pitchFamily="34" charset="0"/>
              </a:rPr>
              <a:t>To what corresponds maritime piracy?</a:t>
            </a:r>
          </a:p>
        </p:txBody>
      </p:sp>
      <p:pic>
        <p:nvPicPr>
          <p:cNvPr id="8" name="Picture 2" descr="C:\Users\ecojpr\AppData\Local\Microsoft\Windows\Temporary Internet Files\Content.IE5\H0P94DF5\MC900442072[1].wm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350" y="5884926"/>
            <a:ext cx="914400" cy="652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610049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Short Assignment: Maritime Transportation</a:t>
            </a:r>
          </a:p>
        </p:txBody>
      </p:sp>
      <p:pic>
        <p:nvPicPr>
          <p:cNvPr id="4" name="Picture 4" descr="http://www.wpclipart.com/signs_symbol/thumbtack_notes/thumbtack_note_assignmen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5808" y="1500712"/>
            <a:ext cx="1828800" cy="1285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4327273" y="5379188"/>
            <a:ext cx="4572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b="1" dirty="0">
                <a:latin typeface="Agency FB" pitchFamily="34" charset="0"/>
              </a:rPr>
              <a:t>Provide an overview of the five main types of ships used by maritime transportation, notably in terms of their use and type of cargo.</a:t>
            </a:r>
          </a:p>
        </p:txBody>
      </p:sp>
      <p:pic>
        <p:nvPicPr>
          <p:cNvPr id="7" name="Picture 2" descr="C:\Users\ecojpr\AppData\Local\Microsoft\Windows\Temporary Internet Files\Content.IE5\H0P94DF5\MC900442072[1]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7365" y="5560661"/>
            <a:ext cx="914400" cy="652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www.transportationissuesdaily.com/wp-content/uploads/2011/06/Port-of-Tacoma-Evergreen-Terminal1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97365" y="1500712"/>
            <a:ext cx="5486400" cy="3653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126119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 – Ports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Action Button: Document 5" title="Read this Web Page">
            <a:hlinkClick r:id="rId3" highlightClick="1"/>
          </p:cNvPr>
          <p:cNvSpPr/>
          <p:nvPr/>
        </p:nvSpPr>
        <p:spPr bwMode="auto">
          <a:xfrm>
            <a:off x="3064034" y="6023383"/>
            <a:ext cx="603316" cy="527901"/>
          </a:xfrm>
          <a:prstGeom prst="actionButtonDocument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chemeClr val="accent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746592" y="6102666"/>
            <a:ext cx="4985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0" dirty="0">
                <a:latin typeface="Agency FB" panose="020B0503020202020204" pitchFamily="34" charset="0"/>
              </a:rPr>
              <a:t>Read this section containing detailed background information</a:t>
            </a:r>
          </a:p>
        </p:txBody>
      </p:sp>
    </p:spTree>
    <p:extLst>
      <p:ext uri="{BB962C8B-B14F-4D97-AF65-F5344CB8AC3E}">
        <p14:creationId xmlns:p14="http://schemas.microsoft.com/office/powerpoint/2010/main" val="292615499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Transport and Cargo Handling Functions of a Port</a:t>
            </a:r>
          </a:p>
        </p:txBody>
      </p:sp>
      <p:sp>
        <p:nvSpPr>
          <p:cNvPr id="182" name="Action Button: Document 181" title="Read this Web Page">
            <a:hlinkClick r:id="rId3" highlightClick="1"/>
            <a:extLst>
              <a:ext uri="{FF2B5EF4-FFF2-40B4-BE49-F238E27FC236}">
                <a16:creationId xmlns:a16="http://schemas.microsoft.com/office/drawing/2014/main" id="{D678014B-ED5C-4ADA-B761-8305B7AE0C27}"/>
              </a:ext>
            </a:extLst>
          </p:cNvPr>
          <p:cNvSpPr/>
          <p:nvPr/>
        </p:nvSpPr>
        <p:spPr bwMode="auto">
          <a:xfrm>
            <a:off x="9205286" y="245885"/>
            <a:ext cx="603316" cy="527901"/>
          </a:xfrm>
          <a:prstGeom prst="actionButtonDocument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chemeClr val="accent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endParaRPr lang="en-US"/>
          </a:p>
        </p:txBody>
      </p:sp>
      <p:sp>
        <p:nvSpPr>
          <p:cNvPr id="183" name="TextBox 182">
            <a:extLst>
              <a:ext uri="{FF2B5EF4-FFF2-40B4-BE49-F238E27FC236}">
                <a16:creationId xmlns:a16="http://schemas.microsoft.com/office/drawing/2014/main" id="{C8A2B7FD-A232-4F91-A0D1-41F14FB99EBE}"/>
              </a:ext>
            </a:extLst>
          </p:cNvPr>
          <p:cNvSpPr txBox="1"/>
          <p:nvPr/>
        </p:nvSpPr>
        <p:spPr>
          <a:xfrm>
            <a:off x="9808603" y="357150"/>
            <a:ext cx="17011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Agency FB" pitchFamily="34" charset="0"/>
              </a:rPr>
              <a:t>Read this content</a:t>
            </a:r>
          </a:p>
        </p:txBody>
      </p:sp>
      <p:sp>
        <p:nvSpPr>
          <p:cNvPr id="81" name="Rectangle: Rounded Corners 80">
            <a:extLst>
              <a:ext uri="{FF2B5EF4-FFF2-40B4-BE49-F238E27FC236}">
                <a16:creationId xmlns:a16="http://schemas.microsoft.com/office/drawing/2014/main" id="{FEDE5F12-390E-4AA0-A24C-37362A3F566D}"/>
              </a:ext>
            </a:extLst>
          </p:cNvPr>
          <p:cNvSpPr/>
          <p:nvPr/>
        </p:nvSpPr>
        <p:spPr>
          <a:xfrm>
            <a:off x="4907908" y="2391572"/>
            <a:ext cx="2560320" cy="2468880"/>
          </a:xfrm>
          <a:prstGeom prst="roundRect">
            <a:avLst>
              <a:gd name="adj" fmla="val 4401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 dirty="0"/>
          </a:p>
        </p:txBody>
      </p:sp>
      <p:sp>
        <p:nvSpPr>
          <p:cNvPr id="82" name="Rectangle: Rounded Corners 81">
            <a:extLst>
              <a:ext uri="{FF2B5EF4-FFF2-40B4-BE49-F238E27FC236}">
                <a16:creationId xmlns:a16="http://schemas.microsoft.com/office/drawing/2014/main" id="{64EDB59A-8BDC-457D-B7C8-5475D4398863}"/>
              </a:ext>
            </a:extLst>
          </p:cNvPr>
          <p:cNvSpPr/>
          <p:nvPr/>
        </p:nvSpPr>
        <p:spPr>
          <a:xfrm>
            <a:off x="6791082" y="2576998"/>
            <a:ext cx="3017520" cy="1188720"/>
          </a:xfrm>
          <a:prstGeom prst="roundRect">
            <a:avLst>
              <a:gd name="adj" fmla="val 7185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 dirty="0"/>
          </a:p>
        </p:txBody>
      </p:sp>
      <p:sp>
        <p:nvSpPr>
          <p:cNvPr id="83" name="Oval 18">
            <a:extLst>
              <a:ext uri="{FF2B5EF4-FFF2-40B4-BE49-F238E27FC236}">
                <a16:creationId xmlns:a16="http://schemas.microsoft.com/office/drawing/2014/main" id="{08CA5772-264C-4794-82CE-7398BA3144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26424" y="2706688"/>
            <a:ext cx="914400" cy="914400"/>
          </a:xfrm>
          <a:prstGeom prst="ellipse">
            <a:avLst/>
          </a:prstGeom>
          <a:solidFill>
            <a:schemeClr val="bg1"/>
          </a:solidFill>
          <a:ln w="508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000" b="1" i="0" dirty="0">
                <a:latin typeface="Arial Narrow" panose="020B0606020202030204" pitchFamily="34" charset="0"/>
              </a:rPr>
              <a:t>PORT</a:t>
            </a:r>
          </a:p>
        </p:txBody>
      </p:sp>
      <p:sp>
        <p:nvSpPr>
          <p:cNvPr id="84" name="Rectangle: Rounded Corners 83">
            <a:extLst>
              <a:ext uri="{FF2B5EF4-FFF2-40B4-BE49-F238E27FC236}">
                <a16:creationId xmlns:a16="http://schemas.microsoft.com/office/drawing/2014/main" id="{18E43DA9-75F1-455A-B2F9-B5736EDD0626}"/>
              </a:ext>
            </a:extLst>
          </p:cNvPr>
          <p:cNvSpPr/>
          <p:nvPr/>
        </p:nvSpPr>
        <p:spPr>
          <a:xfrm>
            <a:off x="2558646" y="2569528"/>
            <a:ext cx="3017520" cy="1188720"/>
          </a:xfrm>
          <a:prstGeom prst="roundRect">
            <a:avLst>
              <a:gd name="adj" fmla="val 7185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 dirty="0"/>
          </a:p>
        </p:txBody>
      </p:sp>
      <p:sp>
        <p:nvSpPr>
          <p:cNvPr id="85" name="Arrow: Right 84">
            <a:extLst>
              <a:ext uri="{FF2B5EF4-FFF2-40B4-BE49-F238E27FC236}">
                <a16:creationId xmlns:a16="http://schemas.microsoft.com/office/drawing/2014/main" id="{655B0674-6EF3-4F92-81C2-B609226C98B3}"/>
              </a:ext>
            </a:extLst>
          </p:cNvPr>
          <p:cNvSpPr/>
          <p:nvPr/>
        </p:nvSpPr>
        <p:spPr>
          <a:xfrm rot="10800000">
            <a:off x="5010028" y="2843848"/>
            <a:ext cx="641267" cy="640080"/>
          </a:xfrm>
          <a:prstGeom prst="rightArrow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 dirty="0"/>
          </a:p>
        </p:txBody>
      </p:sp>
      <p:sp>
        <p:nvSpPr>
          <p:cNvPr id="86" name="Arrow: Right 85">
            <a:extLst>
              <a:ext uri="{FF2B5EF4-FFF2-40B4-BE49-F238E27FC236}">
                <a16:creationId xmlns:a16="http://schemas.microsoft.com/office/drawing/2014/main" id="{2118F355-9E94-4788-A8EE-EA57A83314E9}"/>
              </a:ext>
            </a:extLst>
          </p:cNvPr>
          <p:cNvSpPr/>
          <p:nvPr/>
        </p:nvSpPr>
        <p:spPr>
          <a:xfrm>
            <a:off x="6715953" y="2843847"/>
            <a:ext cx="641267" cy="640080"/>
          </a:xfrm>
          <a:prstGeom prst="rightArrow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 dirty="0"/>
          </a:p>
        </p:txBody>
      </p:sp>
      <p:sp>
        <p:nvSpPr>
          <p:cNvPr id="87" name="Rounded Rectangle 42">
            <a:extLst>
              <a:ext uri="{FF2B5EF4-FFF2-40B4-BE49-F238E27FC236}">
                <a16:creationId xmlns:a16="http://schemas.microsoft.com/office/drawing/2014/main" id="{F2FEF58D-BEFB-4ABE-9E9C-3809B69792E6}"/>
              </a:ext>
            </a:extLst>
          </p:cNvPr>
          <p:cNvSpPr/>
          <p:nvPr/>
        </p:nvSpPr>
        <p:spPr>
          <a:xfrm>
            <a:off x="2679495" y="2981008"/>
            <a:ext cx="2286000" cy="365760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b="1" i="0" dirty="0">
                <a:latin typeface="Arial Narrow" panose="020B0606020202030204" pitchFamily="34" charset="0"/>
              </a:rPr>
              <a:t>Services to ships</a:t>
            </a:r>
            <a:endParaRPr lang="en-US" i="0" dirty="0">
              <a:latin typeface="Arial Narrow" panose="020B0606020202030204" pitchFamily="34" charset="0"/>
            </a:endParaRPr>
          </a:p>
        </p:txBody>
      </p:sp>
      <p:sp>
        <p:nvSpPr>
          <p:cNvPr id="88" name="Rounded Rectangle 42">
            <a:extLst>
              <a:ext uri="{FF2B5EF4-FFF2-40B4-BE49-F238E27FC236}">
                <a16:creationId xmlns:a16="http://schemas.microsoft.com/office/drawing/2014/main" id="{2B22F2BC-908D-492D-9C4C-7A5D8C94E796}"/>
              </a:ext>
            </a:extLst>
          </p:cNvPr>
          <p:cNvSpPr/>
          <p:nvPr/>
        </p:nvSpPr>
        <p:spPr>
          <a:xfrm>
            <a:off x="7407700" y="2969182"/>
            <a:ext cx="2286000" cy="365760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b="1" i="0" dirty="0">
                <a:latin typeface="Arial Narrow" panose="020B0606020202030204" pitchFamily="34" charset="0"/>
              </a:rPr>
              <a:t>Services to cargo</a:t>
            </a:r>
            <a:endParaRPr lang="en-US" i="0" dirty="0">
              <a:latin typeface="Arial Narrow" panose="020B0606020202030204" pitchFamily="34" charset="0"/>
            </a:endParaRPr>
          </a:p>
        </p:txBody>
      </p:sp>
      <p:sp>
        <p:nvSpPr>
          <p:cNvPr id="89" name="Rounded Rectangle 42">
            <a:extLst>
              <a:ext uri="{FF2B5EF4-FFF2-40B4-BE49-F238E27FC236}">
                <a16:creationId xmlns:a16="http://schemas.microsoft.com/office/drawing/2014/main" id="{C7072C3C-3A55-4CEC-9BFA-A5547BFDF9B7}"/>
              </a:ext>
            </a:extLst>
          </p:cNvPr>
          <p:cNvSpPr/>
          <p:nvPr/>
        </p:nvSpPr>
        <p:spPr>
          <a:xfrm>
            <a:off x="5040624" y="3895408"/>
            <a:ext cx="2286000" cy="36576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b="1" i="0" dirty="0">
                <a:latin typeface="Arial Narrow" panose="020B0606020202030204" pitchFamily="34" charset="0"/>
              </a:rPr>
              <a:t>Industrial complexes</a:t>
            </a:r>
            <a:endParaRPr lang="en-US" i="0" dirty="0">
              <a:latin typeface="Arial Narrow" panose="020B0606020202030204" pitchFamily="34" charset="0"/>
            </a:endParaRPr>
          </a:p>
        </p:txBody>
      </p:sp>
      <p:sp>
        <p:nvSpPr>
          <p:cNvPr id="90" name="Rounded Rectangle 42">
            <a:extLst>
              <a:ext uri="{FF2B5EF4-FFF2-40B4-BE49-F238E27FC236}">
                <a16:creationId xmlns:a16="http://schemas.microsoft.com/office/drawing/2014/main" id="{3FE417BE-9D2C-4C5F-AF5A-46527CC0FB10}"/>
              </a:ext>
            </a:extLst>
          </p:cNvPr>
          <p:cNvSpPr/>
          <p:nvPr/>
        </p:nvSpPr>
        <p:spPr>
          <a:xfrm>
            <a:off x="5042170" y="4352608"/>
            <a:ext cx="2286000" cy="36576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b="1" i="0" dirty="0">
                <a:latin typeface="Arial Narrow" panose="020B0606020202030204" pitchFamily="34" charset="0"/>
              </a:rPr>
              <a:t>Logistics clusters</a:t>
            </a:r>
            <a:endParaRPr lang="en-US" i="0" dirty="0">
              <a:latin typeface="Arial Narrow" panose="020B0606020202030204" pitchFamily="34" charset="0"/>
            </a:endParaRP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6468CCB0-562D-4902-9561-F484999F8B94}"/>
              </a:ext>
            </a:extLst>
          </p:cNvPr>
          <p:cNvSpPr txBox="1">
            <a:spLocks/>
          </p:cNvSpPr>
          <p:nvPr/>
        </p:nvSpPr>
        <p:spPr>
          <a:xfrm>
            <a:off x="3627562" y="3491424"/>
            <a:ext cx="610094" cy="21544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en-US" sz="1400" i="0" dirty="0">
                <a:solidFill>
                  <a:schemeClr val="bg1">
                    <a:lumMod val="65000"/>
                  </a:schemeClr>
                </a:solidFill>
                <a:latin typeface="Arial Narrow" panose="020B0606020202030204" pitchFamily="34" charset="0"/>
              </a:rPr>
              <a:t>© PEMP</a:t>
            </a:r>
          </a:p>
        </p:txBody>
      </p:sp>
    </p:spTree>
    <p:extLst>
      <p:ext uri="{BB962C8B-B14F-4D97-AF65-F5344CB8AC3E}">
        <p14:creationId xmlns:p14="http://schemas.microsoft.com/office/powerpoint/2010/main" val="385716933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Dimensions of a Port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7214369" y="5690063"/>
            <a:ext cx="3989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gency FB" pitchFamily="34" charset="0"/>
              </a:rPr>
              <a:t>What is a port and the functions it performs?</a:t>
            </a:r>
          </a:p>
        </p:txBody>
      </p:sp>
      <p:pic>
        <p:nvPicPr>
          <p:cNvPr id="46" name="Picture 2" descr="C:\Users\ecojpr\AppData\Local\Microsoft\Windows\Temporary Internet Files\Content.IE5\H0P94DF5\MC900442072[1]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9969" y="5723724"/>
            <a:ext cx="914400" cy="652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Action Button: Document 46" title="Read this Web Page">
            <a:hlinkClick r:id="rId4" highlightClick="1"/>
            <a:extLst>
              <a:ext uri="{FF2B5EF4-FFF2-40B4-BE49-F238E27FC236}">
                <a16:creationId xmlns:a16="http://schemas.microsoft.com/office/drawing/2014/main" id="{BCA553E9-3AD0-4C91-B65B-99056841D51F}"/>
              </a:ext>
            </a:extLst>
          </p:cNvPr>
          <p:cNvSpPr/>
          <p:nvPr/>
        </p:nvSpPr>
        <p:spPr bwMode="auto">
          <a:xfrm>
            <a:off x="1482188" y="5531494"/>
            <a:ext cx="603316" cy="527901"/>
          </a:xfrm>
          <a:prstGeom prst="actionButtonDocument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chemeClr val="accent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endParaRPr lang="en-US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132C6360-566C-46FF-B11C-4C1A1904D6CD}"/>
              </a:ext>
            </a:extLst>
          </p:cNvPr>
          <p:cNvSpPr txBox="1"/>
          <p:nvPr/>
        </p:nvSpPr>
        <p:spPr>
          <a:xfrm>
            <a:off x="2085505" y="5642759"/>
            <a:ext cx="17011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Agency FB" pitchFamily="34" charset="0"/>
              </a:rPr>
              <a:t>Read this content</a:t>
            </a: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87140102-4F74-468D-A3A0-1B983CC80C6C}"/>
              </a:ext>
            </a:extLst>
          </p:cNvPr>
          <p:cNvCxnSpPr/>
          <p:nvPr/>
        </p:nvCxnSpPr>
        <p:spPr>
          <a:xfrm>
            <a:off x="4957468" y="2232660"/>
            <a:ext cx="0" cy="1645920"/>
          </a:xfrm>
          <a:prstGeom prst="line">
            <a:avLst/>
          </a:prstGeom>
          <a:ln w="254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ounded Rectangle 7">
            <a:extLst>
              <a:ext uri="{FF2B5EF4-FFF2-40B4-BE49-F238E27FC236}">
                <a16:creationId xmlns:a16="http://schemas.microsoft.com/office/drawing/2014/main" id="{CE313AD4-0FE1-404F-B808-92D16DBAC1BA}"/>
              </a:ext>
            </a:extLst>
          </p:cNvPr>
          <p:cNvSpPr/>
          <p:nvPr/>
        </p:nvSpPr>
        <p:spPr>
          <a:xfrm>
            <a:off x="1832432" y="2022423"/>
            <a:ext cx="2011680" cy="2011680"/>
          </a:xfrm>
          <a:prstGeom prst="roundRect">
            <a:avLst>
              <a:gd name="adj" fmla="val 6152"/>
            </a:avLst>
          </a:prstGeom>
          <a:solidFill>
            <a:schemeClr val="accent1"/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43" name="Rounded Rectangle 11">
            <a:extLst>
              <a:ext uri="{FF2B5EF4-FFF2-40B4-BE49-F238E27FC236}">
                <a16:creationId xmlns:a16="http://schemas.microsoft.com/office/drawing/2014/main" id="{9BFE47ED-8795-4673-A368-6F58258F7BB9}"/>
              </a:ext>
            </a:extLst>
          </p:cNvPr>
          <p:cNvSpPr/>
          <p:nvPr/>
        </p:nvSpPr>
        <p:spPr>
          <a:xfrm>
            <a:off x="3942651" y="2025343"/>
            <a:ext cx="2011680" cy="2011680"/>
          </a:xfrm>
          <a:prstGeom prst="roundRect">
            <a:avLst>
              <a:gd name="adj" fmla="val 6152"/>
            </a:avLst>
          </a:prstGeom>
          <a:noFill/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44" name="Rounded Rectangle 13">
            <a:extLst>
              <a:ext uri="{FF2B5EF4-FFF2-40B4-BE49-F238E27FC236}">
                <a16:creationId xmlns:a16="http://schemas.microsoft.com/office/drawing/2014/main" id="{0F0AA403-841A-41F8-94BA-B15D4E5019C8}"/>
              </a:ext>
            </a:extLst>
          </p:cNvPr>
          <p:cNvSpPr/>
          <p:nvPr/>
        </p:nvSpPr>
        <p:spPr>
          <a:xfrm>
            <a:off x="6052870" y="2025343"/>
            <a:ext cx="2011680" cy="2011680"/>
          </a:xfrm>
          <a:prstGeom prst="roundRect">
            <a:avLst>
              <a:gd name="adj" fmla="val 6152"/>
            </a:avLst>
          </a:prstGeom>
          <a:noFill/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45" name="Rounded Rectangle 15">
            <a:extLst>
              <a:ext uri="{FF2B5EF4-FFF2-40B4-BE49-F238E27FC236}">
                <a16:creationId xmlns:a16="http://schemas.microsoft.com/office/drawing/2014/main" id="{AFA9050C-AF9E-46E1-8177-DA25B017A522}"/>
              </a:ext>
            </a:extLst>
          </p:cNvPr>
          <p:cNvSpPr/>
          <p:nvPr/>
        </p:nvSpPr>
        <p:spPr>
          <a:xfrm>
            <a:off x="8163089" y="2025343"/>
            <a:ext cx="2011680" cy="2011680"/>
          </a:xfrm>
          <a:prstGeom prst="roundRect">
            <a:avLst>
              <a:gd name="adj" fmla="val 6152"/>
            </a:avLst>
          </a:prstGeom>
          <a:noFill/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83" name="Oval 18">
            <a:extLst>
              <a:ext uri="{FF2B5EF4-FFF2-40B4-BE49-F238E27FC236}">
                <a16:creationId xmlns:a16="http://schemas.microsoft.com/office/drawing/2014/main" id="{97966EE5-1919-4BF8-BAAA-6D5FADAC83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02990" y="2532953"/>
            <a:ext cx="1097280" cy="1097280"/>
          </a:xfrm>
          <a:prstGeom prst="ellips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84" name="Left-Right Arrow 1">
            <a:extLst>
              <a:ext uri="{FF2B5EF4-FFF2-40B4-BE49-F238E27FC236}">
                <a16:creationId xmlns:a16="http://schemas.microsoft.com/office/drawing/2014/main" id="{B27BF9CF-4837-422F-9848-0EF2A82D8147}"/>
              </a:ext>
            </a:extLst>
          </p:cNvPr>
          <p:cNvSpPr/>
          <p:nvPr/>
        </p:nvSpPr>
        <p:spPr>
          <a:xfrm>
            <a:off x="4025796" y="2899067"/>
            <a:ext cx="548640" cy="365760"/>
          </a:xfrm>
          <a:prstGeom prst="leftRightArrow">
            <a:avLst/>
          </a:prstGeom>
          <a:solidFill>
            <a:schemeClr val="accent2">
              <a:lumMod val="75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85" name="Quad Arrow Callout 2">
            <a:extLst>
              <a:ext uri="{FF2B5EF4-FFF2-40B4-BE49-F238E27FC236}">
                <a16:creationId xmlns:a16="http://schemas.microsoft.com/office/drawing/2014/main" id="{BFAB46D9-695E-48C5-91C1-41F53A09F612}"/>
              </a:ext>
            </a:extLst>
          </p:cNvPr>
          <p:cNvSpPr/>
          <p:nvPr/>
        </p:nvSpPr>
        <p:spPr>
          <a:xfrm>
            <a:off x="4591854" y="2715833"/>
            <a:ext cx="731520" cy="731520"/>
          </a:xfrm>
          <a:prstGeom prst="quadArrowCallout">
            <a:avLst>
              <a:gd name="adj1" fmla="val 12917"/>
              <a:gd name="adj2" fmla="val 18515"/>
              <a:gd name="adj3" fmla="val 16649"/>
              <a:gd name="adj4" fmla="val 36927"/>
            </a:avLst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86" name="Left-Right Arrow 18">
            <a:extLst>
              <a:ext uri="{FF2B5EF4-FFF2-40B4-BE49-F238E27FC236}">
                <a16:creationId xmlns:a16="http://schemas.microsoft.com/office/drawing/2014/main" id="{EAD57A46-EA64-40A6-8CEB-4EE85853996C}"/>
              </a:ext>
            </a:extLst>
          </p:cNvPr>
          <p:cNvSpPr/>
          <p:nvPr/>
        </p:nvSpPr>
        <p:spPr>
          <a:xfrm>
            <a:off x="5336436" y="2897502"/>
            <a:ext cx="548640" cy="365760"/>
          </a:xfrm>
          <a:prstGeom prst="leftRightArrow">
            <a:avLst/>
          </a:prstGeom>
          <a:solidFill>
            <a:schemeClr val="accent3">
              <a:lumMod val="50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7386F36D-C088-4DCB-A8F8-0102D7220468}"/>
              </a:ext>
            </a:extLst>
          </p:cNvPr>
          <p:cNvSpPr/>
          <p:nvPr/>
        </p:nvSpPr>
        <p:spPr>
          <a:xfrm>
            <a:off x="6522612" y="2629366"/>
            <a:ext cx="1097280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3783613F-5516-4ECA-A8F6-A9E4BC10BABB}"/>
              </a:ext>
            </a:extLst>
          </p:cNvPr>
          <p:cNvSpPr/>
          <p:nvPr/>
        </p:nvSpPr>
        <p:spPr>
          <a:xfrm>
            <a:off x="6219161" y="3366304"/>
            <a:ext cx="457200" cy="45720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CFAE5140-B08F-4395-81E5-21D70E4CA2EB}"/>
              </a:ext>
            </a:extLst>
          </p:cNvPr>
          <p:cNvSpPr/>
          <p:nvPr/>
        </p:nvSpPr>
        <p:spPr>
          <a:xfrm>
            <a:off x="6842652" y="3366304"/>
            <a:ext cx="457200" cy="4572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69A73720-248B-4EB6-9B07-3EE76AD4A443}"/>
              </a:ext>
            </a:extLst>
          </p:cNvPr>
          <p:cNvSpPr/>
          <p:nvPr/>
        </p:nvSpPr>
        <p:spPr>
          <a:xfrm>
            <a:off x="7466143" y="3366304"/>
            <a:ext cx="457200" cy="4572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>
              <a:latin typeface="Arial Narrow" panose="020B0606020202030204" pitchFamily="34" charset="0"/>
            </a:endParaRPr>
          </a:p>
        </p:txBody>
      </p: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773A24EA-9EA7-4175-953C-78D2F7816DA5}"/>
              </a:ext>
            </a:extLst>
          </p:cNvPr>
          <p:cNvCxnSpPr>
            <a:stCxn id="87" idx="2"/>
            <a:endCxn id="88" idx="0"/>
          </p:cNvCxnSpPr>
          <p:nvPr/>
        </p:nvCxnSpPr>
        <p:spPr>
          <a:xfrm flipH="1">
            <a:off x="6447761" y="3086566"/>
            <a:ext cx="623491" cy="279738"/>
          </a:xfrm>
          <a:prstGeom prst="line">
            <a:avLst/>
          </a:prstGeom>
          <a:ln w="254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0BE658C7-191F-40BA-BD88-28487B2EC9FA}"/>
              </a:ext>
            </a:extLst>
          </p:cNvPr>
          <p:cNvCxnSpPr>
            <a:stCxn id="87" idx="2"/>
            <a:endCxn id="89" idx="0"/>
          </p:cNvCxnSpPr>
          <p:nvPr/>
        </p:nvCxnSpPr>
        <p:spPr>
          <a:xfrm>
            <a:off x="7071252" y="3086566"/>
            <a:ext cx="0" cy="279738"/>
          </a:xfrm>
          <a:prstGeom prst="line">
            <a:avLst/>
          </a:prstGeom>
          <a:ln w="254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9AA4B317-AE44-483E-BD54-3032C69F27D8}"/>
              </a:ext>
            </a:extLst>
          </p:cNvPr>
          <p:cNvCxnSpPr>
            <a:stCxn id="87" idx="2"/>
            <a:endCxn id="90" idx="0"/>
          </p:cNvCxnSpPr>
          <p:nvPr/>
        </p:nvCxnSpPr>
        <p:spPr>
          <a:xfrm>
            <a:off x="7071252" y="3086566"/>
            <a:ext cx="623491" cy="279738"/>
          </a:xfrm>
          <a:prstGeom prst="line">
            <a:avLst/>
          </a:prstGeom>
          <a:ln w="254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Chevron 31">
            <a:extLst>
              <a:ext uri="{FF2B5EF4-FFF2-40B4-BE49-F238E27FC236}">
                <a16:creationId xmlns:a16="http://schemas.microsoft.com/office/drawing/2014/main" id="{04F81097-620F-472F-8A07-A1AEA764224B}"/>
              </a:ext>
            </a:extLst>
          </p:cNvPr>
          <p:cNvSpPr/>
          <p:nvPr/>
        </p:nvSpPr>
        <p:spPr>
          <a:xfrm>
            <a:off x="8259972" y="2857413"/>
            <a:ext cx="457200" cy="640080"/>
          </a:xfrm>
          <a:prstGeom prst="chevron">
            <a:avLst>
              <a:gd name="adj" fmla="val 46610"/>
            </a:avLst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sp>
        <p:nvSpPr>
          <p:cNvPr id="95" name="Chevron 32">
            <a:extLst>
              <a:ext uri="{FF2B5EF4-FFF2-40B4-BE49-F238E27FC236}">
                <a16:creationId xmlns:a16="http://schemas.microsoft.com/office/drawing/2014/main" id="{42883F78-9D37-4F18-853C-947CEA052908}"/>
              </a:ext>
            </a:extLst>
          </p:cNvPr>
          <p:cNvSpPr/>
          <p:nvPr/>
        </p:nvSpPr>
        <p:spPr>
          <a:xfrm>
            <a:off x="8605096" y="2857413"/>
            <a:ext cx="457200" cy="640080"/>
          </a:xfrm>
          <a:prstGeom prst="chevron">
            <a:avLst>
              <a:gd name="adj" fmla="val 46610"/>
            </a:avLst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sp>
        <p:nvSpPr>
          <p:cNvPr id="96" name="Chevron 33">
            <a:extLst>
              <a:ext uri="{FF2B5EF4-FFF2-40B4-BE49-F238E27FC236}">
                <a16:creationId xmlns:a16="http://schemas.microsoft.com/office/drawing/2014/main" id="{31683C2A-C02E-435E-8AA5-A302166AA4FF}"/>
              </a:ext>
            </a:extLst>
          </p:cNvPr>
          <p:cNvSpPr/>
          <p:nvPr/>
        </p:nvSpPr>
        <p:spPr>
          <a:xfrm>
            <a:off x="8950220" y="2857413"/>
            <a:ext cx="457200" cy="640080"/>
          </a:xfrm>
          <a:prstGeom prst="chevron">
            <a:avLst>
              <a:gd name="adj" fmla="val 46610"/>
            </a:avLst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sp>
        <p:nvSpPr>
          <p:cNvPr id="97" name="Chevron 34">
            <a:extLst>
              <a:ext uri="{FF2B5EF4-FFF2-40B4-BE49-F238E27FC236}">
                <a16:creationId xmlns:a16="http://schemas.microsoft.com/office/drawing/2014/main" id="{F0CDC27C-7798-485C-B825-B9CA1B09B8E5}"/>
              </a:ext>
            </a:extLst>
          </p:cNvPr>
          <p:cNvSpPr/>
          <p:nvPr/>
        </p:nvSpPr>
        <p:spPr>
          <a:xfrm>
            <a:off x="9295344" y="2857413"/>
            <a:ext cx="457200" cy="640080"/>
          </a:xfrm>
          <a:prstGeom prst="chevron">
            <a:avLst>
              <a:gd name="adj" fmla="val 46610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sp>
        <p:nvSpPr>
          <p:cNvPr id="98" name="Chevron 35">
            <a:extLst>
              <a:ext uri="{FF2B5EF4-FFF2-40B4-BE49-F238E27FC236}">
                <a16:creationId xmlns:a16="http://schemas.microsoft.com/office/drawing/2014/main" id="{93F76857-2CA6-45D8-AE49-883BE9485C11}"/>
              </a:ext>
            </a:extLst>
          </p:cNvPr>
          <p:cNvSpPr/>
          <p:nvPr/>
        </p:nvSpPr>
        <p:spPr>
          <a:xfrm>
            <a:off x="9640468" y="2857413"/>
            <a:ext cx="457200" cy="640080"/>
          </a:xfrm>
          <a:prstGeom prst="chevron">
            <a:avLst>
              <a:gd name="adj" fmla="val 46610"/>
            </a:avLst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sp>
        <p:nvSpPr>
          <p:cNvPr id="99" name="Oval 18">
            <a:extLst>
              <a:ext uri="{FF2B5EF4-FFF2-40B4-BE49-F238E27FC236}">
                <a16:creationId xmlns:a16="http://schemas.microsoft.com/office/drawing/2014/main" id="{B3FE404E-C801-4C10-8889-A9849BAF5B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05075" y="2628813"/>
            <a:ext cx="1097280" cy="1097280"/>
          </a:xfrm>
          <a:prstGeom prst="ellips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100" name="Text Box 19">
            <a:extLst>
              <a:ext uri="{FF2B5EF4-FFF2-40B4-BE49-F238E27FC236}">
                <a16:creationId xmlns:a16="http://schemas.microsoft.com/office/drawing/2014/main" id="{44CD5E1C-2BDC-4A2E-9FAF-EB9824F19A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10403" y="3702229"/>
            <a:ext cx="80086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45720" tIns="0" rIns="45720" bIns="0">
            <a:spAutoFit/>
          </a:bodyPr>
          <a:lstStyle/>
          <a:p>
            <a:r>
              <a:rPr lang="en-US" sz="1600" b="1" i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</a:rPr>
              <a:t>Foreland</a:t>
            </a:r>
          </a:p>
        </p:txBody>
      </p:sp>
      <p:sp>
        <p:nvSpPr>
          <p:cNvPr id="101" name="Text Box 19">
            <a:extLst>
              <a:ext uri="{FF2B5EF4-FFF2-40B4-BE49-F238E27FC236}">
                <a16:creationId xmlns:a16="http://schemas.microsoft.com/office/drawing/2014/main" id="{71E2563F-A60B-4CDA-8A55-FC86F5A3CA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98026" y="3702281"/>
            <a:ext cx="922688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45720" tIns="0" rIns="45720" bIns="0">
            <a:spAutoFit/>
          </a:bodyPr>
          <a:lstStyle/>
          <a:p>
            <a:r>
              <a:rPr lang="en-US" sz="1600" b="1" i="0">
                <a:solidFill>
                  <a:schemeClr val="accent3">
                    <a:lumMod val="50000"/>
                  </a:schemeClr>
                </a:solidFill>
                <a:latin typeface="Arial Narrow" panose="020B0606020202030204" pitchFamily="34" charset="0"/>
              </a:rPr>
              <a:t>Hinterland</a:t>
            </a:r>
          </a:p>
        </p:txBody>
      </p:sp>
      <p:sp>
        <p:nvSpPr>
          <p:cNvPr id="102" name="Freeform: Shape 101">
            <a:extLst>
              <a:ext uri="{FF2B5EF4-FFF2-40B4-BE49-F238E27FC236}">
                <a16:creationId xmlns:a16="http://schemas.microsoft.com/office/drawing/2014/main" id="{FF4541ED-5CB4-40B9-8FFD-86EFE9057729}"/>
              </a:ext>
            </a:extLst>
          </p:cNvPr>
          <p:cNvSpPr>
            <a:spLocks/>
          </p:cNvSpPr>
          <p:nvPr/>
        </p:nvSpPr>
        <p:spPr bwMode="auto">
          <a:xfrm>
            <a:off x="1844562" y="2027513"/>
            <a:ext cx="1984068" cy="1443872"/>
          </a:xfrm>
          <a:custGeom>
            <a:avLst/>
            <a:gdLst>
              <a:gd name="connsiteX0" fmla="*/ 179884 w 2011680"/>
              <a:gd name="connsiteY0" fmla="*/ 0 h 1443872"/>
              <a:gd name="connsiteX1" fmla="*/ 503675 w 2011680"/>
              <a:gd name="connsiteY1" fmla="*/ 9293 h 1443872"/>
              <a:gd name="connsiteX2" fmla="*/ 905029 w 2011680"/>
              <a:gd name="connsiteY2" fmla="*/ 6340 h 1443872"/>
              <a:gd name="connsiteX3" fmla="*/ 1907573 w 2011680"/>
              <a:gd name="connsiteY3" fmla="*/ 7489 h 1443872"/>
              <a:gd name="connsiteX4" fmla="*/ 1937747 w 2011680"/>
              <a:gd name="connsiteY4" fmla="*/ 10740 h 1443872"/>
              <a:gd name="connsiteX5" fmla="*/ 1975432 w 2011680"/>
              <a:gd name="connsiteY5" fmla="*/ 36147 h 1443872"/>
              <a:gd name="connsiteX6" fmla="*/ 2011680 w 2011680"/>
              <a:gd name="connsiteY6" fmla="*/ 123658 h 1443872"/>
              <a:gd name="connsiteX7" fmla="*/ 2011680 w 2011680"/>
              <a:gd name="connsiteY7" fmla="*/ 1319578 h 1443872"/>
              <a:gd name="connsiteX8" fmla="*/ 1945913 w 2011680"/>
              <a:gd name="connsiteY8" fmla="*/ 1288173 h 1443872"/>
              <a:gd name="connsiteX9" fmla="*/ 1912413 w 2011680"/>
              <a:gd name="connsiteY9" fmla="*/ 1269117 h 1443872"/>
              <a:gd name="connsiteX10" fmla="*/ 1884965 w 2011680"/>
              <a:gd name="connsiteY10" fmla="*/ 1307363 h 1443872"/>
              <a:gd name="connsiteX11" fmla="*/ 1785328 w 2011680"/>
              <a:gd name="connsiteY11" fmla="*/ 1283476 h 1443872"/>
              <a:gd name="connsiteX12" fmla="*/ 1796567 w 2011680"/>
              <a:gd name="connsiteY12" fmla="*/ 1211816 h 1443872"/>
              <a:gd name="connsiteX13" fmla="*/ 1718760 w 2011680"/>
              <a:gd name="connsiteY13" fmla="*/ 1293004 h 1443872"/>
              <a:gd name="connsiteX14" fmla="*/ 1691095 w 2011680"/>
              <a:gd name="connsiteY14" fmla="*/ 1231006 h 1443872"/>
              <a:gd name="connsiteX15" fmla="*/ 1613721 w 2011680"/>
              <a:gd name="connsiteY15" fmla="*/ 1149952 h 1443872"/>
              <a:gd name="connsiteX16" fmla="*/ 1563795 w 2011680"/>
              <a:gd name="connsiteY16" fmla="*/ 1092651 h 1443872"/>
              <a:gd name="connsiteX17" fmla="*/ 1536346 w 2011680"/>
              <a:gd name="connsiteY17" fmla="*/ 1059236 h 1443872"/>
              <a:gd name="connsiteX18" fmla="*/ 1436062 w 2011680"/>
              <a:gd name="connsiteY18" fmla="*/ 1001935 h 1443872"/>
              <a:gd name="connsiteX19" fmla="*/ 1380948 w 2011680"/>
              <a:gd name="connsiteY19" fmla="*/ 1001935 h 1443872"/>
              <a:gd name="connsiteX20" fmla="*/ 1275909 w 2011680"/>
              <a:gd name="connsiteY20" fmla="*/ 997104 h 1443872"/>
              <a:gd name="connsiteX21" fmla="*/ 1198102 w 2011680"/>
              <a:gd name="connsiteY21" fmla="*/ 1011463 h 1443872"/>
              <a:gd name="connsiteX22" fmla="*/ 1131750 w 2011680"/>
              <a:gd name="connsiteY22" fmla="*/ 1020990 h 1443872"/>
              <a:gd name="connsiteX23" fmla="*/ 1070801 w 2011680"/>
              <a:gd name="connsiteY23" fmla="*/ 1020990 h 1443872"/>
              <a:gd name="connsiteX24" fmla="*/ 926642 w 2011680"/>
              <a:gd name="connsiteY24" fmla="*/ 1006766 h 1443872"/>
              <a:gd name="connsiteX25" fmla="*/ 838028 w 2011680"/>
              <a:gd name="connsiteY25" fmla="*/ 1049708 h 1443872"/>
              <a:gd name="connsiteX26" fmla="*/ 766273 w 2011680"/>
              <a:gd name="connsiteY26" fmla="*/ 1020990 h 1443872"/>
              <a:gd name="connsiteX27" fmla="*/ 849051 w 2011680"/>
              <a:gd name="connsiteY27" fmla="*/ 968520 h 1443872"/>
              <a:gd name="connsiteX28" fmla="*/ 882551 w 2011680"/>
              <a:gd name="connsiteY28" fmla="*/ 954161 h 1443872"/>
              <a:gd name="connsiteX29" fmla="*/ 926642 w 2011680"/>
              <a:gd name="connsiteY29" fmla="*/ 968520 h 1443872"/>
              <a:gd name="connsiteX30" fmla="*/ 1032114 w 2011680"/>
              <a:gd name="connsiteY30" fmla="*/ 963823 h 1443872"/>
              <a:gd name="connsiteX31" fmla="*/ 1131750 w 2011680"/>
              <a:gd name="connsiteY31" fmla="*/ 958992 h 1443872"/>
              <a:gd name="connsiteX32" fmla="*/ 1142772 w 2011680"/>
              <a:gd name="connsiteY32" fmla="*/ 920881 h 1443872"/>
              <a:gd name="connsiteX33" fmla="*/ 1070801 w 2011680"/>
              <a:gd name="connsiteY33" fmla="*/ 868276 h 1443872"/>
              <a:gd name="connsiteX34" fmla="*/ 937665 w 2011680"/>
              <a:gd name="connsiteY34" fmla="*/ 877938 h 1443872"/>
              <a:gd name="connsiteX35" fmla="*/ 832625 w 2011680"/>
              <a:gd name="connsiteY35" fmla="*/ 873107 h 1443872"/>
              <a:gd name="connsiteX36" fmla="*/ 710944 w 2011680"/>
              <a:gd name="connsiteY36" fmla="*/ 873107 h 1443872"/>
              <a:gd name="connsiteX37" fmla="*/ 672040 w 2011680"/>
              <a:gd name="connsiteY37" fmla="*/ 830165 h 1443872"/>
              <a:gd name="connsiteX38" fmla="*/ 616711 w 2011680"/>
              <a:gd name="connsiteY38" fmla="*/ 744146 h 1443872"/>
              <a:gd name="connsiteX39" fmla="*/ 550359 w 2011680"/>
              <a:gd name="connsiteY39" fmla="*/ 720393 h 1443872"/>
              <a:gd name="connsiteX40" fmla="*/ 506052 w 2011680"/>
              <a:gd name="connsiteY40" fmla="*/ 815806 h 1443872"/>
              <a:gd name="connsiteX41" fmla="*/ 539336 w 2011680"/>
              <a:gd name="connsiteY41" fmla="*/ 877938 h 1443872"/>
              <a:gd name="connsiteX42" fmla="*/ 456126 w 2011680"/>
              <a:gd name="connsiteY42" fmla="*/ 916050 h 1443872"/>
              <a:gd name="connsiteX43" fmla="*/ 411603 w 2011680"/>
              <a:gd name="connsiteY43" fmla="*/ 997104 h 1443872"/>
              <a:gd name="connsiteX44" fmla="*/ 400580 w 2011680"/>
              <a:gd name="connsiteY44" fmla="*/ 1078292 h 1443872"/>
              <a:gd name="connsiteX45" fmla="*/ 400580 w 2011680"/>
              <a:gd name="connsiteY45" fmla="*/ 1130762 h 1443872"/>
              <a:gd name="connsiteX46" fmla="*/ 306564 w 2011680"/>
              <a:gd name="connsiteY46" fmla="*/ 1221478 h 1443872"/>
              <a:gd name="connsiteX47" fmla="*/ 217734 w 2011680"/>
              <a:gd name="connsiteY47" fmla="*/ 1316891 h 1443872"/>
              <a:gd name="connsiteX48" fmla="*/ 173427 w 2011680"/>
              <a:gd name="connsiteY48" fmla="*/ 1402776 h 1443872"/>
              <a:gd name="connsiteX49" fmla="*/ 85030 w 2011680"/>
              <a:gd name="connsiteY49" fmla="*/ 1436190 h 1443872"/>
              <a:gd name="connsiteX50" fmla="*/ 0 w 2011680"/>
              <a:gd name="connsiteY50" fmla="*/ 1443872 h 1443872"/>
              <a:gd name="connsiteX51" fmla="*/ 0 w 2011680"/>
              <a:gd name="connsiteY51" fmla="*/ 123658 h 1443872"/>
              <a:gd name="connsiteX52" fmla="*/ 75587 w 2011680"/>
              <a:gd name="connsiteY52" fmla="*/ 9625 h 1443872"/>
              <a:gd name="connsiteX53" fmla="*/ 118602 w 2011680"/>
              <a:gd name="connsiteY53" fmla="*/ 940 h 1443872"/>
              <a:gd name="connsiteX0" fmla="*/ 179884 w 2011680"/>
              <a:gd name="connsiteY0" fmla="*/ 0 h 1443872"/>
              <a:gd name="connsiteX1" fmla="*/ 905029 w 2011680"/>
              <a:gd name="connsiteY1" fmla="*/ 6340 h 1443872"/>
              <a:gd name="connsiteX2" fmla="*/ 1907573 w 2011680"/>
              <a:gd name="connsiteY2" fmla="*/ 7489 h 1443872"/>
              <a:gd name="connsiteX3" fmla="*/ 1937747 w 2011680"/>
              <a:gd name="connsiteY3" fmla="*/ 10740 h 1443872"/>
              <a:gd name="connsiteX4" fmla="*/ 1975432 w 2011680"/>
              <a:gd name="connsiteY4" fmla="*/ 36147 h 1443872"/>
              <a:gd name="connsiteX5" fmla="*/ 2011680 w 2011680"/>
              <a:gd name="connsiteY5" fmla="*/ 123658 h 1443872"/>
              <a:gd name="connsiteX6" fmla="*/ 2011680 w 2011680"/>
              <a:gd name="connsiteY6" fmla="*/ 1319578 h 1443872"/>
              <a:gd name="connsiteX7" fmla="*/ 1945913 w 2011680"/>
              <a:gd name="connsiteY7" fmla="*/ 1288173 h 1443872"/>
              <a:gd name="connsiteX8" fmla="*/ 1912413 w 2011680"/>
              <a:gd name="connsiteY8" fmla="*/ 1269117 h 1443872"/>
              <a:gd name="connsiteX9" fmla="*/ 1884965 w 2011680"/>
              <a:gd name="connsiteY9" fmla="*/ 1307363 h 1443872"/>
              <a:gd name="connsiteX10" fmla="*/ 1785328 w 2011680"/>
              <a:gd name="connsiteY10" fmla="*/ 1283476 h 1443872"/>
              <a:gd name="connsiteX11" fmla="*/ 1796567 w 2011680"/>
              <a:gd name="connsiteY11" fmla="*/ 1211816 h 1443872"/>
              <a:gd name="connsiteX12" fmla="*/ 1718760 w 2011680"/>
              <a:gd name="connsiteY12" fmla="*/ 1293004 h 1443872"/>
              <a:gd name="connsiteX13" fmla="*/ 1691095 w 2011680"/>
              <a:gd name="connsiteY13" fmla="*/ 1231006 h 1443872"/>
              <a:gd name="connsiteX14" fmla="*/ 1613721 w 2011680"/>
              <a:gd name="connsiteY14" fmla="*/ 1149952 h 1443872"/>
              <a:gd name="connsiteX15" fmla="*/ 1563795 w 2011680"/>
              <a:gd name="connsiteY15" fmla="*/ 1092651 h 1443872"/>
              <a:gd name="connsiteX16" fmla="*/ 1536346 w 2011680"/>
              <a:gd name="connsiteY16" fmla="*/ 1059236 h 1443872"/>
              <a:gd name="connsiteX17" fmla="*/ 1436062 w 2011680"/>
              <a:gd name="connsiteY17" fmla="*/ 1001935 h 1443872"/>
              <a:gd name="connsiteX18" fmla="*/ 1380948 w 2011680"/>
              <a:gd name="connsiteY18" fmla="*/ 1001935 h 1443872"/>
              <a:gd name="connsiteX19" fmla="*/ 1275909 w 2011680"/>
              <a:gd name="connsiteY19" fmla="*/ 997104 h 1443872"/>
              <a:gd name="connsiteX20" fmla="*/ 1198102 w 2011680"/>
              <a:gd name="connsiteY20" fmla="*/ 1011463 h 1443872"/>
              <a:gd name="connsiteX21" fmla="*/ 1131750 w 2011680"/>
              <a:gd name="connsiteY21" fmla="*/ 1020990 h 1443872"/>
              <a:gd name="connsiteX22" fmla="*/ 1070801 w 2011680"/>
              <a:gd name="connsiteY22" fmla="*/ 1020990 h 1443872"/>
              <a:gd name="connsiteX23" fmla="*/ 926642 w 2011680"/>
              <a:gd name="connsiteY23" fmla="*/ 1006766 h 1443872"/>
              <a:gd name="connsiteX24" fmla="*/ 838028 w 2011680"/>
              <a:gd name="connsiteY24" fmla="*/ 1049708 h 1443872"/>
              <a:gd name="connsiteX25" fmla="*/ 766273 w 2011680"/>
              <a:gd name="connsiteY25" fmla="*/ 1020990 h 1443872"/>
              <a:gd name="connsiteX26" fmla="*/ 849051 w 2011680"/>
              <a:gd name="connsiteY26" fmla="*/ 968520 h 1443872"/>
              <a:gd name="connsiteX27" fmla="*/ 882551 w 2011680"/>
              <a:gd name="connsiteY27" fmla="*/ 954161 h 1443872"/>
              <a:gd name="connsiteX28" fmla="*/ 926642 w 2011680"/>
              <a:gd name="connsiteY28" fmla="*/ 968520 h 1443872"/>
              <a:gd name="connsiteX29" fmla="*/ 1032114 w 2011680"/>
              <a:gd name="connsiteY29" fmla="*/ 963823 h 1443872"/>
              <a:gd name="connsiteX30" fmla="*/ 1131750 w 2011680"/>
              <a:gd name="connsiteY30" fmla="*/ 958992 h 1443872"/>
              <a:gd name="connsiteX31" fmla="*/ 1142772 w 2011680"/>
              <a:gd name="connsiteY31" fmla="*/ 920881 h 1443872"/>
              <a:gd name="connsiteX32" fmla="*/ 1070801 w 2011680"/>
              <a:gd name="connsiteY32" fmla="*/ 868276 h 1443872"/>
              <a:gd name="connsiteX33" fmla="*/ 937665 w 2011680"/>
              <a:gd name="connsiteY33" fmla="*/ 877938 h 1443872"/>
              <a:gd name="connsiteX34" fmla="*/ 832625 w 2011680"/>
              <a:gd name="connsiteY34" fmla="*/ 873107 h 1443872"/>
              <a:gd name="connsiteX35" fmla="*/ 710944 w 2011680"/>
              <a:gd name="connsiteY35" fmla="*/ 873107 h 1443872"/>
              <a:gd name="connsiteX36" fmla="*/ 672040 w 2011680"/>
              <a:gd name="connsiteY36" fmla="*/ 830165 h 1443872"/>
              <a:gd name="connsiteX37" fmla="*/ 616711 w 2011680"/>
              <a:gd name="connsiteY37" fmla="*/ 744146 h 1443872"/>
              <a:gd name="connsiteX38" fmla="*/ 550359 w 2011680"/>
              <a:gd name="connsiteY38" fmla="*/ 720393 h 1443872"/>
              <a:gd name="connsiteX39" fmla="*/ 506052 w 2011680"/>
              <a:gd name="connsiteY39" fmla="*/ 815806 h 1443872"/>
              <a:gd name="connsiteX40" fmla="*/ 539336 w 2011680"/>
              <a:gd name="connsiteY40" fmla="*/ 877938 h 1443872"/>
              <a:gd name="connsiteX41" fmla="*/ 456126 w 2011680"/>
              <a:gd name="connsiteY41" fmla="*/ 916050 h 1443872"/>
              <a:gd name="connsiteX42" fmla="*/ 411603 w 2011680"/>
              <a:gd name="connsiteY42" fmla="*/ 997104 h 1443872"/>
              <a:gd name="connsiteX43" fmla="*/ 400580 w 2011680"/>
              <a:gd name="connsiteY43" fmla="*/ 1078292 h 1443872"/>
              <a:gd name="connsiteX44" fmla="*/ 400580 w 2011680"/>
              <a:gd name="connsiteY44" fmla="*/ 1130762 h 1443872"/>
              <a:gd name="connsiteX45" fmla="*/ 306564 w 2011680"/>
              <a:gd name="connsiteY45" fmla="*/ 1221478 h 1443872"/>
              <a:gd name="connsiteX46" fmla="*/ 217734 w 2011680"/>
              <a:gd name="connsiteY46" fmla="*/ 1316891 h 1443872"/>
              <a:gd name="connsiteX47" fmla="*/ 173427 w 2011680"/>
              <a:gd name="connsiteY47" fmla="*/ 1402776 h 1443872"/>
              <a:gd name="connsiteX48" fmla="*/ 85030 w 2011680"/>
              <a:gd name="connsiteY48" fmla="*/ 1436190 h 1443872"/>
              <a:gd name="connsiteX49" fmla="*/ 0 w 2011680"/>
              <a:gd name="connsiteY49" fmla="*/ 1443872 h 1443872"/>
              <a:gd name="connsiteX50" fmla="*/ 0 w 2011680"/>
              <a:gd name="connsiteY50" fmla="*/ 123658 h 1443872"/>
              <a:gd name="connsiteX51" fmla="*/ 75587 w 2011680"/>
              <a:gd name="connsiteY51" fmla="*/ 9625 h 1443872"/>
              <a:gd name="connsiteX52" fmla="*/ 118602 w 2011680"/>
              <a:gd name="connsiteY52" fmla="*/ 940 h 1443872"/>
              <a:gd name="connsiteX53" fmla="*/ 179884 w 2011680"/>
              <a:gd name="connsiteY53" fmla="*/ 0 h 1443872"/>
              <a:gd name="connsiteX0" fmla="*/ 179884 w 2011680"/>
              <a:gd name="connsiteY0" fmla="*/ 0 h 1443872"/>
              <a:gd name="connsiteX1" fmla="*/ 1907573 w 2011680"/>
              <a:gd name="connsiteY1" fmla="*/ 7489 h 1443872"/>
              <a:gd name="connsiteX2" fmla="*/ 1937747 w 2011680"/>
              <a:gd name="connsiteY2" fmla="*/ 10740 h 1443872"/>
              <a:gd name="connsiteX3" fmla="*/ 1975432 w 2011680"/>
              <a:gd name="connsiteY3" fmla="*/ 36147 h 1443872"/>
              <a:gd name="connsiteX4" fmla="*/ 2011680 w 2011680"/>
              <a:gd name="connsiteY4" fmla="*/ 123658 h 1443872"/>
              <a:gd name="connsiteX5" fmla="*/ 2011680 w 2011680"/>
              <a:gd name="connsiteY5" fmla="*/ 1319578 h 1443872"/>
              <a:gd name="connsiteX6" fmla="*/ 1945913 w 2011680"/>
              <a:gd name="connsiteY6" fmla="*/ 1288173 h 1443872"/>
              <a:gd name="connsiteX7" fmla="*/ 1912413 w 2011680"/>
              <a:gd name="connsiteY7" fmla="*/ 1269117 h 1443872"/>
              <a:gd name="connsiteX8" fmla="*/ 1884965 w 2011680"/>
              <a:gd name="connsiteY8" fmla="*/ 1307363 h 1443872"/>
              <a:gd name="connsiteX9" fmla="*/ 1785328 w 2011680"/>
              <a:gd name="connsiteY9" fmla="*/ 1283476 h 1443872"/>
              <a:gd name="connsiteX10" fmla="*/ 1796567 w 2011680"/>
              <a:gd name="connsiteY10" fmla="*/ 1211816 h 1443872"/>
              <a:gd name="connsiteX11" fmla="*/ 1718760 w 2011680"/>
              <a:gd name="connsiteY11" fmla="*/ 1293004 h 1443872"/>
              <a:gd name="connsiteX12" fmla="*/ 1691095 w 2011680"/>
              <a:gd name="connsiteY12" fmla="*/ 1231006 h 1443872"/>
              <a:gd name="connsiteX13" fmla="*/ 1613721 w 2011680"/>
              <a:gd name="connsiteY13" fmla="*/ 1149952 h 1443872"/>
              <a:gd name="connsiteX14" fmla="*/ 1563795 w 2011680"/>
              <a:gd name="connsiteY14" fmla="*/ 1092651 h 1443872"/>
              <a:gd name="connsiteX15" fmla="*/ 1536346 w 2011680"/>
              <a:gd name="connsiteY15" fmla="*/ 1059236 h 1443872"/>
              <a:gd name="connsiteX16" fmla="*/ 1436062 w 2011680"/>
              <a:gd name="connsiteY16" fmla="*/ 1001935 h 1443872"/>
              <a:gd name="connsiteX17" fmla="*/ 1380948 w 2011680"/>
              <a:gd name="connsiteY17" fmla="*/ 1001935 h 1443872"/>
              <a:gd name="connsiteX18" fmla="*/ 1275909 w 2011680"/>
              <a:gd name="connsiteY18" fmla="*/ 997104 h 1443872"/>
              <a:gd name="connsiteX19" fmla="*/ 1198102 w 2011680"/>
              <a:gd name="connsiteY19" fmla="*/ 1011463 h 1443872"/>
              <a:gd name="connsiteX20" fmla="*/ 1131750 w 2011680"/>
              <a:gd name="connsiteY20" fmla="*/ 1020990 h 1443872"/>
              <a:gd name="connsiteX21" fmla="*/ 1070801 w 2011680"/>
              <a:gd name="connsiteY21" fmla="*/ 1020990 h 1443872"/>
              <a:gd name="connsiteX22" fmla="*/ 926642 w 2011680"/>
              <a:gd name="connsiteY22" fmla="*/ 1006766 h 1443872"/>
              <a:gd name="connsiteX23" fmla="*/ 838028 w 2011680"/>
              <a:gd name="connsiteY23" fmla="*/ 1049708 h 1443872"/>
              <a:gd name="connsiteX24" fmla="*/ 766273 w 2011680"/>
              <a:gd name="connsiteY24" fmla="*/ 1020990 h 1443872"/>
              <a:gd name="connsiteX25" fmla="*/ 849051 w 2011680"/>
              <a:gd name="connsiteY25" fmla="*/ 968520 h 1443872"/>
              <a:gd name="connsiteX26" fmla="*/ 882551 w 2011680"/>
              <a:gd name="connsiteY26" fmla="*/ 954161 h 1443872"/>
              <a:gd name="connsiteX27" fmla="*/ 926642 w 2011680"/>
              <a:gd name="connsiteY27" fmla="*/ 968520 h 1443872"/>
              <a:gd name="connsiteX28" fmla="*/ 1032114 w 2011680"/>
              <a:gd name="connsiteY28" fmla="*/ 963823 h 1443872"/>
              <a:gd name="connsiteX29" fmla="*/ 1131750 w 2011680"/>
              <a:gd name="connsiteY29" fmla="*/ 958992 h 1443872"/>
              <a:gd name="connsiteX30" fmla="*/ 1142772 w 2011680"/>
              <a:gd name="connsiteY30" fmla="*/ 920881 h 1443872"/>
              <a:gd name="connsiteX31" fmla="*/ 1070801 w 2011680"/>
              <a:gd name="connsiteY31" fmla="*/ 868276 h 1443872"/>
              <a:gd name="connsiteX32" fmla="*/ 937665 w 2011680"/>
              <a:gd name="connsiteY32" fmla="*/ 877938 h 1443872"/>
              <a:gd name="connsiteX33" fmla="*/ 832625 w 2011680"/>
              <a:gd name="connsiteY33" fmla="*/ 873107 h 1443872"/>
              <a:gd name="connsiteX34" fmla="*/ 710944 w 2011680"/>
              <a:gd name="connsiteY34" fmla="*/ 873107 h 1443872"/>
              <a:gd name="connsiteX35" fmla="*/ 672040 w 2011680"/>
              <a:gd name="connsiteY35" fmla="*/ 830165 h 1443872"/>
              <a:gd name="connsiteX36" fmla="*/ 616711 w 2011680"/>
              <a:gd name="connsiteY36" fmla="*/ 744146 h 1443872"/>
              <a:gd name="connsiteX37" fmla="*/ 550359 w 2011680"/>
              <a:gd name="connsiteY37" fmla="*/ 720393 h 1443872"/>
              <a:gd name="connsiteX38" fmla="*/ 506052 w 2011680"/>
              <a:gd name="connsiteY38" fmla="*/ 815806 h 1443872"/>
              <a:gd name="connsiteX39" fmla="*/ 539336 w 2011680"/>
              <a:gd name="connsiteY39" fmla="*/ 877938 h 1443872"/>
              <a:gd name="connsiteX40" fmla="*/ 456126 w 2011680"/>
              <a:gd name="connsiteY40" fmla="*/ 916050 h 1443872"/>
              <a:gd name="connsiteX41" fmla="*/ 411603 w 2011680"/>
              <a:gd name="connsiteY41" fmla="*/ 997104 h 1443872"/>
              <a:gd name="connsiteX42" fmla="*/ 400580 w 2011680"/>
              <a:gd name="connsiteY42" fmla="*/ 1078292 h 1443872"/>
              <a:gd name="connsiteX43" fmla="*/ 400580 w 2011680"/>
              <a:gd name="connsiteY43" fmla="*/ 1130762 h 1443872"/>
              <a:gd name="connsiteX44" fmla="*/ 306564 w 2011680"/>
              <a:gd name="connsiteY44" fmla="*/ 1221478 h 1443872"/>
              <a:gd name="connsiteX45" fmla="*/ 217734 w 2011680"/>
              <a:gd name="connsiteY45" fmla="*/ 1316891 h 1443872"/>
              <a:gd name="connsiteX46" fmla="*/ 173427 w 2011680"/>
              <a:gd name="connsiteY46" fmla="*/ 1402776 h 1443872"/>
              <a:gd name="connsiteX47" fmla="*/ 85030 w 2011680"/>
              <a:gd name="connsiteY47" fmla="*/ 1436190 h 1443872"/>
              <a:gd name="connsiteX48" fmla="*/ 0 w 2011680"/>
              <a:gd name="connsiteY48" fmla="*/ 1443872 h 1443872"/>
              <a:gd name="connsiteX49" fmla="*/ 0 w 2011680"/>
              <a:gd name="connsiteY49" fmla="*/ 123658 h 1443872"/>
              <a:gd name="connsiteX50" fmla="*/ 75587 w 2011680"/>
              <a:gd name="connsiteY50" fmla="*/ 9625 h 1443872"/>
              <a:gd name="connsiteX51" fmla="*/ 118602 w 2011680"/>
              <a:gd name="connsiteY51" fmla="*/ 940 h 1443872"/>
              <a:gd name="connsiteX52" fmla="*/ 179884 w 2011680"/>
              <a:gd name="connsiteY52" fmla="*/ 0 h 14438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2011680" h="1443872">
                <a:moveTo>
                  <a:pt x="179884" y="0"/>
                </a:moveTo>
                <a:lnTo>
                  <a:pt x="1907573" y="7489"/>
                </a:lnTo>
                <a:lnTo>
                  <a:pt x="1937747" y="10740"/>
                </a:lnTo>
                <a:lnTo>
                  <a:pt x="1975432" y="36147"/>
                </a:lnTo>
                <a:cubicBezTo>
                  <a:pt x="1997828" y="58543"/>
                  <a:pt x="2011680" y="89483"/>
                  <a:pt x="2011680" y="123658"/>
                </a:cubicBezTo>
                <a:lnTo>
                  <a:pt x="2011680" y="1319578"/>
                </a:lnTo>
                <a:lnTo>
                  <a:pt x="1945913" y="1288173"/>
                </a:lnTo>
                <a:lnTo>
                  <a:pt x="1912413" y="1269117"/>
                </a:lnTo>
                <a:cubicBezTo>
                  <a:pt x="1903336" y="1281866"/>
                  <a:pt x="1894042" y="1294614"/>
                  <a:pt x="1884965" y="1307363"/>
                </a:cubicBezTo>
                <a:lnTo>
                  <a:pt x="1785328" y="1283476"/>
                </a:lnTo>
                <a:cubicBezTo>
                  <a:pt x="1789003" y="1259589"/>
                  <a:pt x="1792893" y="1235837"/>
                  <a:pt x="1796567" y="1211816"/>
                </a:cubicBezTo>
                <a:lnTo>
                  <a:pt x="1718760" y="1293004"/>
                </a:lnTo>
                <a:cubicBezTo>
                  <a:pt x="1709683" y="1272338"/>
                  <a:pt x="1700173" y="1251672"/>
                  <a:pt x="1691095" y="1231006"/>
                </a:cubicBezTo>
                <a:lnTo>
                  <a:pt x="1613721" y="1149952"/>
                </a:lnTo>
                <a:lnTo>
                  <a:pt x="1563795" y="1092651"/>
                </a:lnTo>
                <a:cubicBezTo>
                  <a:pt x="1554717" y="1081378"/>
                  <a:pt x="1545424" y="1070374"/>
                  <a:pt x="1536346" y="1059236"/>
                </a:cubicBezTo>
                <a:lnTo>
                  <a:pt x="1436062" y="1001935"/>
                </a:lnTo>
                <a:lnTo>
                  <a:pt x="1380948" y="1001935"/>
                </a:lnTo>
                <a:lnTo>
                  <a:pt x="1275909" y="997104"/>
                </a:lnTo>
                <a:lnTo>
                  <a:pt x="1198102" y="1011463"/>
                </a:lnTo>
                <a:lnTo>
                  <a:pt x="1131750" y="1020990"/>
                </a:lnTo>
                <a:lnTo>
                  <a:pt x="1070801" y="1020990"/>
                </a:lnTo>
                <a:lnTo>
                  <a:pt x="926642" y="1006766"/>
                </a:lnTo>
                <a:lnTo>
                  <a:pt x="838028" y="1049708"/>
                </a:lnTo>
                <a:lnTo>
                  <a:pt x="766273" y="1020990"/>
                </a:lnTo>
                <a:lnTo>
                  <a:pt x="849051" y="968520"/>
                </a:lnTo>
                <a:lnTo>
                  <a:pt x="882551" y="954161"/>
                </a:lnTo>
                <a:lnTo>
                  <a:pt x="926642" y="968520"/>
                </a:lnTo>
                <a:lnTo>
                  <a:pt x="1032114" y="963823"/>
                </a:lnTo>
                <a:lnTo>
                  <a:pt x="1131750" y="958992"/>
                </a:lnTo>
                <a:cubicBezTo>
                  <a:pt x="1135424" y="946244"/>
                  <a:pt x="1139098" y="933629"/>
                  <a:pt x="1142772" y="920881"/>
                </a:cubicBezTo>
                <a:lnTo>
                  <a:pt x="1070801" y="868276"/>
                </a:lnTo>
                <a:lnTo>
                  <a:pt x="937665" y="877938"/>
                </a:lnTo>
                <a:lnTo>
                  <a:pt x="832625" y="873107"/>
                </a:lnTo>
                <a:lnTo>
                  <a:pt x="710944" y="873107"/>
                </a:lnTo>
                <a:lnTo>
                  <a:pt x="672040" y="830165"/>
                </a:lnTo>
                <a:lnTo>
                  <a:pt x="616711" y="744146"/>
                </a:lnTo>
                <a:lnTo>
                  <a:pt x="550359" y="720393"/>
                </a:lnTo>
                <a:lnTo>
                  <a:pt x="506052" y="815806"/>
                </a:lnTo>
                <a:cubicBezTo>
                  <a:pt x="517075" y="836606"/>
                  <a:pt x="528313" y="857138"/>
                  <a:pt x="539336" y="877938"/>
                </a:cubicBezTo>
                <a:lnTo>
                  <a:pt x="456126" y="916050"/>
                </a:lnTo>
                <a:cubicBezTo>
                  <a:pt x="441213" y="943023"/>
                  <a:pt x="426516" y="970130"/>
                  <a:pt x="411603" y="997104"/>
                </a:cubicBezTo>
                <a:cubicBezTo>
                  <a:pt x="407929" y="1024077"/>
                  <a:pt x="404255" y="1051319"/>
                  <a:pt x="400580" y="1078292"/>
                </a:cubicBezTo>
                <a:lnTo>
                  <a:pt x="400580" y="1130762"/>
                </a:lnTo>
                <a:lnTo>
                  <a:pt x="306564" y="1221478"/>
                </a:lnTo>
                <a:lnTo>
                  <a:pt x="217734" y="1316891"/>
                </a:lnTo>
                <a:lnTo>
                  <a:pt x="173427" y="1402776"/>
                </a:lnTo>
                <a:lnTo>
                  <a:pt x="85030" y="1436190"/>
                </a:lnTo>
                <a:lnTo>
                  <a:pt x="0" y="1443872"/>
                </a:lnTo>
                <a:lnTo>
                  <a:pt x="0" y="123658"/>
                </a:lnTo>
                <a:cubicBezTo>
                  <a:pt x="0" y="72396"/>
                  <a:pt x="31168" y="28412"/>
                  <a:pt x="75587" y="9625"/>
                </a:cubicBezTo>
                <a:lnTo>
                  <a:pt x="118602" y="940"/>
                </a:lnTo>
                <a:lnTo>
                  <a:pt x="179884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wrap="square">
            <a:noAutofit/>
          </a:bodyPr>
          <a:lstStyle/>
          <a:p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103" name="Oval 18">
            <a:extLst>
              <a:ext uri="{FF2B5EF4-FFF2-40B4-BE49-F238E27FC236}">
                <a16:creationId xmlns:a16="http://schemas.microsoft.com/office/drawing/2014/main" id="{F668A4F8-30B9-4253-9CC4-D86B1092DA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4937" y="2551722"/>
            <a:ext cx="709415" cy="709415"/>
          </a:xfrm>
          <a:prstGeom prst="ellips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104" name="Rounded Rectangle 42">
            <a:extLst>
              <a:ext uri="{FF2B5EF4-FFF2-40B4-BE49-F238E27FC236}">
                <a16:creationId xmlns:a16="http://schemas.microsoft.com/office/drawing/2014/main" id="{834518A0-DB7B-4A29-A19B-2ADD340A515A}"/>
              </a:ext>
            </a:extLst>
          </p:cNvPr>
          <p:cNvSpPr/>
          <p:nvPr/>
        </p:nvSpPr>
        <p:spPr>
          <a:xfrm>
            <a:off x="1875988" y="2069335"/>
            <a:ext cx="1920240" cy="36576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b="1" i="0">
                <a:latin typeface="Arial Narrow" panose="020B0606020202030204" pitchFamily="34" charset="0"/>
              </a:rPr>
              <a:t>Location</a:t>
            </a:r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105" name="Rounded Rectangle 42">
            <a:extLst>
              <a:ext uri="{FF2B5EF4-FFF2-40B4-BE49-F238E27FC236}">
                <a16:creationId xmlns:a16="http://schemas.microsoft.com/office/drawing/2014/main" id="{2B4D7E07-0162-4F2A-9B02-BFBEAB8F0588}"/>
              </a:ext>
            </a:extLst>
          </p:cNvPr>
          <p:cNvSpPr/>
          <p:nvPr/>
        </p:nvSpPr>
        <p:spPr>
          <a:xfrm>
            <a:off x="6101789" y="2069335"/>
            <a:ext cx="1920240" cy="36576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b="1" i="0">
                <a:latin typeface="Arial Narrow" panose="020B0606020202030204" pitchFamily="34" charset="0"/>
              </a:rPr>
              <a:t>Governance</a:t>
            </a:r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106" name="Rounded Rectangle 42">
            <a:extLst>
              <a:ext uri="{FF2B5EF4-FFF2-40B4-BE49-F238E27FC236}">
                <a16:creationId xmlns:a16="http://schemas.microsoft.com/office/drawing/2014/main" id="{625505A3-61F4-4B1F-90EE-76E145429DA6}"/>
              </a:ext>
            </a:extLst>
          </p:cNvPr>
          <p:cNvSpPr/>
          <p:nvPr/>
        </p:nvSpPr>
        <p:spPr>
          <a:xfrm>
            <a:off x="8207117" y="2069335"/>
            <a:ext cx="1920240" cy="36576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b="1" i="0">
                <a:latin typeface="Arial Narrow" panose="020B0606020202030204" pitchFamily="34" charset="0"/>
              </a:rPr>
              <a:t>Function</a:t>
            </a:r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107" name="Rounded Rectangle 42">
            <a:extLst>
              <a:ext uri="{FF2B5EF4-FFF2-40B4-BE49-F238E27FC236}">
                <a16:creationId xmlns:a16="http://schemas.microsoft.com/office/drawing/2014/main" id="{46FF136D-9E09-4AAE-A00E-DB7A201BF715}"/>
              </a:ext>
            </a:extLst>
          </p:cNvPr>
          <p:cNvSpPr/>
          <p:nvPr/>
        </p:nvSpPr>
        <p:spPr>
          <a:xfrm>
            <a:off x="3991842" y="2069335"/>
            <a:ext cx="1920240" cy="36576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b="1" i="0">
                <a:latin typeface="Arial Narrow" panose="020B0606020202030204" pitchFamily="34" charset="0"/>
              </a:rPr>
              <a:t>Operations</a:t>
            </a:r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108" name="Rounded Rectangle 42">
            <a:extLst>
              <a:ext uri="{FF2B5EF4-FFF2-40B4-BE49-F238E27FC236}">
                <a16:creationId xmlns:a16="http://schemas.microsoft.com/office/drawing/2014/main" id="{BFC0E92E-C54E-46D4-8349-EF3B59C7EAA1}"/>
              </a:ext>
            </a:extLst>
          </p:cNvPr>
          <p:cNvSpPr/>
          <p:nvPr/>
        </p:nvSpPr>
        <p:spPr>
          <a:xfrm>
            <a:off x="1844562" y="4090858"/>
            <a:ext cx="2011680" cy="365760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b="1" i="0">
                <a:latin typeface="Arial Narrow" panose="020B0606020202030204" pitchFamily="34" charset="0"/>
              </a:rPr>
              <a:t>Site and situation</a:t>
            </a:r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109" name="Rounded Rectangle 42">
            <a:extLst>
              <a:ext uri="{FF2B5EF4-FFF2-40B4-BE49-F238E27FC236}">
                <a16:creationId xmlns:a16="http://schemas.microsoft.com/office/drawing/2014/main" id="{DC330F67-711D-4E54-8516-0A971B9B34CD}"/>
              </a:ext>
            </a:extLst>
          </p:cNvPr>
          <p:cNvSpPr/>
          <p:nvPr/>
        </p:nvSpPr>
        <p:spPr>
          <a:xfrm>
            <a:off x="1852540" y="4543557"/>
            <a:ext cx="2011680" cy="365760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b="1" i="0">
                <a:latin typeface="Arial Narrow" panose="020B0606020202030204" pitchFamily="34" charset="0"/>
              </a:rPr>
              <a:t>Scale</a:t>
            </a:r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110" name="Rounded Rectangle 42">
            <a:extLst>
              <a:ext uri="{FF2B5EF4-FFF2-40B4-BE49-F238E27FC236}">
                <a16:creationId xmlns:a16="http://schemas.microsoft.com/office/drawing/2014/main" id="{A864FED9-86F6-4760-A384-F74D199AE856}"/>
              </a:ext>
            </a:extLst>
          </p:cNvPr>
          <p:cNvSpPr/>
          <p:nvPr/>
        </p:nvSpPr>
        <p:spPr>
          <a:xfrm>
            <a:off x="6065412" y="4090858"/>
            <a:ext cx="2011680" cy="365760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b="1" i="0">
                <a:latin typeface="Arial Narrow" panose="020B0606020202030204" pitchFamily="34" charset="0"/>
              </a:rPr>
              <a:t>Jurisdiction</a:t>
            </a:r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111" name="Rounded Rectangle 42">
            <a:extLst>
              <a:ext uri="{FF2B5EF4-FFF2-40B4-BE49-F238E27FC236}">
                <a16:creationId xmlns:a16="http://schemas.microsoft.com/office/drawing/2014/main" id="{1ECC270E-33CE-4D6A-8239-2BD007B3298D}"/>
              </a:ext>
            </a:extLst>
          </p:cNvPr>
          <p:cNvSpPr/>
          <p:nvPr/>
        </p:nvSpPr>
        <p:spPr>
          <a:xfrm>
            <a:off x="3951628" y="4090858"/>
            <a:ext cx="2011680" cy="365760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b="1" i="0">
                <a:latin typeface="Arial Narrow" panose="020B0606020202030204" pitchFamily="34" charset="0"/>
              </a:rPr>
              <a:t>Capacity</a:t>
            </a:r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112" name="Rounded Rectangle 42">
            <a:extLst>
              <a:ext uri="{FF2B5EF4-FFF2-40B4-BE49-F238E27FC236}">
                <a16:creationId xmlns:a16="http://schemas.microsoft.com/office/drawing/2014/main" id="{DC76B2B6-67D0-4BB2-BE69-7B5B88D64B84}"/>
              </a:ext>
            </a:extLst>
          </p:cNvPr>
          <p:cNvSpPr/>
          <p:nvPr/>
        </p:nvSpPr>
        <p:spPr>
          <a:xfrm>
            <a:off x="3951628" y="4543557"/>
            <a:ext cx="2011680" cy="365760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b="1" i="0">
                <a:latin typeface="Arial Narrow" panose="020B0606020202030204" pitchFamily="34" charset="0"/>
              </a:rPr>
              <a:t>Efficiency</a:t>
            </a:r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113" name="Rounded Rectangle 42">
            <a:extLst>
              <a:ext uri="{FF2B5EF4-FFF2-40B4-BE49-F238E27FC236}">
                <a16:creationId xmlns:a16="http://schemas.microsoft.com/office/drawing/2014/main" id="{E3FE7F78-1782-4B98-8988-EF6F26BC64AD}"/>
              </a:ext>
            </a:extLst>
          </p:cNvPr>
          <p:cNvSpPr/>
          <p:nvPr/>
        </p:nvSpPr>
        <p:spPr>
          <a:xfrm>
            <a:off x="6067913" y="4543557"/>
            <a:ext cx="2011680" cy="365760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b="1" i="0">
                <a:latin typeface="Arial Narrow" panose="020B0606020202030204" pitchFamily="34" charset="0"/>
              </a:rPr>
              <a:t>Management</a:t>
            </a:r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114" name="Rounded Rectangle 42">
            <a:extLst>
              <a:ext uri="{FF2B5EF4-FFF2-40B4-BE49-F238E27FC236}">
                <a16:creationId xmlns:a16="http://schemas.microsoft.com/office/drawing/2014/main" id="{28A94C0B-5038-42C6-BC9B-8B73B13E917D}"/>
              </a:ext>
            </a:extLst>
          </p:cNvPr>
          <p:cNvSpPr/>
          <p:nvPr/>
        </p:nvSpPr>
        <p:spPr>
          <a:xfrm>
            <a:off x="8163089" y="4090858"/>
            <a:ext cx="2011680" cy="365760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b="1" i="0">
                <a:latin typeface="Arial Narrow" panose="020B0606020202030204" pitchFamily="34" charset="0"/>
              </a:rPr>
              <a:t>Cargo handling</a:t>
            </a:r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115" name="Rounded Rectangle 42">
            <a:extLst>
              <a:ext uri="{FF2B5EF4-FFF2-40B4-BE49-F238E27FC236}">
                <a16:creationId xmlns:a16="http://schemas.microsoft.com/office/drawing/2014/main" id="{5DCF84A2-0281-498C-996A-FE99729BFF61}"/>
              </a:ext>
            </a:extLst>
          </p:cNvPr>
          <p:cNvSpPr/>
          <p:nvPr/>
        </p:nvSpPr>
        <p:spPr>
          <a:xfrm>
            <a:off x="8163089" y="4543557"/>
            <a:ext cx="2011680" cy="365760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b="1" i="0">
                <a:latin typeface="Arial Narrow" panose="020B0606020202030204" pitchFamily="34" charset="0"/>
              </a:rPr>
              <a:t>Specialization</a:t>
            </a:r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1417CE0C-D913-4DD6-BAA8-C67FAE2DB6A5}"/>
              </a:ext>
            </a:extLst>
          </p:cNvPr>
          <p:cNvSpPr txBox="1">
            <a:spLocks/>
          </p:cNvSpPr>
          <p:nvPr/>
        </p:nvSpPr>
        <p:spPr>
          <a:xfrm>
            <a:off x="9557636" y="3788475"/>
            <a:ext cx="610094" cy="21544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en-US" sz="1400" i="0">
                <a:solidFill>
                  <a:schemeClr val="bg1">
                    <a:lumMod val="65000"/>
                  </a:schemeClr>
                </a:solidFill>
                <a:latin typeface="Arial Narrow" panose="020B0606020202030204" pitchFamily="34" charset="0"/>
              </a:rPr>
              <a:t>© PEMP</a:t>
            </a:r>
          </a:p>
        </p:txBody>
      </p:sp>
    </p:spTree>
    <p:extLst>
      <p:ext uri="{BB962C8B-B14F-4D97-AF65-F5344CB8AC3E}">
        <p14:creationId xmlns:p14="http://schemas.microsoft.com/office/powerpoint/2010/main" val="359514236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A91D49-EF73-49FA-869D-2DCBB1924B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Port of Portus, Ancient Rome</a:t>
            </a:r>
          </a:p>
        </p:txBody>
      </p:sp>
      <p:sp>
        <p:nvSpPr>
          <p:cNvPr id="4" name="Action Button: Document 3" title="Read this Web Page">
            <a:hlinkClick r:id="rId2" highlightClick="1"/>
            <a:extLst>
              <a:ext uri="{FF2B5EF4-FFF2-40B4-BE49-F238E27FC236}">
                <a16:creationId xmlns:a16="http://schemas.microsoft.com/office/drawing/2014/main" id="{339D779B-9138-47AE-85CC-8EC54131CAC3}"/>
              </a:ext>
            </a:extLst>
          </p:cNvPr>
          <p:cNvSpPr/>
          <p:nvPr/>
        </p:nvSpPr>
        <p:spPr bwMode="auto">
          <a:xfrm>
            <a:off x="9006938" y="216544"/>
            <a:ext cx="603316" cy="527901"/>
          </a:xfrm>
          <a:prstGeom prst="actionButtonDocument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chemeClr val="accent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ACB95AB-AB73-43B6-A7CE-E7B1C7F688BC}"/>
              </a:ext>
            </a:extLst>
          </p:cNvPr>
          <p:cNvSpPr txBox="1"/>
          <p:nvPr/>
        </p:nvSpPr>
        <p:spPr>
          <a:xfrm>
            <a:off x="9610255" y="327809"/>
            <a:ext cx="17011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Agency FB" pitchFamily="34" charset="0"/>
              </a:rPr>
              <a:t>Read this content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D2CEEDB-380C-44D7-8CFD-85DA5CA5EC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500188"/>
            <a:ext cx="9753600" cy="4676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315997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0C0C97-438E-488C-85EC-EB99A3F367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Port of Genoa, Late 15th Century</a:t>
            </a:r>
          </a:p>
        </p:txBody>
      </p:sp>
      <p:sp>
        <p:nvSpPr>
          <p:cNvPr id="4" name="Action Button: Document 3" title="Read this Web Page">
            <a:hlinkClick r:id="rId2" highlightClick="1"/>
            <a:extLst>
              <a:ext uri="{FF2B5EF4-FFF2-40B4-BE49-F238E27FC236}">
                <a16:creationId xmlns:a16="http://schemas.microsoft.com/office/drawing/2014/main" id="{7F1261DF-B815-44A2-AF0A-402FE80D6981}"/>
              </a:ext>
            </a:extLst>
          </p:cNvPr>
          <p:cNvSpPr/>
          <p:nvPr/>
        </p:nvSpPr>
        <p:spPr bwMode="auto">
          <a:xfrm>
            <a:off x="9006938" y="216544"/>
            <a:ext cx="603316" cy="527901"/>
          </a:xfrm>
          <a:prstGeom prst="actionButtonDocument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chemeClr val="accent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4C9AB70-C989-4A65-AC3D-6FBBF7533268}"/>
              </a:ext>
            </a:extLst>
          </p:cNvPr>
          <p:cNvSpPr txBox="1"/>
          <p:nvPr/>
        </p:nvSpPr>
        <p:spPr>
          <a:xfrm>
            <a:off x="9610255" y="327809"/>
            <a:ext cx="17011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Agency FB" pitchFamily="34" charset="0"/>
              </a:rPr>
              <a:t>Read this content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0D45BE62-4D2F-41EA-BC2A-11E3BB94AF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5719" y="1160538"/>
            <a:ext cx="10339530" cy="5669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651004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Loading Break-bulk Cargo, Port of New Orleans, early 20th Century</a:t>
            </a:r>
          </a:p>
        </p:txBody>
      </p:sp>
      <p:pic>
        <p:nvPicPr>
          <p:cNvPr id="1026" name="Picture 2" descr="http://people.hofstra.edu/geotrans/eng/ch2en/conc2en/img/new_orleans1920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0705" y="1297106"/>
            <a:ext cx="8096250" cy="541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ction Button: Document 4" title="Read this Web Page">
            <a:hlinkClick r:id="rId3" highlightClick="1"/>
            <a:extLst>
              <a:ext uri="{FF2B5EF4-FFF2-40B4-BE49-F238E27FC236}">
                <a16:creationId xmlns:a16="http://schemas.microsoft.com/office/drawing/2014/main" id="{9B6BE6D6-63E0-4D52-902B-1823EA9BE82F}"/>
              </a:ext>
            </a:extLst>
          </p:cNvPr>
          <p:cNvSpPr/>
          <p:nvPr/>
        </p:nvSpPr>
        <p:spPr bwMode="auto">
          <a:xfrm>
            <a:off x="9309732" y="713724"/>
            <a:ext cx="603316" cy="527901"/>
          </a:xfrm>
          <a:prstGeom prst="actionButtonDocument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chemeClr val="accent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E5CEBB9-5E7E-4B4E-952A-F10A4DB792AE}"/>
              </a:ext>
            </a:extLst>
          </p:cNvPr>
          <p:cNvSpPr txBox="1"/>
          <p:nvPr/>
        </p:nvSpPr>
        <p:spPr>
          <a:xfrm>
            <a:off x="9901346" y="816216"/>
            <a:ext cx="17011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Agency FB" pitchFamily="34" charset="0"/>
              </a:rPr>
              <a:t>Read this content</a:t>
            </a:r>
          </a:p>
        </p:txBody>
      </p:sp>
    </p:spTree>
    <p:extLst>
      <p:ext uri="{BB962C8B-B14F-4D97-AF65-F5344CB8AC3E}">
        <p14:creationId xmlns:p14="http://schemas.microsoft.com/office/powerpoint/2010/main" val="290803333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5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Port Sites</a:t>
            </a:r>
          </a:p>
        </p:txBody>
      </p:sp>
      <p:sp>
        <p:nvSpPr>
          <p:cNvPr id="3" name="Action Button: Document 2" title="Read this Web Page">
            <a:hlinkClick r:id="rId3" highlightClick="1"/>
            <a:extLst>
              <a:ext uri="{FF2B5EF4-FFF2-40B4-BE49-F238E27FC236}">
                <a16:creationId xmlns:a16="http://schemas.microsoft.com/office/drawing/2014/main" id="{67D02052-E5C6-4CDC-9EBB-69E52A656CF9}"/>
              </a:ext>
            </a:extLst>
          </p:cNvPr>
          <p:cNvSpPr/>
          <p:nvPr/>
        </p:nvSpPr>
        <p:spPr bwMode="auto">
          <a:xfrm>
            <a:off x="9401109" y="268904"/>
            <a:ext cx="603316" cy="527901"/>
          </a:xfrm>
          <a:prstGeom prst="actionButtonDocument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chemeClr val="accent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2302C11-EF51-4776-9943-CC7F91798243}"/>
              </a:ext>
            </a:extLst>
          </p:cNvPr>
          <p:cNvSpPr txBox="1"/>
          <p:nvPr/>
        </p:nvSpPr>
        <p:spPr>
          <a:xfrm>
            <a:off x="9992723" y="371396"/>
            <a:ext cx="17011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Agency FB" pitchFamily="34" charset="0"/>
              </a:rPr>
              <a:t>Read this content</a:t>
            </a:r>
          </a:p>
        </p:txBody>
      </p:sp>
      <p:pic>
        <p:nvPicPr>
          <p:cNvPr id="68" name="Picture 67" descr="Map&#10;&#10;Description automatically generated">
            <a:extLst>
              <a:ext uri="{FF2B5EF4-FFF2-40B4-BE49-F238E27FC236}">
                <a16:creationId xmlns:a16="http://schemas.microsoft.com/office/drawing/2014/main" id="{4EE20B14-325C-4976-AD87-9F77BF5A671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1510" y="1158748"/>
            <a:ext cx="9144000" cy="5630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34303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Tonnage Handled by the World’s Major Ports, 2016</a:t>
            </a:r>
          </a:p>
        </p:txBody>
      </p:sp>
      <p:sp>
        <p:nvSpPr>
          <p:cNvPr id="6" name="Action Button: Document 5" title="Read this Web Page">
            <a:hlinkClick r:id="rId3" highlightClick="1"/>
            <a:extLst>
              <a:ext uri="{FF2B5EF4-FFF2-40B4-BE49-F238E27FC236}">
                <a16:creationId xmlns:a16="http://schemas.microsoft.com/office/drawing/2014/main" id="{B43BF283-50FF-41FF-BD50-BA39BBA79A40}"/>
              </a:ext>
            </a:extLst>
          </p:cNvPr>
          <p:cNvSpPr/>
          <p:nvPr/>
        </p:nvSpPr>
        <p:spPr bwMode="auto">
          <a:xfrm>
            <a:off x="9125361" y="200419"/>
            <a:ext cx="603316" cy="527901"/>
          </a:xfrm>
          <a:prstGeom prst="actionButtonDocument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chemeClr val="accent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9E2000B-E69E-4903-8255-6F784D88C0D7}"/>
              </a:ext>
            </a:extLst>
          </p:cNvPr>
          <p:cNvSpPr txBox="1"/>
          <p:nvPr/>
        </p:nvSpPr>
        <p:spPr>
          <a:xfrm>
            <a:off x="9728678" y="311684"/>
            <a:ext cx="17011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Agency FB" pitchFamily="34" charset="0"/>
              </a:rPr>
              <a:t>Read this content</a:t>
            </a:r>
          </a:p>
        </p:txBody>
      </p:sp>
      <p:pic>
        <p:nvPicPr>
          <p:cNvPr id="8" name="Picture 7" descr="Map&#10;&#10;Description automatically generated">
            <a:extLst>
              <a:ext uri="{FF2B5EF4-FFF2-40B4-BE49-F238E27FC236}">
                <a16:creationId xmlns:a16="http://schemas.microsoft.com/office/drawing/2014/main" id="{A56AF9A6-F2DD-4A33-84D3-6F5ED597D69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7365" y="1129155"/>
            <a:ext cx="9144000" cy="5630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7791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International Seaborne Trade and Exports of Goods, 1955-2020</a:t>
            </a:r>
          </a:p>
        </p:txBody>
      </p:sp>
      <p:graphicFrame>
        <p:nvGraphicFramePr>
          <p:cNvPr id="8" name="Object 5">
            <a:extLst>
              <a:ext uri="{FF2B5EF4-FFF2-40B4-BE49-F238E27FC236}">
                <a16:creationId xmlns:a16="http://schemas.microsoft.com/office/drawing/2014/main" id="{BE1C9264-05E5-4736-A667-242A0B195FA3}"/>
              </a:ext>
            </a:extLst>
          </p:cNvPr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04005788"/>
              </p:ext>
            </p:extLst>
          </p:nvPr>
        </p:nvGraphicFramePr>
        <p:xfrm>
          <a:off x="960438" y="1181100"/>
          <a:ext cx="10956925" cy="5524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Action Button: Document 5" title="Read this Web Page">
            <a:hlinkClick r:id="rId4" highlightClick="1"/>
          </p:cNvPr>
          <p:cNvSpPr/>
          <p:nvPr/>
        </p:nvSpPr>
        <p:spPr bwMode="auto">
          <a:xfrm>
            <a:off x="8799858" y="5412949"/>
            <a:ext cx="603316" cy="527901"/>
          </a:xfrm>
          <a:prstGeom prst="actionButtonDocument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chemeClr val="accent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9415393" y="5476844"/>
            <a:ext cx="17011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Agency FB" pitchFamily="34" charset="0"/>
              </a:rPr>
              <a:t>Read this content</a:t>
            </a:r>
          </a:p>
        </p:txBody>
      </p:sp>
    </p:spTree>
    <p:extLst>
      <p:ext uri="{BB962C8B-B14F-4D97-AF65-F5344CB8AC3E}">
        <p14:creationId xmlns:p14="http://schemas.microsoft.com/office/powerpoint/2010/main" val="272957970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Rectangle: Rounded Corners 195">
            <a:extLst>
              <a:ext uri="{FF2B5EF4-FFF2-40B4-BE49-F238E27FC236}">
                <a16:creationId xmlns:a16="http://schemas.microsoft.com/office/drawing/2014/main" id="{092BECFC-8E41-4466-B79F-AFBA78FEFD98}"/>
              </a:ext>
            </a:extLst>
          </p:cNvPr>
          <p:cNvSpPr/>
          <p:nvPr/>
        </p:nvSpPr>
        <p:spPr>
          <a:xfrm>
            <a:off x="1475593" y="5536897"/>
            <a:ext cx="2011680" cy="822960"/>
          </a:xfrm>
          <a:prstGeom prst="roundRect">
            <a:avLst>
              <a:gd name="adj" fmla="val 10062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 dirty="0"/>
          </a:p>
        </p:txBody>
      </p:sp>
      <p:sp>
        <p:nvSpPr>
          <p:cNvPr id="194" name="Rectangle: Rounded Corners 193">
            <a:extLst>
              <a:ext uri="{FF2B5EF4-FFF2-40B4-BE49-F238E27FC236}">
                <a16:creationId xmlns:a16="http://schemas.microsoft.com/office/drawing/2014/main" id="{F2AC51EB-960A-4028-9578-88F7F9C61BE2}"/>
              </a:ext>
            </a:extLst>
          </p:cNvPr>
          <p:cNvSpPr/>
          <p:nvPr/>
        </p:nvSpPr>
        <p:spPr>
          <a:xfrm>
            <a:off x="3540642" y="5536897"/>
            <a:ext cx="7955280" cy="822960"/>
          </a:xfrm>
          <a:prstGeom prst="roundRect">
            <a:avLst>
              <a:gd name="adj" fmla="val 6939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 dirty="0"/>
          </a:p>
        </p:txBody>
      </p:sp>
      <p:sp>
        <p:nvSpPr>
          <p:cNvPr id="192" name="Rectangle: Rounded Corners 191">
            <a:extLst>
              <a:ext uri="{FF2B5EF4-FFF2-40B4-BE49-F238E27FC236}">
                <a16:creationId xmlns:a16="http://schemas.microsoft.com/office/drawing/2014/main" id="{737C39E1-CD32-4658-81E6-FDBF26C5B35F}"/>
              </a:ext>
            </a:extLst>
          </p:cNvPr>
          <p:cNvSpPr/>
          <p:nvPr/>
        </p:nvSpPr>
        <p:spPr>
          <a:xfrm>
            <a:off x="3540642" y="4646182"/>
            <a:ext cx="7955280" cy="822960"/>
          </a:xfrm>
          <a:prstGeom prst="roundRect">
            <a:avLst>
              <a:gd name="adj" fmla="val 6939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 dirty="0"/>
          </a:p>
        </p:txBody>
      </p:sp>
      <p:sp>
        <p:nvSpPr>
          <p:cNvPr id="191" name="Rectangle: Rounded Corners 190">
            <a:extLst>
              <a:ext uri="{FF2B5EF4-FFF2-40B4-BE49-F238E27FC236}">
                <a16:creationId xmlns:a16="http://schemas.microsoft.com/office/drawing/2014/main" id="{76195394-5170-4AA5-8E6F-673CFC7EF51B}"/>
              </a:ext>
            </a:extLst>
          </p:cNvPr>
          <p:cNvSpPr/>
          <p:nvPr/>
        </p:nvSpPr>
        <p:spPr>
          <a:xfrm>
            <a:off x="3540642" y="3781958"/>
            <a:ext cx="7955280" cy="822960"/>
          </a:xfrm>
          <a:prstGeom prst="roundRect">
            <a:avLst>
              <a:gd name="adj" fmla="val 6939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 dirty="0"/>
          </a:p>
        </p:txBody>
      </p:sp>
      <p:sp>
        <p:nvSpPr>
          <p:cNvPr id="186" name="Rectangle: Rounded Corners 185">
            <a:extLst>
              <a:ext uri="{FF2B5EF4-FFF2-40B4-BE49-F238E27FC236}">
                <a16:creationId xmlns:a16="http://schemas.microsoft.com/office/drawing/2014/main" id="{17E4B037-7A10-4554-A480-01540F5AF9D2}"/>
              </a:ext>
            </a:extLst>
          </p:cNvPr>
          <p:cNvSpPr/>
          <p:nvPr/>
        </p:nvSpPr>
        <p:spPr>
          <a:xfrm>
            <a:off x="3540642" y="2901717"/>
            <a:ext cx="7955280" cy="822960"/>
          </a:xfrm>
          <a:prstGeom prst="roundRect">
            <a:avLst>
              <a:gd name="adj" fmla="val 6939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 dirty="0"/>
          </a:p>
        </p:txBody>
      </p:sp>
      <p:sp>
        <p:nvSpPr>
          <p:cNvPr id="185" name="Rectangle: Rounded Corners 184">
            <a:extLst>
              <a:ext uri="{FF2B5EF4-FFF2-40B4-BE49-F238E27FC236}">
                <a16:creationId xmlns:a16="http://schemas.microsoft.com/office/drawing/2014/main" id="{0344DD12-BCED-4DD8-AA77-AFF3E43BBAE4}"/>
              </a:ext>
            </a:extLst>
          </p:cNvPr>
          <p:cNvSpPr/>
          <p:nvPr/>
        </p:nvSpPr>
        <p:spPr>
          <a:xfrm>
            <a:off x="3540642" y="2056444"/>
            <a:ext cx="7955280" cy="822960"/>
          </a:xfrm>
          <a:prstGeom prst="roundRect">
            <a:avLst>
              <a:gd name="adj" fmla="val 6939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 dirty="0"/>
          </a:p>
        </p:txBody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B737445A-98B9-455A-ACCF-3A50841E7791}"/>
              </a:ext>
            </a:extLst>
          </p:cNvPr>
          <p:cNvSpPr/>
          <p:nvPr/>
        </p:nvSpPr>
        <p:spPr>
          <a:xfrm>
            <a:off x="3540642" y="1205536"/>
            <a:ext cx="7955280" cy="822960"/>
          </a:xfrm>
          <a:prstGeom prst="roundRect">
            <a:avLst>
              <a:gd name="adj" fmla="val 6939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 dirty="0"/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13A89C1E-6F79-4338-ADAA-7776C2173450}"/>
              </a:ext>
            </a:extLst>
          </p:cNvPr>
          <p:cNvSpPr/>
          <p:nvPr/>
        </p:nvSpPr>
        <p:spPr>
          <a:xfrm>
            <a:off x="1475593" y="3769060"/>
            <a:ext cx="2011680" cy="1693200"/>
          </a:xfrm>
          <a:prstGeom prst="roundRect">
            <a:avLst>
              <a:gd name="adj" fmla="val 7138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 dirty="0"/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187BB5D9-F867-4D2C-8DFF-D3C28C102F18}"/>
              </a:ext>
            </a:extLst>
          </p:cNvPr>
          <p:cNvSpPr/>
          <p:nvPr/>
        </p:nvSpPr>
        <p:spPr>
          <a:xfrm>
            <a:off x="1475593" y="1203985"/>
            <a:ext cx="2011680" cy="2520692"/>
          </a:xfrm>
          <a:prstGeom prst="roundRect">
            <a:avLst>
              <a:gd name="adj" fmla="val 454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116389A-3BFF-4F6A-A354-3DDFB38140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of Port Terminals</a:t>
            </a:r>
          </a:p>
        </p:txBody>
      </p:sp>
      <p:sp>
        <p:nvSpPr>
          <p:cNvPr id="4" name="Rounded Rectangle 4">
            <a:extLst>
              <a:ext uri="{FF2B5EF4-FFF2-40B4-BE49-F238E27FC236}">
                <a16:creationId xmlns:a16="http://schemas.microsoft.com/office/drawing/2014/main" id="{EDF3F92A-DDD3-4131-A73E-E6B2B762174E}"/>
              </a:ext>
            </a:extLst>
          </p:cNvPr>
          <p:cNvSpPr/>
          <p:nvPr/>
        </p:nvSpPr>
        <p:spPr>
          <a:xfrm>
            <a:off x="1672496" y="1306656"/>
            <a:ext cx="1645920" cy="365760"/>
          </a:xfrm>
          <a:prstGeom prst="roundRect">
            <a:avLst/>
          </a:prstGeom>
          <a:solidFill>
            <a:schemeClr val="tx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rIns="45720" rtlCol="0" anchor="ctr"/>
          <a:lstStyle/>
          <a:p>
            <a:pPr algn="ctr"/>
            <a:r>
              <a:rPr lang="en-US" b="1" i="0" dirty="0">
                <a:solidFill>
                  <a:schemeClr val="bg1"/>
                </a:solidFill>
                <a:latin typeface="Arial Narrow" panose="020B0606020202030204" pitchFamily="34" charset="0"/>
              </a:rPr>
              <a:t>General Cargo</a:t>
            </a:r>
          </a:p>
        </p:txBody>
      </p:sp>
      <p:sp>
        <p:nvSpPr>
          <p:cNvPr id="5" name="Rounded Rectangle 45">
            <a:extLst>
              <a:ext uri="{FF2B5EF4-FFF2-40B4-BE49-F238E27FC236}">
                <a16:creationId xmlns:a16="http://schemas.microsoft.com/office/drawing/2014/main" id="{B8A81A01-B5D2-4BC0-9EEA-C4EDC332BCEE}"/>
              </a:ext>
            </a:extLst>
          </p:cNvPr>
          <p:cNvSpPr/>
          <p:nvPr/>
        </p:nvSpPr>
        <p:spPr>
          <a:xfrm>
            <a:off x="3624522" y="1247112"/>
            <a:ext cx="1371600" cy="274320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rIns="45720" rtlCol="0" anchor="ctr"/>
          <a:lstStyle/>
          <a:p>
            <a:pPr algn="ctr"/>
            <a:r>
              <a:rPr lang="en-US" sz="1600" b="1" i="0" dirty="0">
                <a:solidFill>
                  <a:schemeClr val="bg1"/>
                </a:solidFill>
                <a:latin typeface="Arial Narrow" panose="020B0606020202030204" pitchFamily="34" charset="0"/>
              </a:rPr>
              <a:t>Break Bulk</a:t>
            </a:r>
          </a:p>
        </p:txBody>
      </p:sp>
      <p:sp>
        <p:nvSpPr>
          <p:cNvPr id="6" name="Rounded Rectangle 4">
            <a:extLst>
              <a:ext uri="{FF2B5EF4-FFF2-40B4-BE49-F238E27FC236}">
                <a16:creationId xmlns:a16="http://schemas.microsoft.com/office/drawing/2014/main" id="{27A638F1-F4FE-4A7F-92F0-62EF42C4BF9D}"/>
              </a:ext>
            </a:extLst>
          </p:cNvPr>
          <p:cNvSpPr/>
          <p:nvPr/>
        </p:nvSpPr>
        <p:spPr>
          <a:xfrm>
            <a:off x="1677241" y="3843805"/>
            <a:ext cx="1645920" cy="365760"/>
          </a:xfrm>
          <a:prstGeom prst="roundRect">
            <a:avLst/>
          </a:prstGeom>
          <a:solidFill>
            <a:schemeClr val="tx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rIns="45720" rtlCol="0" anchor="ctr"/>
          <a:lstStyle/>
          <a:p>
            <a:pPr algn="ctr"/>
            <a:r>
              <a:rPr lang="en-US" b="1" i="0" dirty="0">
                <a:solidFill>
                  <a:schemeClr val="bg1"/>
                </a:solidFill>
                <a:latin typeface="Arial Narrow" panose="020B0606020202030204" pitchFamily="34" charset="0"/>
              </a:rPr>
              <a:t>Bulk Cargo</a:t>
            </a:r>
          </a:p>
        </p:txBody>
      </p:sp>
      <p:sp>
        <p:nvSpPr>
          <p:cNvPr id="7" name="Rounded Rectangle 45">
            <a:extLst>
              <a:ext uri="{FF2B5EF4-FFF2-40B4-BE49-F238E27FC236}">
                <a16:creationId xmlns:a16="http://schemas.microsoft.com/office/drawing/2014/main" id="{810DAD4D-3A56-4879-A770-67454D1D5533}"/>
              </a:ext>
            </a:extLst>
          </p:cNvPr>
          <p:cNvSpPr/>
          <p:nvPr/>
        </p:nvSpPr>
        <p:spPr>
          <a:xfrm>
            <a:off x="3624522" y="2090624"/>
            <a:ext cx="1371600" cy="274320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rIns="45720" rtlCol="0" anchor="ctr"/>
          <a:lstStyle/>
          <a:p>
            <a:pPr algn="ctr"/>
            <a:r>
              <a:rPr lang="en-US" sz="1600" b="1" i="0" dirty="0">
                <a:solidFill>
                  <a:schemeClr val="bg1"/>
                </a:solidFill>
                <a:latin typeface="Arial Narrow" panose="020B0606020202030204" pitchFamily="34" charset="0"/>
              </a:rPr>
              <a:t>Neo Bulk</a:t>
            </a:r>
          </a:p>
        </p:txBody>
      </p:sp>
      <p:sp>
        <p:nvSpPr>
          <p:cNvPr id="8" name="Rounded Rectangle 45">
            <a:extLst>
              <a:ext uri="{FF2B5EF4-FFF2-40B4-BE49-F238E27FC236}">
                <a16:creationId xmlns:a16="http://schemas.microsoft.com/office/drawing/2014/main" id="{ACEA8DDD-AE81-49E4-9894-9314A7D5A7D3}"/>
              </a:ext>
            </a:extLst>
          </p:cNvPr>
          <p:cNvSpPr/>
          <p:nvPr/>
        </p:nvSpPr>
        <p:spPr>
          <a:xfrm>
            <a:off x="3624522" y="2946484"/>
            <a:ext cx="1371600" cy="274320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rIns="45720" rtlCol="0" anchor="ctr"/>
          <a:lstStyle/>
          <a:p>
            <a:pPr algn="ctr"/>
            <a:r>
              <a:rPr lang="en-US" sz="1600" b="1" i="0" dirty="0">
                <a:solidFill>
                  <a:schemeClr val="bg1"/>
                </a:solidFill>
                <a:latin typeface="Arial Narrow" panose="020B0606020202030204" pitchFamily="34" charset="0"/>
              </a:rPr>
              <a:t>Containerized</a:t>
            </a:r>
          </a:p>
        </p:txBody>
      </p:sp>
      <p:sp>
        <p:nvSpPr>
          <p:cNvPr id="9" name="Rounded Rectangle 45">
            <a:extLst>
              <a:ext uri="{FF2B5EF4-FFF2-40B4-BE49-F238E27FC236}">
                <a16:creationId xmlns:a16="http://schemas.microsoft.com/office/drawing/2014/main" id="{39C50F5F-5B5D-4D22-BD7C-081918BBCBD5}"/>
              </a:ext>
            </a:extLst>
          </p:cNvPr>
          <p:cNvSpPr/>
          <p:nvPr/>
        </p:nvSpPr>
        <p:spPr>
          <a:xfrm>
            <a:off x="3624848" y="3836102"/>
            <a:ext cx="1371600" cy="274320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rIns="45720" rtlCol="0" anchor="ctr"/>
          <a:lstStyle/>
          <a:p>
            <a:pPr algn="ctr"/>
            <a:r>
              <a:rPr lang="en-US" sz="1600" b="1" i="0" dirty="0">
                <a:solidFill>
                  <a:schemeClr val="bg1"/>
                </a:solidFill>
                <a:latin typeface="Arial Narrow" panose="020B0606020202030204" pitchFamily="34" charset="0"/>
              </a:rPr>
              <a:t>Liquid Bulk</a:t>
            </a:r>
          </a:p>
        </p:txBody>
      </p:sp>
      <p:sp>
        <p:nvSpPr>
          <p:cNvPr id="10" name="Rounded Rectangle 45">
            <a:extLst>
              <a:ext uri="{FF2B5EF4-FFF2-40B4-BE49-F238E27FC236}">
                <a16:creationId xmlns:a16="http://schemas.microsoft.com/office/drawing/2014/main" id="{1183A373-5922-4A3A-AE37-42E7EFEAE208}"/>
              </a:ext>
            </a:extLst>
          </p:cNvPr>
          <p:cNvSpPr/>
          <p:nvPr/>
        </p:nvSpPr>
        <p:spPr>
          <a:xfrm>
            <a:off x="3624522" y="4717958"/>
            <a:ext cx="1371600" cy="274320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rIns="45720" rtlCol="0" anchor="ctr"/>
          <a:lstStyle/>
          <a:p>
            <a:pPr algn="ctr"/>
            <a:r>
              <a:rPr lang="en-US" sz="1600" b="1" i="0" dirty="0">
                <a:solidFill>
                  <a:schemeClr val="bg1"/>
                </a:solidFill>
                <a:latin typeface="Arial Narrow" panose="020B0606020202030204" pitchFamily="34" charset="0"/>
              </a:rPr>
              <a:t>Dry Bulk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F454289-EC5D-46C0-A6F7-130A3AE39355}"/>
              </a:ext>
            </a:extLst>
          </p:cNvPr>
          <p:cNvSpPr txBox="1"/>
          <p:nvPr/>
        </p:nvSpPr>
        <p:spPr>
          <a:xfrm>
            <a:off x="1818226" y="1681909"/>
            <a:ext cx="13708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0" dirty="0">
                <a:latin typeface="Arial Narrow" panose="020B0606020202030204" pitchFamily="34" charset="0"/>
              </a:rPr>
              <a:t>Unitized Cargo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74C9F98-5168-4771-A699-E4DDB3337B9E}"/>
              </a:ext>
            </a:extLst>
          </p:cNvPr>
          <p:cNvSpPr txBox="1"/>
          <p:nvPr/>
        </p:nvSpPr>
        <p:spPr>
          <a:xfrm>
            <a:off x="1869394" y="4205647"/>
            <a:ext cx="12105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0" dirty="0">
                <a:latin typeface="Arial Narrow" panose="020B0606020202030204" pitchFamily="34" charset="0"/>
              </a:rPr>
              <a:t>Loose Cargo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4277D06-78A8-4DC9-A1B1-7ED0E08C66B8}"/>
              </a:ext>
            </a:extLst>
          </p:cNvPr>
          <p:cNvSpPr txBox="1"/>
          <p:nvPr/>
        </p:nvSpPr>
        <p:spPr>
          <a:xfrm>
            <a:off x="6588786" y="1255167"/>
            <a:ext cx="3821559" cy="738664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i="0" dirty="0">
                <a:latin typeface="Arial Narrow" panose="020B0606020202030204" pitchFamily="34" charset="0"/>
              </a:rPr>
              <a:t>General warehouses (Drums, bags, pallets, boxes)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i="0" dirty="0">
                <a:latin typeface="Arial Narrow" panose="020B0606020202030204" pitchFamily="34" charset="0"/>
              </a:rPr>
              <a:t>Lift-on/lift-off (1.0 day average port time)</a:t>
            </a:r>
            <a:endParaRPr lang="en-US" sz="1400" i="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i="0" dirty="0">
                <a:latin typeface="Arial Narrow" panose="020B0606020202030204" pitchFamily="34" charset="0"/>
              </a:rPr>
              <a:t>7% of tonnage</a:t>
            </a:r>
          </a:p>
        </p:txBody>
      </p:sp>
      <p:sp>
        <p:nvSpPr>
          <p:cNvPr id="56" name="Rounded Rectangle 4">
            <a:extLst>
              <a:ext uri="{FF2B5EF4-FFF2-40B4-BE49-F238E27FC236}">
                <a16:creationId xmlns:a16="http://schemas.microsoft.com/office/drawing/2014/main" id="{231AD72B-73F3-4F34-9765-32E2874A8676}"/>
              </a:ext>
            </a:extLst>
          </p:cNvPr>
          <p:cNvSpPr/>
          <p:nvPr/>
        </p:nvSpPr>
        <p:spPr>
          <a:xfrm>
            <a:off x="1659884" y="5617466"/>
            <a:ext cx="1645920" cy="365760"/>
          </a:xfrm>
          <a:prstGeom prst="roundRect">
            <a:avLst/>
          </a:prstGeom>
          <a:solidFill>
            <a:schemeClr val="tx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rIns="45720" rtlCol="0" anchor="ctr"/>
          <a:lstStyle/>
          <a:p>
            <a:pPr algn="ctr"/>
            <a:r>
              <a:rPr lang="en-US" b="1" i="0" dirty="0">
                <a:solidFill>
                  <a:schemeClr val="bg1"/>
                </a:solidFill>
                <a:latin typeface="Arial Narrow" panose="020B0606020202030204" pitchFamily="34" charset="0"/>
              </a:rPr>
              <a:t>Passengers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A496A97C-BD08-49A0-B98C-36C0FB5AF48C}"/>
              </a:ext>
            </a:extLst>
          </p:cNvPr>
          <p:cNvSpPr txBox="1"/>
          <p:nvPr/>
        </p:nvSpPr>
        <p:spPr>
          <a:xfrm>
            <a:off x="1589811" y="5983395"/>
            <a:ext cx="17860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0" dirty="0">
                <a:latin typeface="Arial Narrow" panose="020B0606020202030204" pitchFamily="34" charset="0"/>
              </a:rPr>
              <a:t>People and Vehicles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AE4CEECB-EB1E-4CED-AEDA-D89AF64A7C89}"/>
              </a:ext>
            </a:extLst>
          </p:cNvPr>
          <p:cNvSpPr/>
          <p:nvPr/>
        </p:nvSpPr>
        <p:spPr>
          <a:xfrm>
            <a:off x="5107178" y="1261142"/>
            <a:ext cx="1371589" cy="27432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 dirty="0"/>
          </a:p>
        </p:txBody>
      </p:sp>
      <p:sp>
        <p:nvSpPr>
          <p:cNvPr id="58" name="Freeform: Shape 57">
            <a:extLst>
              <a:ext uri="{FF2B5EF4-FFF2-40B4-BE49-F238E27FC236}">
                <a16:creationId xmlns:a16="http://schemas.microsoft.com/office/drawing/2014/main" id="{E4FFD835-3E27-4BE6-9010-D115FE6EC70D}"/>
              </a:ext>
            </a:extLst>
          </p:cNvPr>
          <p:cNvSpPr/>
          <p:nvPr/>
        </p:nvSpPr>
        <p:spPr>
          <a:xfrm>
            <a:off x="5291377" y="1356139"/>
            <a:ext cx="988533" cy="151080"/>
          </a:xfrm>
          <a:custGeom>
            <a:avLst/>
            <a:gdLst>
              <a:gd name="connsiteX0" fmla="*/ 0 w 1807369"/>
              <a:gd name="connsiteY0" fmla="*/ 0 h 276225"/>
              <a:gd name="connsiteX1" fmla="*/ 0 w 1807369"/>
              <a:gd name="connsiteY1" fmla="*/ 276225 h 276225"/>
              <a:gd name="connsiteX2" fmla="*/ 1533525 w 1807369"/>
              <a:gd name="connsiteY2" fmla="*/ 276225 h 276225"/>
              <a:gd name="connsiteX3" fmla="*/ 1626394 w 1807369"/>
              <a:gd name="connsiteY3" fmla="*/ 245269 h 276225"/>
              <a:gd name="connsiteX4" fmla="*/ 1681163 w 1807369"/>
              <a:gd name="connsiteY4" fmla="*/ 230982 h 276225"/>
              <a:gd name="connsiteX5" fmla="*/ 1745457 w 1807369"/>
              <a:gd name="connsiteY5" fmla="*/ 209550 h 276225"/>
              <a:gd name="connsiteX6" fmla="*/ 1785938 w 1807369"/>
              <a:gd name="connsiteY6" fmla="*/ 185738 h 276225"/>
              <a:gd name="connsiteX7" fmla="*/ 1807369 w 1807369"/>
              <a:gd name="connsiteY7" fmla="*/ 154782 h 276225"/>
              <a:gd name="connsiteX8" fmla="*/ 1807369 w 1807369"/>
              <a:gd name="connsiteY8" fmla="*/ 128588 h 276225"/>
              <a:gd name="connsiteX9" fmla="*/ 1797844 w 1807369"/>
              <a:gd name="connsiteY9" fmla="*/ 104775 h 276225"/>
              <a:gd name="connsiteX10" fmla="*/ 1771650 w 1807369"/>
              <a:gd name="connsiteY10" fmla="*/ 80963 h 276225"/>
              <a:gd name="connsiteX11" fmla="*/ 1731169 w 1807369"/>
              <a:gd name="connsiteY11" fmla="*/ 59532 h 276225"/>
              <a:gd name="connsiteX12" fmla="*/ 1685925 w 1807369"/>
              <a:gd name="connsiteY12" fmla="*/ 42863 h 276225"/>
              <a:gd name="connsiteX13" fmla="*/ 1638300 w 1807369"/>
              <a:gd name="connsiteY13" fmla="*/ 28575 h 276225"/>
              <a:gd name="connsiteX14" fmla="*/ 1604963 w 1807369"/>
              <a:gd name="connsiteY14" fmla="*/ 11907 h 276225"/>
              <a:gd name="connsiteX15" fmla="*/ 0 w 1807369"/>
              <a:gd name="connsiteY15" fmla="*/ 0 h 276225"/>
              <a:gd name="connsiteX0" fmla="*/ 0 w 1807369"/>
              <a:gd name="connsiteY0" fmla="*/ 0 h 276225"/>
              <a:gd name="connsiteX1" fmla="*/ 0 w 1807369"/>
              <a:gd name="connsiteY1" fmla="*/ 276225 h 276225"/>
              <a:gd name="connsiteX2" fmla="*/ 1533525 w 1807369"/>
              <a:gd name="connsiteY2" fmla="*/ 276225 h 276225"/>
              <a:gd name="connsiteX3" fmla="*/ 1626394 w 1807369"/>
              <a:gd name="connsiteY3" fmla="*/ 245269 h 276225"/>
              <a:gd name="connsiteX4" fmla="*/ 1681163 w 1807369"/>
              <a:gd name="connsiteY4" fmla="*/ 230982 h 276225"/>
              <a:gd name="connsiteX5" fmla="*/ 1745457 w 1807369"/>
              <a:gd name="connsiteY5" fmla="*/ 209550 h 276225"/>
              <a:gd name="connsiteX6" fmla="*/ 1785938 w 1807369"/>
              <a:gd name="connsiteY6" fmla="*/ 185738 h 276225"/>
              <a:gd name="connsiteX7" fmla="*/ 1807369 w 1807369"/>
              <a:gd name="connsiteY7" fmla="*/ 154782 h 276225"/>
              <a:gd name="connsiteX8" fmla="*/ 1807369 w 1807369"/>
              <a:gd name="connsiteY8" fmla="*/ 128588 h 276225"/>
              <a:gd name="connsiteX9" fmla="*/ 1797844 w 1807369"/>
              <a:gd name="connsiteY9" fmla="*/ 104775 h 276225"/>
              <a:gd name="connsiteX10" fmla="*/ 1771650 w 1807369"/>
              <a:gd name="connsiteY10" fmla="*/ 80963 h 276225"/>
              <a:gd name="connsiteX11" fmla="*/ 1731169 w 1807369"/>
              <a:gd name="connsiteY11" fmla="*/ 59532 h 276225"/>
              <a:gd name="connsiteX12" fmla="*/ 1685925 w 1807369"/>
              <a:gd name="connsiteY12" fmla="*/ 42863 h 276225"/>
              <a:gd name="connsiteX13" fmla="*/ 1638300 w 1807369"/>
              <a:gd name="connsiteY13" fmla="*/ 28575 h 276225"/>
              <a:gd name="connsiteX14" fmla="*/ 1524000 w 1807369"/>
              <a:gd name="connsiteY14" fmla="*/ 11907 h 276225"/>
              <a:gd name="connsiteX15" fmla="*/ 0 w 1807369"/>
              <a:gd name="connsiteY15" fmla="*/ 0 h 276225"/>
              <a:gd name="connsiteX0" fmla="*/ 0 w 1807369"/>
              <a:gd name="connsiteY0" fmla="*/ 0 h 276225"/>
              <a:gd name="connsiteX1" fmla="*/ 0 w 1807369"/>
              <a:gd name="connsiteY1" fmla="*/ 276225 h 276225"/>
              <a:gd name="connsiteX2" fmla="*/ 1533525 w 1807369"/>
              <a:gd name="connsiteY2" fmla="*/ 276225 h 276225"/>
              <a:gd name="connsiteX3" fmla="*/ 1612107 w 1807369"/>
              <a:gd name="connsiteY3" fmla="*/ 257175 h 276225"/>
              <a:gd name="connsiteX4" fmla="*/ 1681163 w 1807369"/>
              <a:gd name="connsiteY4" fmla="*/ 230982 h 276225"/>
              <a:gd name="connsiteX5" fmla="*/ 1745457 w 1807369"/>
              <a:gd name="connsiteY5" fmla="*/ 209550 h 276225"/>
              <a:gd name="connsiteX6" fmla="*/ 1785938 w 1807369"/>
              <a:gd name="connsiteY6" fmla="*/ 185738 h 276225"/>
              <a:gd name="connsiteX7" fmla="*/ 1807369 w 1807369"/>
              <a:gd name="connsiteY7" fmla="*/ 154782 h 276225"/>
              <a:gd name="connsiteX8" fmla="*/ 1807369 w 1807369"/>
              <a:gd name="connsiteY8" fmla="*/ 128588 h 276225"/>
              <a:gd name="connsiteX9" fmla="*/ 1797844 w 1807369"/>
              <a:gd name="connsiteY9" fmla="*/ 104775 h 276225"/>
              <a:gd name="connsiteX10" fmla="*/ 1771650 w 1807369"/>
              <a:gd name="connsiteY10" fmla="*/ 80963 h 276225"/>
              <a:gd name="connsiteX11" fmla="*/ 1731169 w 1807369"/>
              <a:gd name="connsiteY11" fmla="*/ 59532 h 276225"/>
              <a:gd name="connsiteX12" fmla="*/ 1685925 w 1807369"/>
              <a:gd name="connsiteY12" fmla="*/ 42863 h 276225"/>
              <a:gd name="connsiteX13" fmla="*/ 1638300 w 1807369"/>
              <a:gd name="connsiteY13" fmla="*/ 28575 h 276225"/>
              <a:gd name="connsiteX14" fmla="*/ 1524000 w 1807369"/>
              <a:gd name="connsiteY14" fmla="*/ 11907 h 276225"/>
              <a:gd name="connsiteX15" fmla="*/ 0 w 1807369"/>
              <a:gd name="connsiteY15" fmla="*/ 0 h 276225"/>
              <a:gd name="connsiteX0" fmla="*/ 0 w 1807369"/>
              <a:gd name="connsiteY0" fmla="*/ 0 h 276225"/>
              <a:gd name="connsiteX1" fmla="*/ 0 w 1807369"/>
              <a:gd name="connsiteY1" fmla="*/ 276225 h 276225"/>
              <a:gd name="connsiteX2" fmla="*/ 1533525 w 1807369"/>
              <a:gd name="connsiteY2" fmla="*/ 276225 h 276225"/>
              <a:gd name="connsiteX3" fmla="*/ 1612107 w 1807369"/>
              <a:gd name="connsiteY3" fmla="*/ 257175 h 276225"/>
              <a:gd name="connsiteX4" fmla="*/ 1681163 w 1807369"/>
              <a:gd name="connsiteY4" fmla="*/ 230982 h 276225"/>
              <a:gd name="connsiteX5" fmla="*/ 1745457 w 1807369"/>
              <a:gd name="connsiteY5" fmla="*/ 209550 h 276225"/>
              <a:gd name="connsiteX6" fmla="*/ 1785938 w 1807369"/>
              <a:gd name="connsiteY6" fmla="*/ 185738 h 276225"/>
              <a:gd name="connsiteX7" fmla="*/ 1807369 w 1807369"/>
              <a:gd name="connsiteY7" fmla="*/ 154782 h 276225"/>
              <a:gd name="connsiteX8" fmla="*/ 1807369 w 1807369"/>
              <a:gd name="connsiteY8" fmla="*/ 128588 h 276225"/>
              <a:gd name="connsiteX9" fmla="*/ 1797844 w 1807369"/>
              <a:gd name="connsiteY9" fmla="*/ 104775 h 276225"/>
              <a:gd name="connsiteX10" fmla="*/ 1771650 w 1807369"/>
              <a:gd name="connsiteY10" fmla="*/ 80963 h 276225"/>
              <a:gd name="connsiteX11" fmla="*/ 1731169 w 1807369"/>
              <a:gd name="connsiteY11" fmla="*/ 59532 h 276225"/>
              <a:gd name="connsiteX12" fmla="*/ 1685925 w 1807369"/>
              <a:gd name="connsiteY12" fmla="*/ 42863 h 276225"/>
              <a:gd name="connsiteX13" fmla="*/ 1604962 w 1807369"/>
              <a:gd name="connsiteY13" fmla="*/ 21432 h 276225"/>
              <a:gd name="connsiteX14" fmla="*/ 1524000 w 1807369"/>
              <a:gd name="connsiteY14" fmla="*/ 11907 h 276225"/>
              <a:gd name="connsiteX15" fmla="*/ 0 w 1807369"/>
              <a:gd name="connsiteY15" fmla="*/ 0 h 276225"/>
              <a:gd name="connsiteX0" fmla="*/ 0 w 1807369"/>
              <a:gd name="connsiteY0" fmla="*/ 0 h 276225"/>
              <a:gd name="connsiteX1" fmla="*/ 0 w 1807369"/>
              <a:gd name="connsiteY1" fmla="*/ 276225 h 276225"/>
              <a:gd name="connsiteX2" fmla="*/ 1533525 w 1807369"/>
              <a:gd name="connsiteY2" fmla="*/ 276225 h 276225"/>
              <a:gd name="connsiteX3" fmla="*/ 1612107 w 1807369"/>
              <a:gd name="connsiteY3" fmla="*/ 257175 h 276225"/>
              <a:gd name="connsiteX4" fmla="*/ 1681163 w 1807369"/>
              <a:gd name="connsiteY4" fmla="*/ 240507 h 276225"/>
              <a:gd name="connsiteX5" fmla="*/ 1745457 w 1807369"/>
              <a:gd name="connsiteY5" fmla="*/ 209550 h 276225"/>
              <a:gd name="connsiteX6" fmla="*/ 1785938 w 1807369"/>
              <a:gd name="connsiteY6" fmla="*/ 185738 h 276225"/>
              <a:gd name="connsiteX7" fmla="*/ 1807369 w 1807369"/>
              <a:gd name="connsiteY7" fmla="*/ 154782 h 276225"/>
              <a:gd name="connsiteX8" fmla="*/ 1807369 w 1807369"/>
              <a:gd name="connsiteY8" fmla="*/ 128588 h 276225"/>
              <a:gd name="connsiteX9" fmla="*/ 1797844 w 1807369"/>
              <a:gd name="connsiteY9" fmla="*/ 104775 h 276225"/>
              <a:gd name="connsiteX10" fmla="*/ 1771650 w 1807369"/>
              <a:gd name="connsiteY10" fmla="*/ 80963 h 276225"/>
              <a:gd name="connsiteX11" fmla="*/ 1731169 w 1807369"/>
              <a:gd name="connsiteY11" fmla="*/ 59532 h 276225"/>
              <a:gd name="connsiteX12" fmla="*/ 1685925 w 1807369"/>
              <a:gd name="connsiteY12" fmla="*/ 42863 h 276225"/>
              <a:gd name="connsiteX13" fmla="*/ 1604962 w 1807369"/>
              <a:gd name="connsiteY13" fmla="*/ 21432 h 276225"/>
              <a:gd name="connsiteX14" fmla="*/ 1524000 w 1807369"/>
              <a:gd name="connsiteY14" fmla="*/ 11907 h 276225"/>
              <a:gd name="connsiteX15" fmla="*/ 0 w 1807369"/>
              <a:gd name="connsiteY15" fmla="*/ 0 h 276225"/>
              <a:gd name="connsiteX0" fmla="*/ 0 w 1807369"/>
              <a:gd name="connsiteY0" fmla="*/ 0 h 276225"/>
              <a:gd name="connsiteX1" fmla="*/ 0 w 1807369"/>
              <a:gd name="connsiteY1" fmla="*/ 276225 h 276225"/>
              <a:gd name="connsiteX2" fmla="*/ 1526381 w 1807369"/>
              <a:gd name="connsiteY2" fmla="*/ 276225 h 276225"/>
              <a:gd name="connsiteX3" fmla="*/ 1612107 w 1807369"/>
              <a:gd name="connsiteY3" fmla="*/ 257175 h 276225"/>
              <a:gd name="connsiteX4" fmla="*/ 1681163 w 1807369"/>
              <a:gd name="connsiteY4" fmla="*/ 240507 h 276225"/>
              <a:gd name="connsiteX5" fmla="*/ 1745457 w 1807369"/>
              <a:gd name="connsiteY5" fmla="*/ 209550 h 276225"/>
              <a:gd name="connsiteX6" fmla="*/ 1785938 w 1807369"/>
              <a:gd name="connsiteY6" fmla="*/ 185738 h 276225"/>
              <a:gd name="connsiteX7" fmla="*/ 1807369 w 1807369"/>
              <a:gd name="connsiteY7" fmla="*/ 154782 h 276225"/>
              <a:gd name="connsiteX8" fmla="*/ 1807369 w 1807369"/>
              <a:gd name="connsiteY8" fmla="*/ 128588 h 276225"/>
              <a:gd name="connsiteX9" fmla="*/ 1797844 w 1807369"/>
              <a:gd name="connsiteY9" fmla="*/ 104775 h 276225"/>
              <a:gd name="connsiteX10" fmla="*/ 1771650 w 1807369"/>
              <a:gd name="connsiteY10" fmla="*/ 80963 h 276225"/>
              <a:gd name="connsiteX11" fmla="*/ 1731169 w 1807369"/>
              <a:gd name="connsiteY11" fmla="*/ 59532 h 276225"/>
              <a:gd name="connsiteX12" fmla="*/ 1685925 w 1807369"/>
              <a:gd name="connsiteY12" fmla="*/ 42863 h 276225"/>
              <a:gd name="connsiteX13" fmla="*/ 1604962 w 1807369"/>
              <a:gd name="connsiteY13" fmla="*/ 21432 h 276225"/>
              <a:gd name="connsiteX14" fmla="*/ 1524000 w 1807369"/>
              <a:gd name="connsiteY14" fmla="*/ 11907 h 276225"/>
              <a:gd name="connsiteX15" fmla="*/ 0 w 1807369"/>
              <a:gd name="connsiteY15" fmla="*/ 0 h 276225"/>
              <a:gd name="connsiteX0" fmla="*/ 0 w 1807369"/>
              <a:gd name="connsiteY0" fmla="*/ 0 h 276225"/>
              <a:gd name="connsiteX1" fmla="*/ 0 w 1807369"/>
              <a:gd name="connsiteY1" fmla="*/ 276225 h 276225"/>
              <a:gd name="connsiteX2" fmla="*/ 1526381 w 1807369"/>
              <a:gd name="connsiteY2" fmla="*/ 276225 h 276225"/>
              <a:gd name="connsiteX3" fmla="*/ 1612107 w 1807369"/>
              <a:gd name="connsiteY3" fmla="*/ 257175 h 276225"/>
              <a:gd name="connsiteX4" fmla="*/ 1681163 w 1807369"/>
              <a:gd name="connsiteY4" fmla="*/ 240507 h 276225"/>
              <a:gd name="connsiteX5" fmla="*/ 1745457 w 1807369"/>
              <a:gd name="connsiteY5" fmla="*/ 209550 h 276225"/>
              <a:gd name="connsiteX6" fmla="*/ 1785938 w 1807369"/>
              <a:gd name="connsiteY6" fmla="*/ 185738 h 276225"/>
              <a:gd name="connsiteX7" fmla="*/ 1807369 w 1807369"/>
              <a:gd name="connsiteY7" fmla="*/ 154782 h 276225"/>
              <a:gd name="connsiteX8" fmla="*/ 1807369 w 1807369"/>
              <a:gd name="connsiteY8" fmla="*/ 128588 h 276225"/>
              <a:gd name="connsiteX9" fmla="*/ 1797844 w 1807369"/>
              <a:gd name="connsiteY9" fmla="*/ 104775 h 276225"/>
              <a:gd name="connsiteX10" fmla="*/ 1771650 w 1807369"/>
              <a:gd name="connsiteY10" fmla="*/ 80963 h 276225"/>
              <a:gd name="connsiteX11" fmla="*/ 1731169 w 1807369"/>
              <a:gd name="connsiteY11" fmla="*/ 59532 h 276225"/>
              <a:gd name="connsiteX12" fmla="*/ 1685925 w 1807369"/>
              <a:gd name="connsiteY12" fmla="*/ 42863 h 276225"/>
              <a:gd name="connsiteX13" fmla="*/ 1604962 w 1807369"/>
              <a:gd name="connsiteY13" fmla="*/ 21432 h 276225"/>
              <a:gd name="connsiteX14" fmla="*/ 1524000 w 1807369"/>
              <a:gd name="connsiteY14" fmla="*/ 11907 h 276225"/>
              <a:gd name="connsiteX15" fmla="*/ 0 w 1807369"/>
              <a:gd name="connsiteY15" fmla="*/ 0 h 276225"/>
              <a:gd name="connsiteX0" fmla="*/ 0 w 1807369"/>
              <a:gd name="connsiteY0" fmla="*/ 0 h 276225"/>
              <a:gd name="connsiteX1" fmla="*/ 0 w 1807369"/>
              <a:gd name="connsiteY1" fmla="*/ 276225 h 276225"/>
              <a:gd name="connsiteX2" fmla="*/ 1526381 w 1807369"/>
              <a:gd name="connsiteY2" fmla="*/ 276225 h 276225"/>
              <a:gd name="connsiteX3" fmla="*/ 1612107 w 1807369"/>
              <a:gd name="connsiteY3" fmla="*/ 257175 h 276225"/>
              <a:gd name="connsiteX4" fmla="*/ 1681163 w 1807369"/>
              <a:gd name="connsiteY4" fmla="*/ 240507 h 276225"/>
              <a:gd name="connsiteX5" fmla="*/ 1731170 w 1807369"/>
              <a:gd name="connsiteY5" fmla="*/ 221456 h 276225"/>
              <a:gd name="connsiteX6" fmla="*/ 1785938 w 1807369"/>
              <a:gd name="connsiteY6" fmla="*/ 185738 h 276225"/>
              <a:gd name="connsiteX7" fmla="*/ 1807369 w 1807369"/>
              <a:gd name="connsiteY7" fmla="*/ 154782 h 276225"/>
              <a:gd name="connsiteX8" fmla="*/ 1807369 w 1807369"/>
              <a:gd name="connsiteY8" fmla="*/ 128588 h 276225"/>
              <a:gd name="connsiteX9" fmla="*/ 1797844 w 1807369"/>
              <a:gd name="connsiteY9" fmla="*/ 104775 h 276225"/>
              <a:gd name="connsiteX10" fmla="*/ 1771650 w 1807369"/>
              <a:gd name="connsiteY10" fmla="*/ 80963 h 276225"/>
              <a:gd name="connsiteX11" fmla="*/ 1731169 w 1807369"/>
              <a:gd name="connsiteY11" fmla="*/ 59532 h 276225"/>
              <a:gd name="connsiteX12" fmla="*/ 1685925 w 1807369"/>
              <a:gd name="connsiteY12" fmla="*/ 42863 h 276225"/>
              <a:gd name="connsiteX13" fmla="*/ 1604962 w 1807369"/>
              <a:gd name="connsiteY13" fmla="*/ 21432 h 276225"/>
              <a:gd name="connsiteX14" fmla="*/ 1524000 w 1807369"/>
              <a:gd name="connsiteY14" fmla="*/ 11907 h 276225"/>
              <a:gd name="connsiteX15" fmla="*/ 0 w 1807369"/>
              <a:gd name="connsiteY15" fmla="*/ 0 h 276225"/>
              <a:gd name="connsiteX0" fmla="*/ 0 w 1807369"/>
              <a:gd name="connsiteY0" fmla="*/ 0 h 276225"/>
              <a:gd name="connsiteX1" fmla="*/ 0 w 1807369"/>
              <a:gd name="connsiteY1" fmla="*/ 276225 h 276225"/>
              <a:gd name="connsiteX2" fmla="*/ 1526381 w 1807369"/>
              <a:gd name="connsiteY2" fmla="*/ 276225 h 276225"/>
              <a:gd name="connsiteX3" fmla="*/ 1612107 w 1807369"/>
              <a:gd name="connsiteY3" fmla="*/ 257175 h 276225"/>
              <a:gd name="connsiteX4" fmla="*/ 1681163 w 1807369"/>
              <a:gd name="connsiteY4" fmla="*/ 240507 h 276225"/>
              <a:gd name="connsiteX5" fmla="*/ 1731170 w 1807369"/>
              <a:gd name="connsiteY5" fmla="*/ 221456 h 276225"/>
              <a:gd name="connsiteX6" fmla="*/ 1778794 w 1807369"/>
              <a:gd name="connsiteY6" fmla="*/ 192881 h 276225"/>
              <a:gd name="connsiteX7" fmla="*/ 1807369 w 1807369"/>
              <a:gd name="connsiteY7" fmla="*/ 154782 h 276225"/>
              <a:gd name="connsiteX8" fmla="*/ 1807369 w 1807369"/>
              <a:gd name="connsiteY8" fmla="*/ 128588 h 276225"/>
              <a:gd name="connsiteX9" fmla="*/ 1797844 w 1807369"/>
              <a:gd name="connsiteY9" fmla="*/ 104775 h 276225"/>
              <a:gd name="connsiteX10" fmla="*/ 1771650 w 1807369"/>
              <a:gd name="connsiteY10" fmla="*/ 80963 h 276225"/>
              <a:gd name="connsiteX11" fmla="*/ 1731169 w 1807369"/>
              <a:gd name="connsiteY11" fmla="*/ 59532 h 276225"/>
              <a:gd name="connsiteX12" fmla="*/ 1685925 w 1807369"/>
              <a:gd name="connsiteY12" fmla="*/ 42863 h 276225"/>
              <a:gd name="connsiteX13" fmla="*/ 1604962 w 1807369"/>
              <a:gd name="connsiteY13" fmla="*/ 21432 h 276225"/>
              <a:gd name="connsiteX14" fmla="*/ 1524000 w 1807369"/>
              <a:gd name="connsiteY14" fmla="*/ 11907 h 276225"/>
              <a:gd name="connsiteX15" fmla="*/ 0 w 1807369"/>
              <a:gd name="connsiteY15" fmla="*/ 0 h 276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807369" h="276225">
                <a:moveTo>
                  <a:pt x="0" y="0"/>
                </a:moveTo>
                <a:lnTo>
                  <a:pt x="0" y="276225"/>
                </a:lnTo>
                <a:lnTo>
                  <a:pt x="1526381" y="276225"/>
                </a:lnTo>
                <a:lnTo>
                  <a:pt x="1612107" y="257175"/>
                </a:lnTo>
                <a:lnTo>
                  <a:pt x="1681163" y="240507"/>
                </a:lnTo>
                <a:lnTo>
                  <a:pt x="1731170" y="221456"/>
                </a:lnTo>
                <a:lnTo>
                  <a:pt x="1778794" y="192881"/>
                </a:lnTo>
                <a:lnTo>
                  <a:pt x="1807369" y="154782"/>
                </a:lnTo>
                <a:lnTo>
                  <a:pt x="1807369" y="128588"/>
                </a:lnTo>
                <a:lnTo>
                  <a:pt x="1797844" y="104775"/>
                </a:lnTo>
                <a:lnTo>
                  <a:pt x="1771650" y="80963"/>
                </a:lnTo>
                <a:lnTo>
                  <a:pt x="1731169" y="59532"/>
                </a:lnTo>
                <a:lnTo>
                  <a:pt x="1685925" y="42863"/>
                </a:lnTo>
                <a:lnTo>
                  <a:pt x="1604962" y="21432"/>
                </a:lnTo>
                <a:lnTo>
                  <a:pt x="1524000" y="1190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 dirty="0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C47014A6-4028-428B-B270-26C0D132F859}"/>
              </a:ext>
            </a:extLst>
          </p:cNvPr>
          <p:cNvSpPr/>
          <p:nvPr/>
        </p:nvSpPr>
        <p:spPr>
          <a:xfrm>
            <a:off x="5107177" y="1535462"/>
            <a:ext cx="1371600" cy="4572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 dirty="0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E908B0D8-19F2-4C70-BDF2-70519F025A6A}"/>
              </a:ext>
            </a:extLst>
          </p:cNvPr>
          <p:cNvSpPr/>
          <p:nvPr/>
        </p:nvSpPr>
        <p:spPr>
          <a:xfrm>
            <a:off x="5196360" y="1686857"/>
            <a:ext cx="182880" cy="27432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 dirty="0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1B7D90AB-BF1A-4E78-A887-072075C11CC1}"/>
              </a:ext>
            </a:extLst>
          </p:cNvPr>
          <p:cNvSpPr/>
          <p:nvPr/>
        </p:nvSpPr>
        <p:spPr>
          <a:xfrm>
            <a:off x="5457035" y="1689201"/>
            <a:ext cx="182880" cy="27432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 dirty="0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19E62594-01E4-4CC2-B879-4AAE44ED60DB}"/>
              </a:ext>
            </a:extLst>
          </p:cNvPr>
          <p:cNvSpPr/>
          <p:nvPr/>
        </p:nvSpPr>
        <p:spPr>
          <a:xfrm>
            <a:off x="5752908" y="1766625"/>
            <a:ext cx="640080" cy="18288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 dirty="0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2440C655-39F2-4097-A9C6-377CE0A7B7F4}"/>
              </a:ext>
            </a:extLst>
          </p:cNvPr>
          <p:cNvSpPr/>
          <p:nvPr/>
        </p:nvSpPr>
        <p:spPr>
          <a:xfrm>
            <a:off x="5826621" y="1540077"/>
            <a:ext cx="145254" cy="11983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 dirty="0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26B5BF1B-F741-49BA-A2BA-18E47B5E9E41}"/>
              </a:ext>
            </a:extLst>
          </p:cNvPr>
          <p:cNvSpPr/>
          <p:nvPr/>
        </p:nvSpPr>
        <p:spPr>
          <a:xfrm>
            <a:off x="5870673" y="1417466"/>
            <a:ext cx="57150" cy="14286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 dirty="0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71E2BF11-8440-4CC7-A722-46EAFEB85EED}"/>
              </a:ext>
            </a:extLst>
          </p:cNvPr>
          <p:cNvSpPr/>
          <p:nvPr/>
        </p:nvSpPr>
        <p:spPr>
          <a:xfrm>
            <a:off x="5516641" y="1540078"/>
            <a:ext cx="145254" cy="11983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 dirty="0"/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66970EC0-1D97-4EA7-B220-B950B453945B}"/>
              </a:ext>
            </a:extLst>
          </p:cNvPr>
          <p:cNvSpPr/>
          <p:nvPr/>
        </p:nvSpPr>
        <p:spPr>
          <a:xfrm>
            <a:off x="5560693" y="1421179"/>
            <a:ext cx="57150" cy="14286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 dirty="0"/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F5778807-88CA-45B4-8626-6E15CBF0A923}"/>
              </a:ext>
            </a:extLst>
          </p:cNvPr>
          <p:cNvSpPr/>
          <p:nvPr/>
        </p:nvSpPr>
        <p:spPr>
          <a:xfrm>
            <a:off x="5107178" y="2093071"/>
            <a:ext cx="1371589" cy="27432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 dirty="0"/>
          </a:p>
        </p:txBody>
      </p:sp>
      <p:sp>
        <p:nvSpPr>
          <p:cNvPr id="71" name="Freeform: Shape 70">
            <a:extLst>
              <a:ext uri="{FF2B5EF4-FFF2-40B4-BE49-F238E27FC236}">
                <a16:creationId xmlns:a16="http://schemas.microsoft.com/office/drawing/2014/main" id="{263AAB3D-CF78-4789-A596-B0BC4CDE5AF7}"/>
              </a:ext>
            </a:extLst>
          </p:cNvPr>
          <p:cNvSpPr/>
          <p:nvPr/>
        </p:nvSpPr>
        <p:spPr>
          <a:xfrm>
            <a:off x="5291377" y="2188068"/>
            <a:ext cx="988533" cy="151080"/>
          </a:xfrm>
          <a:custGeom>
            <a:avLst/>
            <a:gdLst>
              <a:gd name="connsiteX0" fmla="*/ 0 w 1807369"/>
              <a:gd name="connsiteY0" fmla="*/ 0 h 276225"/>
              <a:gd name="connsiteX1" fmla="*/ 0 w 1807369"/>
              <a:gd name="connsiteY1" fmla="*/ 276225 h 276225"/>
              <a:gd name="connsiteX2" fmla="*/ 1533525 w 1807369"/>
              <a:gd name="connsiteY2" fmla="*/ 276225 h 276225"/>
              <a:gd name="connsiteX3" fmla="*/ 1626394 w 1807369"/>
              <a:gd name="connsiteY3" fmla="*/ 245269 h 276225"/>
              <a:gd name="connsiteX4" fmla="*/ 1681163 w 1807369"/>
              <a:gd name="connsiteY4" fmla="*/ 230982 h 276225"/>
              <a:gd name="connsiteX5" fmla="*/ 1745457 w 1807369"/>
              <a:gd name="connsiteY5" fmla="*/ 209550 h 276225"/>
              <a:gd name="connsiteX6" fmla="*/ 1785938 w 1807369"/>
              <a:gd name="connsiteY6" fmla="*/ 185738 h 276225"/>
              <a:gd name="connsiteX7" fmla="*/ 1807369 w 1807369"/>
              <a:gd name="connsiteY7" fmla="*/ 154782 h 276225"/>
              <a:gd name="connsiteX8" fmla="*/ 1807369 w 1807369"/>
              <a:gd name="connsiteY8" fmla="*/ 128588 h 276225"/>
              <a:gd name="connsiteX9" fmla="*/ 1797844 w 1807369"/>
              <a:gd name="connsiteY9" fmla="*/ 104775 h 276225"/>
              <a:gd name="connsiteX10" fmla="*/ 1771650 w 1807369"/>
              <a:gd name="connsiteY10" fmla="*/ 80963 h 276225"/>
              <a:gd name="connsiteX11" fmla="*/ 1731169 w 1807369"/>
              <a:gd name="connsiteY11" fmla="*/ 59532 h 276225"/>
              <a:gd name="connsiteX12" fmla="*/ 1685925 w 1807369"/>
              <a:gd name="connsiteY12" fmla="*/ 42863 h 276225"/>
              <a:gd name="connsiteX13" fmla="*/ 1638300 w 1807369"/>
              <a:gd name="connsiteY13" fmla="*/ 28575 h 276225"/>
              <a:gd name="connsiteX14" fmla="*/ 1604963 w 1807369"/>
              <a:gd name="connsiteY14" fmla="*/ 11907 h 276225"/>
              <a:gd name="connsiteX15" fmla="*/ 0 w 1807369"/>
              <a:gd name="connsiteY15" fmla="*/ 0 h 276225"/>
              <a:gd name="connsiteX0" fmla="*/ 0 w 1807369"/>
              <a:gd name="connsiteY0" fmla="*/ 0 h 276225"/>
              <a:gd name="connsiteX1" fmla="*/ 0 w 1807369"/>
              <a:gd name="connsiteY1" fmla="*/ 276225 h 276225"/>
              <a:gd name="connsiteX2" fmla="*/ 1533525 w 1807369"/>
              <a:gd name="connsiteY2" fmla="*/ 276225 h 276225"/>
              <a:gd name="connsiteX3" fmla="*/ 1626394 w 1807369"/>
              <a:gd name="connsiteY3" fmla="*/ 245269 h 276225"/>
              <a:gd name="connsiteX4" fmla="*/ 1681163 w 1807369"/>
              <a:gd name="connsiteY4" fmla="*/ 230982 h 276225"/>
              <a:gd name="connsiteX5" fmla="*/ 1745457 w 1807369"/>
              <a:gd name="connsiteY5" fmla="*/ 209550 h 276225"/>
              <a:gd name="connsiteX6" fmla="*/ 1785938 w 1807369"/>
              <a:gd name="connsiteY6" fmla="*/ 185738 h 276225"/>
              <a:gd name="connsiteX7" fmla="*/ 1807369 w 1807369"/>
              <a:gd name="connsiteY7" fmla="*/ 154782 h 276225"/>
              <a:gd name="connsiteX8" fmla="*/ 1807369 w 1807369"/>
              <a:gd name="connsiteY8" fmla="*/ 128588 h 276225"/>
              <a:gd name="connsiteX9" fmla="*/ 1797844 w 1807369"/>
              <a:gd name="connsiteY9" fmla="*/ 104775 h 276225"/>
              <a:gd name="connsiteX10" fmla="*/ 1771650 w 1807369"/>
              <a:gd name="connsiteY10" fmla="*/ 80963 h 276225"/>
              <a:gd name="connsiteX11" fmla="*/ 1731169 w 1807369"/>
              <a:gd name="connsiteY11" fmla="*/ 59532 h 276225"/>
              <a:gd name="connsiteX12" fmla="*/ 1685925 w 1807369"/>
              <a:gd name="connsiteY12" fmla="*/ 42863 h 276225"/>
              <a:gd name="connsiteX13" fmla="*/ 1638300 w 1807369"/>
              <a:gd name="connsiteY13" fmla="*/ 28575 h 276225"/>
              <a:gd name="connsiteX14" fmla="*/ 1524000 w 1807369"/>
              <a:gd name="connsiteY14" fmla="*/ 11907 h 276225"/>
              <a:gd name="connsiteX15" fmla="*/ 0 w 1807369"/>
              <a:gd name="connsiteY15" fmla="*/ 0 h 276225"/>
              <a:gd name="connsiteX0" fmla="*/ 0 w 1807369"/>
              <a:gd name="connsiteY0" fmla="*/ 0 h 276225"/>
              <a:gd name="connsiteX1" fmla="*/ 0 w 1807369"/>
              <a:gd name="connsiteY1" fmla="*/ 276225 h 276225"/>
              <a:gd name="connsiteX2" fmla="*/ 1533525 w 1807369"/>
              <a:gd name="connsiteY2" fmla="*/ 276225 h 276225"/>
              <a:gd name="connsiteX3" fmla="*/ 1612107 w 1807369"/>
              <a:gd name="connsiteY3" fmla="*/ 257175 h 276225"/>
              <a:gd name="connsiteX4" fmla="*/ 1681163 w 1807369"/>
              <a:gd name="connsiteY4" fmla="*/ 230982 h 276225"/>
              <a:gd name="connsiteX5" fmla="*/ 1745457 w 1807369"/>
              <a:gd name="connsiteY5" fmla="*/ 209550 h 276225"/>
              <a:gd name="connsiteX6" fmla="*/ 1785938 w 1807369"/>
              <a:gd name="connsiteY6" fmla="*/ 185738 h 276225"/>
              <a:gd name="connsiteX7" fmla="*/ 1807369 w 1807369"/>
              <a:gd name="connsiteY7" fmla="*/ 154782 h 276225"/>
              <a:gd name="connsiteX8" fmla="*/ 1807369 w 1807369"/>
              <a:gd name="connsiteY8" fmla="*/ 128588 h 276225"/>
              <a:gd name="connsiteX9" fmla="*/ 1797844 w 1807369"/>
              <a:gd name="connsiteY9" fmla="*/ 104775 h 276225"/>
              <a:gd name="connsiteX10" fmla="*/ 1771650 w 1807369"/>
              <a:gd name="connsiteY10" fmla="*/ 80963 h 276225"/>
              <a:gd name="connsiteX11" fmla="*/ 1731169 w 1807369"/>
              <a:gd name="connsiteY11" fmla="*/ 59532 h 276225"/>
              <a:gd name="connsiteX12" fmla="*/ 1685925 w 1807369"/>
              <a:gd name="connsiteY12" fmla="*/ 42863 h 276225"/>
              <a:gd name="connsiteX13" fmla="*/ 1638300 w 1807369"/>
              <a:gd name="connsiteY13" fmla="*/ 28575 h 276225"/>
              <a:gd name="connsiteX14" fmla="*/ 1524000 w 1807369"/>
              <a:gd name="connsiteY14" fmla="*/ 11907 h 276225"/>
              <a:gd name="connsiteX15" fmla="*/ 0 w 1807369"/>
              <a:gd name="connsiteY15" fmla="*/ 0 h 276225"/>
              <a:gd name="connsiteX0" fmla="*/ 0 w 1807369"/>
              <a:gd name="connsiteY0" fmla="*/ 0 h 276225"/>
              <a:gd name="connsiteX1" fmla="*/ 0 w 1807369"/>
              <a:gd name="connsiteY1" fmla="*/ 276225 h 276225"/>
              <a:gd name="connsiteX2" fmla="*/ 1533525 w 1807369"/>
              <a:gd name="connsiteY2" fmla="*/ 276225 h 276225"/>
              <a:gd name="connsiteX3" fmla="*/ 1612107 w 1807369"/>
              <a:gd name="connsiteY3" fmla="*/ 257175 h 276225"/>
              <a:gd name="connsiteX4" fmla="*/ 1681163 w 1807369"/>
              <a:gd name="connsiteY4" fmla="*/ 230982 h 276225"/>
              <a:gd name="connsiteX5" fmla="*/ 1745457 w 1807369"/>
              <a:gd name="connsiteY5" fmla="*/ 209550 h 276225"/>
              <a:gd name="connsiteX6" fmla="*/ 1785938 w 1807369"/>
              <a:gd name="connsiteY6" fmla="*/ 185738 h 276225"/>
              <a:gd name="connsiteX7" fmla="*/ 1807369 w 1807369"/>
              <a:gd name="connsiteY7" fmla="*/ 154782 h 276225"/>
              <a:gd name="connsiteX8" fmla="*/ 1807369 w 1807369"/>
              <a:gd name="connsiteY8" fmla="*/ 128588 h 276225"/>
              <a:gd name="connsiteX9" fmla="*/ 1797844 w 1807369"/>
              <a:gd name="connsiteY9" fmla="*/ 104775 h 276225"/>
              <a:gd name="connsiteX10" fmla="*/ 1771650 w 1807369"/>
              <a:gd name="connsiteY10" fmla="*/ 80963 h 276225"/>
              <a:gd name="connsiteX11" fmla="*/ 1731169 w 1807369"/>
              <a:gd name="connsiteY11" fmla="*/ 59532 h 276225"/>
              <a:gd name="connsiteX12" fmla="*/ 1685925 w 1807369"/>
              <a:gd name="connsiteY12" fmla="*/ 42863 h 276225"/>
              <a:gd name="connsiteX13" fmla="*/ 1604962 w 1807369"/>
              <a:gd name="connsiteY13" fmla="*/ 21432 h 276225"/>
              <a:gd name="connsiteX14" fmla="*/ 1524000 w 1807369"/>
              <a:gd name="connsiteY14" fmla="*/ 11907 h 276225"/>
              <a:gd name="connsiteX15" fmla="*/ 0 w 1807369"/>
              <a:gd name="connsiteY15" fmla="*/ 0 h 276225"/>
              <a:gd name="connsiteX0" fmla="*/ 0 w 1807369"/>
              <a:gd name="connsiteY0" fmla="*/ 0 h 276225"/>
              <a:gd name="connsiteX1" fmla="*/ 0 w 1807369"/>
              <a:gd name="connsiteY1" fmla="*/ 276225 h 276225"/>
              <a:gd name="connsiteX2" fmla="*/ 1533525 w 1807369"/>
              <a:gd name="connsiteY2" fmla="*/ 276225 h 276225"/>
              <a:gd name="connsiteX3" fmla="*/ 1612107 w 1807369"/>
              <a:gd name="connsiteY3" fmla="*/ 257175 h 276225"/>
              <a:gd name="connsiteX4" fmla="*/ 1681163 w 1807369"/>
              <a:gd name="connsiteY4" fmla="*/ 240507 h 276225"/>
              <a:gd name="connsiteX5" fmla="*/ 1745457 w 1807369"/>
              <a:gd name="connsiteY5" fmla="*/ 209550 h 276225"/>
              <a:gd name="connsiteX6" fmla="*/ 1785938 w 1807369"/>
              <a:gd name="connsiteY6" fmla="*/ 185738 h 276225"/>
              <a:gd name="connsiteX7" fmla="*/ 1807369 w 1807369"/>
              <a:gd name="connsiteY7" fmla="*/ 154782 h 276225"/>
              <a:gd name="connsiteX8" fmla="*/ 1807369 w 1807369"/>
              <a:gd name="connsiteY8" fmla="*/ 128588 h 276225"/>
              <a:gd name="connsiteX9" fmla="*/ 1797844 w 1807369"/>
              <a:gd name="connsiteY9" fmla="*/ 104775 h 276225"/>
              <a:gd name="connsiteX10" fmla="*/ 1771650 w 1807369"/>
              <a:gd name="connsiteY10" fmla="*/ 80963 h 276225"/>
              <a:gd name="connsiteX11" fmla="*/ 1731169 w 1807369"/>
              <a:gd name="connsiteY11" fmla="*/ 59532 h 276225"/>
              <a:gd name="connsiteX12" fmla="*/ 1685925 w 1807369"/>
              <a:gd name="connsiteY12" fmla="*/ 42863 h 276225"/>
              <a:gd name="connsiteX13" fmla="*/ 1604962 w 1807369"/>
              <a:gd name="connsiteY13" fmla="*/ 21432 h 276225"/>
              <a:gd name="connsiteX14" fmla="*/ 1524000 w 1807369"/>
              <a:gd name="connsiteY14" fmla="*/ 11907 h 276225"/>
              <a:gd name="connsiteX15" fmla="*/ 0 w 1807369"/>
              <a:gd name="connsiteY15" fmla="*/ 0 h 276225"/>
              <a:gd name="connsiteX0" fmla="*/ 0 w 1807369"/>
              <a:gd name="connsiteY0" fmla="*/ 0 h 276225"/>
              <a:gd name="connsiteX1" fmla="*/ 0 w 1807369"/>
              <a:gd name="connsiteY1" fmla="*/ 276225 h 276225"/>
              <a:gd name="connsiteX2" fmla="*/ 1526381 w 1807369"/>
              <a:gd name="connsiteY2" fmla="*/ 276225 h 276225"/>
              <a:gd name="connsiteX3" fmla="*/ 1612107 w 1807369"/>
              <a:gd name="connsiteY3" fmla="*/ 257175 h 276225"/>
              <a:gd name="connsiteX4" fmla="*/ 1681163 w 1807369"/>
              <a:gd name="connsiteY4" fmla="*/ 240507 h 276225"/>
              <a:gd name="connsiteX5" fmla="*/ 1745457 w 1807369"/>
              <a:gd name="connsiteY5" fmla="*/ 209550 h 276225"/>
              <a:gd name="connsiteX6" fmla="*/ 1785938 w 1807369"/>
              <a:gd name="connsiteY6" fmla="*/ 185738 h 276225"/>
              <a:gd name="connsiteX7" fmla="*/ 1807369 w 1807369"/>
              <a:gd name="connsiteY7" fmla="*/ 154782 h 276225"/>
              <a:gd name="connsiteX8" fmla="*/ 1807369 w 1807369"/>
              <a:gd name="connsiteY8" fmla="*/ 128588 h 276225"/>
              <a:gd name="connsiteX9" fmla="*/ 1797844 w 1807369"/>
              <a:gd name="connsiteY9" fmla="*/ 104775 h 276225"/>
              <a:gd name="connsiteX10" fmla="*/ 1771650 w 1807369"/>
              <a:gd name="connsiteY10" fmla="*/ 80963 h 276225"/>
              <a:gd name="connsiteX11" fmla="*/ 1731169 w 1807369"/>
              <a:gd name="connsiteY11" fmla="*/ 59532 h 276225"/>
              <a:gd name="connsiteX12" fmla="*/ 1685925 w 1807369"/>
              <a:gd name="connsiteY12" fmla="*/ 42863 h 276225"/>
              <a:gd name="connsiteX13" fmla="*/ 1604962 w 1807369"/>
              <a:gd name="connsiteY13" fmla="*/ 21432 h 276225"/>
              <a:gd name="connsiteX14" fmla="*/ 1524000 w 1807369"/>
              <a:gd name="connsiteY14" fmla="*/ 11907 h 276225"/>
              <a:gd name="connsiteX15" fmla="*/ 0 w 1807369"/>
              <a:gd name="connsiteY15" fmla="*/ 0 h 276225"/>
              <a:gd name="connsiteX0" fmla="*/ 0 w 1807369"/>
              <a:gd name="connsiteY0" fmla="*/ 0 h 276225"/>
              <a:gd name="connsiteX1" fmla="*/ 0 w 1807369"/>
              <a:gd name="connsiteY1" fmla="*/ 276225 h 276225"/>
              <a:gd name="connsiteX2" fmla="*/ 1526381 w 1807369"/>
              <a:gd name="connsiteY2" fmla="*/ 276225 h 276225"/>
              <a:gd name="connsiteX3" fmla="*/ 1612107 w 1807369"/>
              <a:gd name="connsiteY3" fmla="*/ 257175 h 276225"/>
              <a:gd name="connsiteX4" fmla="*/ 1681163 w 1807369"/>
              <a:gd name="connsiteY4" fmla="*/ 240507 h 276225"/>
              <a:gd name="connsiteX5" fmla="*/ 1745457 w 1807369"/>
              <a:gd name="connsiteY5" fmla="*/ 209550 h 276225"/>
              <a:gd name="connsiteX6" fmla="*/ 1785938 w 1807369"/>
              <a:gd name="connsiteY6" fmla="*/ 185738 h 276225"/>
              <a:gd name="connsiteX7" fmla="*/ 1807369 w 1807369"/>
              <a:gd name="connsiteY7" fmla="*/ 154782 h 276225"/>
              <a:gd name="connsiteX8" fmla="*/ 1807369 w 1807369"/>
              <a:gd name="connsiteY8" fmla="*/ 128588 h 276225"/>
              <a:gd name="connsiteX9" fmla="*/ 1797844 w 1807369"/>
              <a:gd name="connsiteY9" fmla="*/ 104775 h 276225"/>
              <a:gd name="connsiteX10" fmla="*/ 1771650 w 1807369"/>
              <a:gd name="connsiteY10" fmla="*/ 80963 h 276225"/>
              <a:gd name="connsiteX11" fmla="*/ 1731169 w 1807369"/>
              <a:gd name="connsiteY11" fmla="*/ 59532 h 276225"/>
              <a:gd name="connsiteX12" fmla="*/ 1685925 w 1807369"/>
              <a:gd name="connsiteY12" fmla="*/ 42863 h 276225"/>
              <a:gd name="connsiteX13" fmla="*/ 1604962 w 1807369"/>
              <a:gd name="connsiteY13" fmla="*/ 21432 h 276225"/>
              <a:gd name="connsiteX14" fmla="*/ 1524000 w 1807369"/>
              <a:gd name="connsiteY14" fmla="*/ 11907 h 276225"/>
              <a:gd name="connsiteX15" fmla="*/ 0 w 1807369"/>
              <a:gd name="connsiteY15" fmla="*/ 0 h 276225"/>
              <a:gd name="connsiteX0" fmla="*/ 0 w 1807369"/>
              <a:gd name="connsiteY0" fmla="*/ 0 h 276225"/>
              <a:gd name="connsiteX1" fmla="*/ 0 w 1807369"/>
              <a:gd name="connsiteY1" fmla="*/ 276225 h 276225"/>
              <a:gd name="connsiteX2" fmla="*/ 1526381 w 1807369"/>
              <a:gd name="connsiteY2" fmla="*/ 276225 h 276225"/>
              <a:gd name="connsiteX3" fmla="*/ 1612107 w 1807369"/>
              <a:gd name="connsiteY3" fmla="*/ 257175 h 276225"/>
              <a:gd name="connsiteX4" fmla="*/ 1681163 w 1807369"/>
              <a:gd name="connsiteY4" fmla="*/ 240507 h 276225"/>
              <a:gd name="connsiteX5" fmla="*/ 1731170 w 1807369"/>
              <a:gd name="connsiteY5" fmla="*/ 221456 h 276225"/>
              <a:gd name="connsiteX6" fmla="*/ 1785938 w 1807369"/>
              <a:gd name="connsiteY6" fmla="*/ 185738 h 276225"/>
              <a:gd name="connsiteX7" fmla="*/ 1807369 w 1807369"/>
              <a:gd name="connsiteY7" fmla="*/ 154782 h 276225"/>
              <a:gd name="connsiteX8" fmla="*/ 1807369 w 1807369"/>
              <a:gd name="connsiteY8" fmla="*/ 128588 h 276225"/>
              <a:gd name="connsiteX9" fmla="*/ 1797844 w 1807369"/>
              <a:gd name="connsiteY9" fmla="*/ 104775 h 276225"/>
              <a:gd name="connsiteX10" fmla="*/ 1771650 w 1807369"/>
              <a:gd name="connsiteY10" fmla="*/ 80963 h 276225"/>
              <a:gd name="connsiteX11" fmla="*/ 1731169 w 1807369"/>
              <a:gd name="connsiteY11" fmla="*/ 59532 h 276225"/>
              <a:gd name="connsiteX12" fmla="*/ 1685925 w 1807369"/>
              <a:gd name="connsiteY12" fmla="*/ 42863 h 276225"/>
              <a:gd name="connsiteX13" fmla="*/ 1604962 w 1807369"/>
              <a:gd name="connsiteY13" fmla="*/ 21432 h 276225"/>
              <a:gd name="connsiteX14" fmla="*/ 1524000 w 1807369"/>
              <a:gd name="connsiteY14" fmla="*/ 11907 h 276225"/>
              <a:gd name="connsiteX15" fmla="*/ 0 w 1807369"/>
              <a:gd name="connsiteY15" fmla="*/ 0 h 276225"/>
              <a:gd name="connsiteX0" fmla="*/ 0 w 1807369"/>
              <a:gd name="connsiteY0" fmla="*/ 0 h 276225"/>
              <a:gd name="connsiteX1" fmla="*/ 0 w 1807369"/>
              <a:gd name="connsiteY1" fmla="*/ 276225 h 276225"/>
              <a:gd name="connsiteX2" fmla="*/ 1526381 w 1807369"/>
              <a:gd name="connsiteY2" fmla="*/ 276225 h 276225"/>
              <a:gd name="connsiteX3" fmla="*/ 1612107 w 1807369"/>
              <a:gd name="connsiteY3" fmla="*/ 257175 h 276225"/>
              <a:gd name="connsiteX4" fmla="*/ 1681163 w 1807369"/>
              <a:gd name="connsiteY4" fmla="*/ 240507 h 276225"/>
              <a:gd name="connsiteX5" fmla="*/ 1731170 w 1807369"/>
              <a:gd name="connsiteY5" fmla="*/ 221456 h 276225"/>
              <a:gd name="connsiteX6" fmla="*/ 1778794 w 1807369"/>
              <a:gd name="connsiteY6" fmla="*/ 192881 h 276225"/>
              <a:gd name="connsiteX7" fmla="*/ 1807369 w 1807369"/>
              <a:gd name="connsiteY7" fmla="*/ 154782 h 276225"/>
              <a:gd name="connsiteX8" fmla="*/ 1807369 w 1807369"/>
              <a:gd name="connsiteY8" fmla="*/ 128588 h 276225"/>
              <a:gd name="connsiteX9" fmla="*/ 1797844 w 1807369"/>
              <a:gd name="connsiteY9" fmla="*/ 104775 h 276225"/>
              <a:gd name="connsiteX10" fmla="*/ 1771650 w 1807369"/>
              <a:gd name="connsiteY10" fmla="*/ 80963 h 276225"/>
              <a:gd name="connsiteX11" fmla="*/ 1731169 w 1807369"/>
              <a:gd name="connsiteY11" fmla="*/ 59532 h 276225"/>
              <a:gd name="connsiteX12" fmla="*/ 1685925 w 1807369"/>
              <a:gd name="connsiteY12" fmla="*/ 42863 h 276225"/>
              <a:gd name="connsiteX13" fmla="*/ 1604962 w 1807369"/>
              <a:gd name="connsiteY13" fmla="*/ 21432 h 276225"/>
              <a:gd name="connsiteX14" fmla="*/ 1524000 w 1807369"/>
              <a:gd name="connsiteY14" fmla="*/ 11907 h 276225"/>
              <a:gd name="connsiteX15" fmla="*/ 0 w 1807369"/>
              <a:gd name="connsiteY15" fmla="*/ 0 h 276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807369" h="276225">
                <a:moveTo>
                  <a:pt x="0" y="0"/>
                </a:moveTo>
                <a:lnTo>
                  <a:pt x="0" y="276225"/>
                </a:lnTo>
                <a:lnTo>
                  <a:pt x="1526381" y="276225"/>
                </a:lnTo>
                <a:lnTo>
                  <a:pt x="1612107" y="257175"/>
                </a:lnTo>
                <a:lnTo>
                  <a:pt x="1681163" y="240507"/>
                </a:lnTo>
                <a:lnTo>
                  <a:pt x="1731170" y="221456"/>
                </a:lnTo>
                <a:lnTo>
                  <a:pt x="1778794" y="192881"/>
                </a:lnTo>
                <a:lnTo>
                  <a:pt x="1807369" y="154782"/>
                </a:lnTo>
                <a:lnTo>
                  <a:pt x="1807369" y="128588"/>
                </a:lnTo>
                <a:lnTo>
                  <a:pt x="1797844" y="104775"/>
                </a:lnTo>
                <a:lnTo>
                  <a:pt x="1771650" y="80963"/>
                </a:lnTo>
                <a:lnTo>
                  <a:pt x="1731169" y="59532"/>
                </a:lnTo>
                <a:lnTo>
                  <a:pt x="1685925" y="42863"/>
                </a:lnTo>
                <a:lnTo>
                  <a:pt x="1604962" y="21432"/>
                </a:lnTo>
                <a:lnTo>
                  <a:pt x="1524000" y="1190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 dirty="0"/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CA52FE62-EC86-4203-B830-9BA98DEA629F}"/>
              </a:ext>
            </a:extLst>
          </p:cNvPr>
          <p:cNvSpPr/>
          <p:nvPr/>
        </p:nvSpPr>
        <p:spPr>
          <a:xfrm>
            <a:off x="5107177" y="2367391"/>
            <a:ext cx="1371600" cy="4572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 dirty="0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D3771A03-631A-4837-81C0-66E2C06B1F61}"/>
              </a:ext>
            </a:extLst>
          </p:cNvPr>
          <p:cNvSpPr/>
          <p:nvPr/>
        </p:nvSpPr>
        <p:spPr>
          <a:xfrm>
            <a:off x="5208265" y="2511643"/>
            <a:ext cx="182880" cy="27432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 dirty="0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E9AD579F-C25A-470D-AE44-7FC296A7EF37}"/>
              </a:ext>
            </a:extLst>
          </p:cNvPr>
          <p:cNvSpPr/>
          <p:nvPr/>
        </p:nvSpPr>
        <p:spPr>
          <a:xfrm>
            <a:off x="5468940" y="2513987"/>
            <a:ext cx="182880" cy="27432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 dirty="0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1C7E3F19-57D8-4E54-8C50-CC5DB13CCF96}"/>
              </a:ext>
            </a:extLst>
          </p:cNvPr>
          <p:cNvSpPr/>
          <p:nvPr/>
        </p:nvSpPr>
        <p:spPr>
          <a:xfrm>
            <a:off x="5752907" y="2519752"/>
            <a:ext cx="686081" cy="26134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 dirty="0"/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84805DDF-7A20-4581-BA83-47CF7657373C}"/>
              </a:ext>
            </a:extLst>
          </p:cNvPr>
          <p:cNvSpPr/>
          <p:nvPr/>
        </p:nvSpPr>
        <p:spPr>
          <a:xfrm>
            <a:off x="5826621" y="2372006"/>
            <a:ext cx="145254" cy="11983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 dirty="0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FB32CBCE-A9C4-4B67-95BD-FE158A515E23}"/>
              </a:ext>
            </a:extLst>
          </p:cNvPr>
          <p:cNvSpPr/>
          <p:nvPr/>
        </p:nvSpPr>
        <p:spPr>
          <a:xfrm>
            <a:off x="5870673" y="2249395"/>
            <a:ext cx="57150" cy="14286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 dirty="0"/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F9F194E4-5E95-4D80-92BF-7E0D1A3249FB}"/>
              </a:ext>
            </a:extLst>
          </p:cNvPr>
          <p:cNvSpPr/>
          <p:nvPr/>
        </p:nvSpPr>
        <p:spPr>
          <a:xfrm rot="2700000">
            <a:off x="5213740" y="2268782"/>
            <a:ext cx="87322" cy="14286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 dirty="0"/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993FA9A4-B94F-41C7-8A3A-1865AF75524B}"/>
              </a:ext>
            </a:extLst>
          </p:cNvPr>
          <p:cNvSpPr/>
          <p:nvPr/>
        </p:nvSpPr>
        <p:spPr>
          <a:xfrm>
            <a:off x="5115226" y="2955439"/>
            <a:ext cx="1371589" cy="27432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 dirty="0"/>
          </a:p>
        </p:txBody>
      </p:sp>
      <p:sp>
        <p:nvSpPr>
          <p:cNvPr id="82" name="Freeform: Shape 81">
            <a:extLst>
              <a:ext uri="{FF2B5EF4-FFF2-40B4-BE49-F238E27FC236}">
                <a16:creationId xmlns:a16="http://schemas.microsoft.com/office/drawing/2014/main" id="{80DE28D3-86E4-482A-B903-B5623C36D81E}"/>
              </a:ext>
            </a:extLst>
          </p:cNvPr>
          <p:cNvSpPr/>
          <p:nvPr/>
        </p:nvSpPr>
        <p:spPr>
          <a:xfrm>
            <a:off x="5299425" y="3050436"/>
            <a:ext cx="988533" cy="151080"/>
          </a:xfrm>
          <a:custGeom>
            <a:avLst/>
            <a:gdLst>
              <a:gd name="connsiteX0" fmla="*/ 0 w 1807369"/>
              <a:gd name="connsiteY0" fmla="*/ 0 h 276225"/>
              <a:gd name="connsiteX1" fmla="*/ 0 w 1807369"/>
              <a:gd name="connsiteY1" fmla="*/ 276225 h 276225"/>
              <a:gd name="connsiteX2" fmla="*/ 1533525 w 1807369"/>
              <a:gd name="connsiteY2" fmla="*/ 276225 h 276225"/>
              <a:gd name="connsiteX3" fmla="*/ 1626394 w 1807369"/>
              <a:gd name="connsiteY3" fmla="*/ 245269 h 276225"/>
              <a:gd name="connsiteX4" fmla="*/ 1681163 w 1807369"/>
              <a:gd name="connsiteY4" fmla="*/ 230982 h 276225"/>
              <a:gd name="connsiteX5" fmla="*/ 1745457 w 1807369"/>
              <a:gd name="connsiteY5" fmla="*/ 209550 h 276225"/>
              <a:gd name="connsiteX6" fmla="*/ 1785938 w 1807369"/>
              <a:gd name="connsiteY6" fmla="*/ 185738 h 276225"/>
              <a:gd name="connsiteX7" fmla="*/ 1807369 w 1807369"/>
              <a:gd name="connsiteY7" fmla="*/ 154782 h 276225"/>
              <a:gd name="connsiteX8" fmla="*/ 1807369 w 1807369"/>
              <a:gd name="connsiteY8" fmla="*/ 128588 h 276225"/>
              <a:gd name="connsiteX9" fmla="*/ 1797844 w 1807369"/>
              <a:gd name="connsiteY9" fmla="*/ 104775 h 276225"/>
              <a:gd name="connsiteX10" fmla="*/ 1771650 w 1807369"/>
              <a:gd name="connsiteY10" fmla="*/ 80963 h 276225"/>
              <a:gd name="connsiteX11" fmla="*/ 1731169 w 1807369"/>
              <a:gd name="connsiteY11" fmla="*/ 59532 h 276225"/>
              <a:gd name="connsiteX12" fmla="*/ 1685925 w 1807369"/>
              <a:gd name="connsiteY12" fmla="*/ 42863 h 276225"/>
              <a:gd name="connsiteX13" fmla="*/ 1638300 w 1807369"/>
              <a:gd name="connsiteY13" fmla="*/ 28575 h 276225"/>
              <a:gd name="connsiteX14" fmla="*/ 1604963 w 1807369"/>
              <a:gd name="connsiteY14" fmla="*/ 11907 h 276225"/>
              <a:gd name="connsiteX15" fmla="*/ 0 w 1807369"/>
              <a:gd name="connsiteY15" fmla="*/ 0 h 276225"/>
              <a:gd name="connsiteX0" fmla="*/ 0 w 1807369"/>
              <a:gd name="connsiteY0" fmla="*/ 0 h 276225"/>
              <a:gd name="connsiteX1" fmla="*/ 0 w 1807369"/>
              <a:gd name="connsiteY1" fmla="*/ 276225 h 276225"/>
              <a:gd name="connsiteX2" fmla="*/ 1533525 w 1807369"/>
              <a:gd name="connsiteY2" fmla="*/ 276225 h 276225"/>
              <a:gd name="connsiteX3" fmla="*/ 1626394 w 1807369"/>
              <a:gd name="connsiteY3" fmla="*/ 245269 h 276225"/>
              <a:gd name="connsiteX4" fmla="*/ 1681163 w 1807369"/>
              <a:gd name="connsiteY4" fmla="*/ 230982 h 276225"/>
              <a:gd name="connsiteX5" fmla="*/ 1745457 w 1807369"/>
              <a:gd name="connsiteY5" fmla="*/ 209550 h 276225"/>
              <a:gd name="connsiteX6" fmla="*/ 1785938 w 1807369"/>
              <a:gd name="connsiteY6" fmla="*/ 185738 h 276225"/>
              <a:gd name="connsiteX7" fmla="*/ 1807369 w 1807369"/>
              <a:gd name="connsiteY7" fmla="*/ 154782 h 276225"/>
              <a:gd name="connsiteX8" fmla="*/ 1807369 w 1807369"/>
              <a:gd name="connsiteY8" fmla="*/ 128588 h 276225"/>
              <a:gd name="connsiteX9" fmla="*/ 1797844 w 1807369"/>
              <a:gd name="connsiteY9" fmla="*/ 104775 h 276225"/>
              <a:gd name="connsiteX10" fmla="*/ 1771650 w 1807369"/>
              <a:gd name="connsiteY10" fmla="*/ 80963 h 276225"/>
              <a:gd name="connsiteX11" fmla="*/ 1731169 w 1807369"/>
              <a:gd name="connsiteY11" fmla="*/ 59532 h 276225"/>
              <a:gd name="connsiteX12" fmla="*/ 1685925 w 1807369"/>
              <a:gd name="connsiteY12" fmla="*/ 42863 h 276225"/>
              <a:gd name="connsiteX13" fmla="*/ 1638300 w 1807369"/>
              <a:gd name="connsiteY13" fmla="*/ 28575 h 276225"/>
              <a:gd name="connsiteX14" fmla="*/ 1524000 w 1807369"/>
              <a:gd name="connsiteY14" fmla="*/ 11907 h 276225"/>
              <a:gd name="connsiteX15" fmla="*/ 0 w 1807369"/>
              <a:gd name="connsiteY15" fmla="*/ 0 h 276225"/>
              <a:gd name="connsiteX0" fmla="*/ 0 w 1807369"/>
              <a:gd name="connsiteY0" fmla="*/ 0 h 276225"/>
              <a:gd name="connsiteX1" fmla="*/ 0 w 1807369"/>
              <a:gd name="connsiteY1" fmla="*/ 276225 h 276225"/>
              <a:gd name="connsiteX2" fmla="*/ 1533525 w 1807369"/>
              <a:gd name="connsiteY2" fmla="*/ 276225 h 276225"/>
              <a:gd name="connsiteX3" fmla="*/ 1612107 w 1807369"/>
              <a:gd name="connsiteY3" fmla="*/ 257175 h 276225"/>
              <a:gd name="connsiteX4" fmla="*/ 1681163 w 1807369"/>
              <a:gd name="connsiteY4" fmla="*/ 230982 h 276225"/>
              <a:gd name="connsiteX5" fmla="*/ 1745457 w 1807369"/>
              <a:gd name="connsiteY5" fmla="*/ 209550 h 276225"/>
              <a:gd name="connsiteX6" fmla="*/ 1785938 w 1807369"/>
              <a:gd name="connsiteY6" fmla="*/ 185738 h 276225"/>
              <a:gd name="connsiteX7" fmla="*/ 1807369 w 1807369"/>
              <a:gd name="connsiteY7" fmla="*/ 154782 h 276225"/>
              <a:gd name="connsiteX8" fmla="*/ 1807369 w 1807369"/>
              <a:gd name="connsiteY8" fmla="*/ 128588 h 276225"/>
              <a:gd name="connsiteX9" fmla="*/ 1797844 w 1807369"/>
              <a:gd name="connsiteY9" fmla="*/ 104775 h 276225"/>
              <a:gd name="connsiteX10" fmla="*/ 1771650 w 1807369"/>
              <a:gd name="connsiteY10" fmla="*/ 80963 h 276225"/>
              <a:gd name="connsiteX11" fmla="*/ 1731169 w 1807369"/>
              <a:gd name="connsiteY11" fmla="*/ 59532 h 276225"/>
              <a:gd name="connsiteX12" fmla="*/ 1685925 w 1807369"/>
              <a:gd name="connsiteY12" fmla="*/ 42863 h 276225"/>
              <a:gd name="connsiteX13" fmla="*/ 1638300 w 1807369"/>
              <a:gd name="connsiteY13" fmla="*/ 28575 h 276225"/>
              <a:gd name="connsiteX14" fmla="*/ 1524000 w 1807369"/>
              <a:gd name="connsiteY14" fmla="*/ 11907 h 276225"/>
              <a:gd name="connsiteX15" fmla="*/ 0 w 1807369"/>
              <a:gd name="connsiteY15" fmla="*/ 0 h 276225"/>
              <a:gd name="connsiteX0" fmla="*/ 0 w 1807369"/>
              <a:gd name="connsiteY0" fmla="*/ 0 h 276225"/>
              <a:gd name="connsiteX1" fmla="*/ 0 w 1807369"/>
              <a:gd name="connsiteY1" fmla="*/ 276225 h 276225"/>
              <a:gd name="connsiteX2" fmla="*/ 1533525 w 1807369"/>
              <a:gd name="connsiteY2" fmla="*/ 276225 h 276225"/>
              <a:gd name="connsiteX3" fmla="*/ 1612107 w 1807369"/>
              <a:gd name="connsiteY3" fmla="*/ 257175 h 276225"/>
              <a:gd name="connsiteX4" fmla="*/ 1681163 w 1807369"/>
              <a:gd name="connsiteY4" fmla="*/ 230982 h 276225"/>
              <a:gd name="connsiteX5" fmla="*/ 1745457 w 1807369"/>
              <a:gd name="connsiteY5" fmla="*/ 209550 h 276225"/>
              <a:gd name="connsiteX6" fmla="*/ 1785938 w 1807369"/>
              <a:gd name="connsiteY6" fmla="*/ 185738 h 276225"/>
              <a:gd name="connsiteX7" fmla="*/ 1807369 w 1807369"/>
              <a:gd name="connsiteY7" fmla="*/ 154782 h 276225"/>
              <a:gd name="connsiteX8" fmla="*/ 1807369 w 1807369"/>
              <a:gd name="connsiteY8" fmla="*/ 128588 h 276225"/>
              <a:gd name="connsiteX9" fmla="*/ 1797844 w 1807369"/>
              <a:gd name="connsiteY9" fmla="*/ 104775 h 276225"/>
              <a:gd name="connsiteX10" fmla="*/ 1771650 w 1807369"/>
              <a:gd name="connsiteY10" fmla="*/ 80963 h 276225"/>
              <a:gd name="connsiteX11" fmla="*/ 1731169 w 1807369"/>
              <a:gd name="connsiteY11" fmla="*/ 59532 h 276225"/>
              <a:gd name="connsiteX12" fmla="*/ 1685925 w 1807369"/>
              <a:gd name="connsiteY12" fmla="*/ 42863 h 276225"/>
              <a:gd name="connsiteX13" fmla="*/ 1604962 w 1807369"/>
              <a:gd name="connsiteY13" fmla="*/ 21432 h 276225"/>
              <a:gd name="connsiteX14" fmla="*/ 1524000 w 1807369"/>
              <a:gd name="connsiteY14" fmla="*/ 11907 h 276225"/>
              <a:gd name="connsiteX15" fmla="*/ 0 w 1807369"/>
              <a:gd name="connsiteY15" fmla="*/ 0 h 276225"/>
              <a:gd name="connsiteX0" fmla="*/ 0 w 1807369"/>
              <a:gd name="connsiteY0" fmla="*/ 0 h 276225"/>
              <a:gd name="connsiteX1" fmla="*/ 0 w 1807369"/>
              <a:gd name="connsiteY1" fmla="*/ 276225 h 276225"/>
              <a:gd name="connsiteX2" fmla="*/ 1533525 w 1807369"/>
              <a:gd name="connsiteY2" fmla="*/ 276225 h 276225"/>
              <a:gd name="connsiteX3" fmla="*/ 1612107 w 1807369"/>
              <a:gd name="connsiteY3" fmla="*/ 257175 h 276225"/>
              <a:gd name="connsiteX4" fmla="*/ 1681163 w 1807369"/>
              <a:gd name="connsiteY4" fmla="*/ 240507 h 276225"/>
              <a:gd name="connsiteX5" fmla="*/ 1745457 w 1807369"/>
              <a:gd name="connsiteY5" fmla="*/ 209550 h 276225"/>
              <a:gd name="connsiteX6" fmla="*/ 1785938 w 1807369"/>
              <a:gd name="connsiteY6" fmla="*/ 185738 h 276225"/>
              <a:gd name="connsiteX7" fmla="*/ 1807369 w 1807369"/>
              <a:gd name="connsiteY7" fmla="*/ 154782 h 276225"/>
              <a:gd name="connsiteX8" fmla="*/ 1807369 w 1807369"/>
              <a:gd name="connsiteY8" fmla="*/ 128588 h 276225"/>
              <a:gd name="connsiteX9" fmla="*/ 1797844 w 1807369"/>
              <a:gd name="connsiteY9" fmla="*/ 104775 h 276225"/>
              <a:gd name="connsiteX10" fmla="*/ 1771650 w 1807369"/>
              <a:gd name="connsiteY10" fmla="*/ 80963 h 276225"/>
              <a:gd name="connsiteX11" fmla="*/ 1731169 w 1807369"/>
              <a:gd name="connsiteY11" fmla="*/ 59532 h 276225"/>
              <a:gd name="connsiteX12" fmla="*/ 1685925 w 1807369"/>
              <a:gd name="connsiteY12" fmla="*/ 42863 h 276225"/>
              <a:gd name="connsiteX13" fmla="*/ 1604962 w 1807369"/>
              <a:gd name="connsiteY13" fmla="*/ 21432 h 276225"/>
              <a:gd name="connsiteX14" fmla="*/ 1524000 w 1807369"/>
              <a:gd name="connsiteY14" fmla="*/ 11907 h 276225"/>
              <a:gd name="connsiteX15" fmla="*/ 0 w 1807369"/>
              <a:gd name="connsiteY15" fmla="*/ 0 h 276225"/>
              <a:gd name="connsiteX0" fmla="*/ 0 w 1807369"/>
              <a:gd name="connsiteY0" fmla="*/ 0 h 276225"/>
              <a:gd name="connsiteX1" fmla="*/ 0 w 1807369"/>
              <a:gd name="connsiteY1" fmla="*/ 276225 h 276225"/>
              <a:gd name="connsiteX2" fmla="*/ 1526381 w 1807369"/>
              <a:gd name="connsiteY2" fmla="*/ 276225 h 276225"/>
              <a:gd name="connsiteX3" fmla="*/ 1612107 w 1807369"/>
              <a:gd name="connsiteY3" fmla="*/ 257175 h 276225"/>
              <a:gd name="connsiteX4" fmla="*/ 1681163 w 1807369"/>
              <a:gd name="connsiteY4" fmla="*/ 240507 h 276225"/>
              <a:gd name="connsiteX5" fmla="*/ 1745457 w 1807369"/>
              <a:gd name="connsiteY5" fmla="*/ 209550 h 276225"/>
              <a:gd name="connsiteX6" fmla="*/ 1785938 w 1807369"/>
              <a:gd name="connsiteY6" fmla="*/ 185738 h 276225"/>
              <a:gd name="connsiteX7" fmla="*/ 1807369 w 1807369"/>
              <a:gd name="connsiteY7" fmla="*/ 154782 h 276225"/>
              <a:gd name="connsiteX8" fmla="*/ 1807369 w 1807369"/>
              <a:gd name="connsiteY8" fmla="*/ 128588 h 276225"/>
              <a:gd name="connsiteX9" fmla="*/ 1797844 w 1807369"/>
              <a:gd name="connsiteY9" fmla="*/ 104775 h 276225"/>
              <a:gd name="connsiteX10" fmla="*/ 1771650 w 1807369"/>
              <a:gd name="connsiteY10" fmla="*/ 80963 h 276225"/>
              <a:gd name="connsiteX11" fmla="*/ 1731169 w 1807369"/>
              <a:gd name="connsiteY11" fmla="*/ 59532 h 276225"/>
              <a:gd name="connsiteX12" fmla="*/ 1685925 w 1807369"/>
              <a:gd name="connsiteY12" fmla="*/ 42863 h 276225"/>
              <a:gd name="connsiteX13" fmla="*/ 1604962 w 1807369"/>
              <a:gd name="connsiteY13" fmla="*/ 21432 h 276225"/>
              <a:gd name="connsiteX14" fmla="*/ 1524000 w 1807369"/>
              <a:gd name="connsiteY14" fmla="*/ 11907 h 276225"/>
              <a:gd name="connsiteX15" fmla="*/ 0 w 1807369"/>
              <a:gd name="connsiteY15" fmla="*/ 0 h 276225"/>
              <a:gd name="connsiteX0" fmla="*/ 0 w 1807369"/>
              <a:gd name="connsiteY0" fmla="*/ 0 h 276225"/>
              <a:gd name="connsiteX1" fmla="*/ 0 w 1807369"/>
              <a:gd name="connsiteY1" fmla="*/ 276225 h 276225"/>
              <a:gd name="connsiteX2" fmla="*/ 1526381 w 1807369"/>
              <a:gd name="connsiteY2" fmla="*/ 276225 h 276225"/>
              <a:gd name="connsiteX3" fmla="*/ 1612107 w 1807369"/>
              <a:gd name="connsiteY3" fmla="*/ 257175 h 276225"/>
              <a:gd name="connsiteX4" fmla="*/ 1681163 w 1807369"/>
              <a:gd name="connsiteY4" fmla="*/ 240507 h 276225"/>
              <a:gd name="connsiteX5" fmla="*/ 1745457 w 1807369"/>
              <a:gd name="connsiteY5" fmla="*/ 209550 h 276225"/>
              <a:gd name="connsiteX6" fmla="*/ 1785938 w 1807369"/>
              <a:gd name="connsiteY6" fmla="*/ 185738 h 276225"/>
              <a:gd name="connsiteX7" fmla="*/ 1807369 w 1807369"/>
              <a:gd name="connsiteY7" fmla="*/ 154782 h 276225"/>
              <a:gd name="connsiteX8" fmla="*/ 1807369 w 1807369"/>
              <a:gd name="connsiteY8" fmla="*/ 128588 h 276225"/>
              <a:gd name="connsiteX9" fmla="*/ 1797844 w 1807369"/>
              <a:gd name="connsiteY9" fmla="*/ 104775 h 276225"/>
              <a:gd name="connsiteX10" fmla="*/ 1771650 w 1807369"/>
              <a:gd name="connsiteY10" fmla="*/ 80963 h 276225"/>
              <a:gd name="connsiteX11" fmla="*/ 1731169 w 1807369"/>
              <a:gd name="connsiteY11" fmla="*/ 59532 h 276225"/>
              <a:gd name="connsiteX12" fmla="*/ 1685925 w 1807369"/>
              <a:gd name="connsiteY12" fmla="*/ 42863 h 276225"/>
              <a:gd name="connsiteX13" fmla="*/ 1604962 w 1807369"/>
              <a:gd name="connsiteY13" fmla="*/ 21432 h 276225"/>
              <a:gd name="connsiteX14" fmla="*/ 1524000 w 1807369"/>
              <a:gd name="connsiteY14" fmla="*/ 11907 h 276225"/>
              <a:gd name="connsiteX15" fmla="*/ 0 w 1807369"/>
              <a:gd name="connsiteY15" fmla="*/ 0 h 276225"/>
              <a:gd name="connsiteX0" fmla="*/ 0 w 1807369"/>
              <a:gd name="connsiteY0" fmla="*/ 0 h 276225"/>
              <a:gd name="connsiteX1" fmla="*/ 0 w 1807369"/>
              <a:gd name="connsiteY1" fmla="*/ 276225 h 276225"/>
              <a:gd name="connsiteX2" fmla="*/ 1526381 w 1807369"/>
              <a:gd name="connsiteY2" fmla="*/ 276225 h 276225"/>
              <a:gd name="connsiteX3" fmla="*/ 1612107 w 1807369"/>
              <a:gd name="connsiteY3" fmla="*/ 257175 h 276225"/>
              <a:gd name="connsiteX4" fmla="*/ 1681163 w 1807369"/>
              <a:gd name="connsiteY4" fmla="*/ 240507 h 276225"/>
              <a:gd name="connsiteX5" fmla="*/ 1731170 w 1807369"/>
              <a:gd name="connsiteY5" fmla="*/ 221456 h 276225"/>
              <a:gd name="connsiteX6" fmla="*/ 1785938 w 1807369"/>
              <a:gd name="connsiteY6" fmla="*/ 185738 h 276225"/>
              <a:gd name="connsiteX7" fmla="*/ 1807369 w 1807369"/>
              <a:gd name="connsiteY7" fmla="*/ 154782 h 276225"/>
              <a:gd name="connsiteX8" fmla="*/ 1807369 w 1807369"/>
              <a:gd name="connsiteY8" fmla="*/ 128588 h 276225"/>
              <a:gd name="connsiteX9" fmla="*/ 1797844 w 1807369"/>
              <a:gd name="connsiteY9" fmla="*/ 104775 h 276225"/>
              <a:gd name="connsiteX10" fmla="*/ 1771650 w 1807369"/>
              <a:gd name="connsiteY10" fmla="*/ 80963 h 276225"/>
              <a:gd name="connsiteX11" fmla="*/ 1731169 w 1807369"/>
              <a:gd name="connsiteY11" fmla="*/ 59532 h 276225"/>
              <a:gd name="connsiteX12" fmla="*/ 1685925 w 1807369"/>
              <a:gd name="connsiteY12" fmla="*/ 42863 h 276225"/>
              <a:gd name="connsiteX13" fmla="*/ 1604962 w 1807369"/>
              <a:gd name="connsiteY13" fmla="*/ 21432 h 276225"/>
              <a:gd name="connsiteX14" fmla="*/ 1524000 w 1807369"/>
              <a:gd name="connsiteY14" fmla="*/ 11907 h 276225"/>
              <a:gd name="connsiteX15" fmla="*/ 0 w 1807369"/>
              <a:gd name="connsiteY15" fmla="*/ 0 h 276225"/>
              <a:gd name="connsiteX0" fmla="*/ 0 w 1807369"/>
              <a:gd name="connsiteY0" fmla="*/ 0 h 276225"/>
              <a:gd name="connsiteX1" fmla="*/ 0 w 1807369"/>
              <a:gd name="connsiteY1" fmla="*/ 276225 h 276225"/>
              <a:gd name="connsiteX2" fmla="*/ 1526381 w 1807369"/>
              <a:gd name="connsiteY2" fmla="*/ 276225 h 276225"/>
              <a:gd name="connsiteX3" fmla="*/ 1612107 w 1807369"/>
              <a:gd name="connsiteY3" fmla="*/ 257175 h 276225"/>
              <a:gd name="connsiteX4" fmla="*/ 1681163 w 1807369"/>
              <a:gd name="connsiteY4" fmla="*/ 240507 h 276225"/>
              <a:gd name="connsiteX5" fmla="*/ 1731170 w 1807369"/>
              <a:gd name="connsiteY5" fmla="*/ 221456 h 276225"/>
              <a:gd name="connsiteX6" fmla="*/ 1778794 w 1807369"/>
              <a:gd name="connsiteY6" fmla="*/ 192881 h 276225"/>
              <a:gd name="connsiteX7" fmla="*/ 1807369 w 1807369"/>
              <a:gd name="connsiteY7" fmla="*/ 154782 h 276225"/>
              <a:gd name="connsiteX8" fmla="*/ 1807369 w 1807369"/>
              <a:gd name="connsiteY8" fmla="*/ 128588 h 276225"/>
              <a:gd name="connsiteX9" fmla="*/ 1797844 w 1807369"/>
              <a:gd name="connsiteY9" fmla="*/ 104775 h 276225"/>
              <a:gd name="connsiteX10" fmla="*/ 1771650 w 1807369"/>
              <a:gd name="connsiteY10" fmla="*/ 80963 h 276225"/>
              <a:gd name="connsiteX11" fmla="*/ 1731169 w 1807369"/>
              <a:gd name="connsiteY11" fmla="*/ 59532 h 276225"/>
              <a:gd name="connsiteX12" fmla="*/ 1685925 w 1807369"/>
              <a:gd name="connsiteY12" fmla="*/ 42863 h 276225"/>
              <a:gd name="connsiteX13" fmla="*/ 1604962 w 1807369"/>
              <a:gd name="connsiteY13" fmla="*/ 21432 h 276225"/>
              <a:gd name="connsiteX14" fmla="*/ 1524000 w 1807369"/>
              <a:gd name="connsiteY14" fmla="*/ 11907 h 276225"/>
              <a:gd name="connsiteX15" fmla="*/ 0 w 1807369"/>
              <a:gd name="connsiteY15" fmla="*/ 0 h 276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807369" h="276225">
                <a:moveTo>
                  <a:pt x="0" y="0"/>
                </a:moveTo>
                <a:lnTo>
                  <a:pt x="0" y="276225"/>
                </a:lnTo>
                <a:lnTo>
                  <a:pt x="1526381" y="276225"/>
                </a:lnTo>
                <a:lnTo>
                  <a:pt x="1612107" y="257175"/>
                </a:lnTo>
                <a:lnTo>
                  <a:pt x="1681163" y="240507"/>
                </a:lnTo>
                <a:lnTo>
                  <a:pt x="1731170" y="221456"/>
                </a:lnTo>
                <a:lnTo>
                  <a:pt x="1778794" y="192881"/>
                </a:lnTo>
                <a:lnTo>
                  <a:pt x="1807369" y="154782"/>
                </a:lnTo>
                <a:lnTo>
                  <a:pt x="1807369" y="128588"/>
                </a:lnTo>
                <a:lnTo>
                  <a:pt x="1797844" y="104775"/>
                </a:lnTo>
                <a:lnTo>
                  <a:pt x="1771650" y="80963"/>
                </a:lnTo>
                <a:lnTo>
                  <a:pt x="1731169" y="59532"/>
                </a:lnTo>
                <a:lnTo>
                  <a:pt x="1685925" y="42863"/>
                </a:lnTo>
                <a:lnTo>
                  <a:pt x="1604962" y="21432"/>
                </a:lnTo>
                <a:lnTo>
                  <a:pt x="1524000" y="1190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 dirty="0"/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DB5C5901-2170-45DD-A584-7846EE505A76}"/>
              </a:ext>
            </a:extLst>
          </p:cNvPr>
          <p:cNvSpPr/>
          <p:nvPr/>
        </p:nvSpPr>
        <p:spPr>
          <a:xfrm>
            <a:off x="5115225" y="3229759"/>
            <a:ext cx="1371600" cy="4572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 dirty="0"/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8861FE9F-2EB8-4D67-B72B-A46FBDF027D6}"/>
              </a:ext>
            </a:extLst>
          </p:cNvPr>
          <p:cNvSpPr/>
          <p:nvPr/>
        </p:nvSpPr>
        <p:spPr>
          <a:xfrm>
            <a:off x="5170408" y="3376893"/>
            <a:ext cx="168376" cy="30871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 dirty="0"/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48D1845E-61E5-4F3B-9E44-C16CB87B94B4}"/>
              </a:ext>
            </a:extLst>
          </p:cNvPr>
          <p:cNvSpPr/>
          <p:nvPr/>
        </p:nvSpPr>
        <p:spPr>
          <a:xfrm>
            <a:off x="5839013" y="3230360"/>
            <a:ext cx="132862" cy="11983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 dirty="0"/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DE948668-5284-40AF-A008-DF7B4352FBDC}"/>
              </a:ext>
            </a:extLst>
          </p:cNvPr>
          <p:cNvSpPr/>
          <p:nvPr/>
        </p:nvSpPr>
        <p:spPr>
          <a:xfrm>
            <a:off x="5878721" y="3037113"/>
            <a:ext cx="49102" cy="2175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 dirty="0"/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CEE9C18B-72BE-47BE-B010-96092F167E3C}"/>
              </a:ext>
            </a:extLst>
          </p:cNvPr>
          <p:cNvSpPr/>
          <p:nvPr/>
        </p:nvSpPr>
        <p:spPr>
          <a:xfrm>
            <a:off x="5399256" y="3228773"/>
            <a:ext cx="132862" cy="11983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 dirty="0"/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A04808C4-7991-4957-B0C6-A512E83109EA}"/>
              </a:ext>
            </a:extLst>
          </p:cNvPr>
          <p:cNvSpPr/>
          <p:nvPr/>
        </p:nvSpPr>
        <p:spPr>
          <a:xfrm>
            <a:off x="5441345" y="3037113"/>
            <a:ext cx="49102" cy="2175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 dirty="0"/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BF9B181D-DE41-41C7-9994-89EBC3C15D65}"/>
              </a:ext>
            </a:extLst>
          </p:cNvPr>
          <p:cNvSpPr/>
          <p:nvPr/>
        </p:nvSpPr>
        <p:spPr>
          <a:xfrm>
            <a:off x="5674646" y="3230747"/>
            <a:ext cx="132862" cy="11983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 dirty="0"/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B44190E4-56FC-4449-8947-42B2C95B66A1}"/>
              </a:ext>
            </a:extLst>
          </p:cNvPr>
          <p:cNvSpPr/>
          <p:nvPr/>
        </p:nvSpPr>
        <p:spPr>
          <a:xfrm>
            <a:off x="5714354" y="3034325"/>
            <a:ext cx="49102" cy="2175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 dirty="0"/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FF1CCAC2-17B6-4A53-B646-B6E1AEBC30FE}"/>
              </a:ext>
            </a:extLst>
          </p:cNvPr>
          <p:cNvSpPr/>
          <p:nvPr/>
        </p:nvSpPr>
        <p:spPr>
          <a:xfrm>
            <a:off x="5141339" y="3461096"/>
            <a:ext cx="257917" cy="6238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 dirty="0"/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DF7978D5-46F6-4A97-8FF5-AA46F538B077}"/>
              </a:ext>
            </a:extLst>
          </p:cNvPr>
          <p:cNvSpPr/>
          <p:nvPr/>
        </p:nvSpPr>
        <p:spPr>
          <a:xfrm>
            <a:off x="5462074" y="3376893"/>
            <a:ext cx="168376" cy="30871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 dirty="0"/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78B97606-F4E1-467E-BF03-3EADF99E09FB}"/>
              </a:ext>
            </a:extLst>
          </p:cNvPr>
          <p:cNvSpPr/>
          <p:nvPr/>
        </p:nvSpPr>
        <p:spPr>
          <a:xfrm>
            <a:off x="5433005" y="3551587"/>
            <a:ext cx="257917" cy="6238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 dirty="0"/>
          </a:p>
        </p:txBody>
      </p:sp>
      <p:sp>
        <p:nvSpPr>
          <p:cNvPr id="101" name="Rectangle 100">
            <a:extLst>
              <a:ext uri="{FF2B5EF4-FFF2-40B4-BE49-F238E27FC236}">
                <a16:creationId xmlns:a16="http://schemas.microsoft.com/office/drawing/2014/main" id="{CFF13307-2A76-42FC-9996-6C18A7D76C22}"/>
              </a:ext>
            </a:extLst>
          </p:cNvPr>
          <p:cNvSpPr/>
          <p:nvPr/>
        </p:nvSpPr>
        <p:spPr>
          <a:xfrm>
            <a:off x="5731587" y="3376893"/>
            <a:ext cx="168376" cy="30871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 dirty="0"/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CA2158B7-5DFF-40FC-917A-216FA02F0FAE}"/>
              </a:ext>
            </a:extLst>
          </p:cNvPr>
          <p:cNvSpPr/>
          <p:nvPr/>
        </p:nvSpPr>
        <p:spPr>
          <a:xfrm>
            <a:off x="5702518" y="3422994"/>
            <a:ext cx="257917" cy="6238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 dirty="0"/>
          </a:p>
        </p:txBody>
      </p:sp>
      <p:sp>
        <p:nvSpPr>
          <p:cNvPr id="103" name="Rectangle 102">
            <a:extLst>
              <a:ext uri="{FF2B5EF4-FFF2-40B4-BE49-F238E27FC236}">
                <a16:creationId xmlns:a16="http://schemas.microsoft.com/office/drawing/2014/main" id="{C82EEAA9-551E-46F1-A0F6-3D36273763CC}"/>
              </a:ext>
            </a:extLst>
          </p:cNvPr>
          <p:cNvSpPr/>
          <p:nvPr/>
        </p:nvSpPr>
        <p:spPr>
          <a:xfrm>
            <a:off x="6001100" y="3376893"/>
            <a:ext cx="168376" cy="30871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 dirty="0"/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id="{D7A8245E-F34E-45D5-882B-FD89157C5BEC}"/>
              </a:ext>
            </a:extLst>
          </p:cNvPr>
          <p:cNvSpPr/>
          <p:nvPr/>
        </p:nvSpPr>
        <p:spPr>
          <a:xfrm>
            <a:off x="5972031" y="3570639"/>
            <a:ext cx="257917" cy="6238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 dirty="0"/>
          </a:p>
        </p:txBody>
      </p:sp>
      <p:sp>
        <p:nvSpPr>
          <p:cNvPr id="105" name="Rectangle 104">
            <a:extLst>
              <a:ext uri="{FF2B5EF4-FFF2-40B4-BE49-F238E27FC236}">
                <a16:creationId xmlns:a16="http://schemas.microsoft.com/office/drawing/2014/main" id="{8D90960D-0B9E-4913-9C94-9EDA5C73D094}"/>
              </a:ext>
            </a:extLst>
          </p:cNvPr>
          <p:cNvSpPr/>
          <p:nvPr/>
        </p:nvSpPr>
        <p:spPr>
          <a:xfrm>
            <a:off x="6270613" y="3376893"/>
            <a:ext cx="168376" cy="30871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 dirty="0"/>
          </a:p>
        </p:txBody>
      </p:sp>
      <p:sp>
        <p:nvSpPr>
          <p:cNvPr id="107" name="Rectangle 106">
            <a:extLst>
              <a:ext uri="{FF2B5EF4-FFF2-40B4-BE49-F238E27FC236}">
                <a16:creationId xmlns:a16="http://schemas.microsoft.com/office/drawing/2014/main" id="{EF056E54-364F-4E5D-B0CE-AD5177825CCB}"/>
              </a:ext>
            </a:extLst>
          </p:cNvPr>
          <p:cNvSpPr/>
          <p:nvPr/>
        </p:nvSpPr>
        <p:spPr>
          <a:xfrm>
            <a:off x="5107178" y="3819983"/>
            <a:ext cx="1371589" cy="27432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 dirty="0"/>
          </a:p>
        </p:txBody>
      </p:sp>
      <p:sp>
        <p:nvSpPr>
          <p:cNvPr id="108" name="Freeform: Shape 107">
            <a:extLst>
              <a:ext uri="{FF2B5EF4-FFF2-40B4-BE49-F238E27FC236}">
                <a16:creationId xmlns:a16="http://schemas.microsoft.com/office/drawing/2014/main" id="{FB645754-7387-428E-8AC2-19FD685A8503}"/>
              </a:ext>
            </a:extLst>
          </p:cNvPr>
          <p:cNvSpPr/>
          <p:nvPr/>
        </p:nvSpPr>
        <p:spPr>
          <a:xfrm>
            <a:off x="5291377" y="3914980"/>
            <a:ext cx="988533" cy="151080"/>
          </a:xfrm>
          <a:custGeom>
            <a:avLst/>
            <a:gdLst>
              <a:gd name="connsiteX0" fmla="*/ 0 w 1807369"/>
              <a:gd name="connsiteY0" fmla="*/ 0 h 276225"/>
              <a:gd name="connsiteX1" fmla="*/ 0 w 1807369"/>
              <a:gd name="connsiteY1" fmla="*/ 276225 h 276225"/>
              <a:gd name="connsiteX2" fmla="*/ 1533525 w 1807369"/>
              <a:gd name="connsiteY2" fmla="*/ 276225 h 276225"/>
              <a:gd name="connsiteX3" fmla="*/ 1626394 w 1807369"/>
              <a:gd name="connsiteY3" fmla="*/ 245269 h 276225"/>
              <a:gd name="connsiteX4" fmla="*/ 1681163 w 1807369"/>
              <a:gd name="connsiteY4" fmla="*/ 230982 h 276225"/>
              <a:gd name="connsiteX5" fmla="*/ 1745457 w 1807369"/>
              <a:gd name="connsiteY5" fmla="*/ 209550 h 276225"/>
              <a:gd name="connsiteX6" fmla="*/ 1785938 w 1807369"/>
              <a:gd name="connsiteY6" fmla="*/ 185738 h 276225"/>
              <a:gd name="connsiteX7" fmla="*/ 1807369 w 1807369"/>
              <a:gd name="connsiteY7" fmla="*/ 154782 h 276225"/>
              <a:gd name="connsiteX8" fmla="*/ 1807369 w 1807369"/>
              <a:gd name="connsiteY8" fmla="*/ 128588 h 276225"/>
              <a:gd name="connsiteX9" fmla="*/ 1797844 w 1807369"/>
              <a:gd name="connsiteY9" fmla="*/ 104775 h 276225"/>
              <a:gd name="connsiteX10" fmla="*/ 1771650 w 1807369"/>
              <a:gd name="connsiteY10" fmla="*/ 80963 h 276225"/>
              <a:gd name="connsiteX11" fmla="*/ 1731169 w 1807369"/>
              <a:gd name="connsiteY11" fmla="*/ 59532 h 276225"/>
              <a:gd name="connsiteX12" fmla="*/ 1685925 w 1807369"/>
              <a:gd name="connsiteY12" fmla="*/ 42863 h 276225"/>
              <a:gd name="connsiteX13" fmla="*/ 1638300 w 1807369"/>
              <a:gd name="connsiteY13" fmla="*/ 28575 h 276225"/>
              <a:gd name="connsiteX14" fmla="*/ 1604963 w 1807369"/>
              <a:gd name="connsiteY14" fmla="*/ 11907 h 276225"/>
              <a:gd name="connsiteX15" fmla="*/ 0 w 1807369"/>
              <a:gd name="connsiteY15" fmla="*/ 0 h 276225"/>
              <a:gd name="connsiteX0" fmla="*/ 0 w 1807369"/>
              <a:gd name="connsiteY0" fmla="*/ 0 h 276225"/>
              <a:gd name="connsiteX1" fmla="*/ 0 w 1807369"/>
              <a:gd name="connsiteY1" fmla="*/ 276225 h 276225"/>
              <a:gd name="connsiteX2" fmla="*/ 1533525 w 1807369"/>
              <a:gd name="connsiteY2" fmla="*/ 276225 h 276225"/>
              <a:gd name="connsiteX3" fmla="*/ 1626394 w 1807369"/>
              <a:gd name="connsiteY3" fmla="*/ 245269 h 276225"/>
              <a:gd name="connsiteX4" fmla="*/ 1681163 w 1807369"/>
              <a:gd name="connsiteY4" fmla="*/ 230982 h 276225"/>
              <a:gd name="connsiteX5" fmla="*/ 1745457 w 1807369"/>
              <a:gd name="connsiteY5" fmla="*/ 209550 h 276225"/>
              <a:gd name="connsiteX6" fmla="*/ 1785938 w 1807369"/>
              <a:gd name="connsiteY6" fmla="*/ 185738 h 276225"/>
              <a:gd name="connsiteX7" fmla="*/ 1807369 w 1807369"/>
              <a:gd name="connsiteY7" fmla="*/ 154782 h 276225"/>
              <a:gd name="connsiteX8" fmla="*/ 1807369 w 1807369"/>
              <a:gd name="connsiteY8" fmla="*/ 128588 h 276225"/>
              <a:gd name="connsiteX9" fmla="*/ 1797844 w 1807369"/>
              <a:gd name="connsiteY9" fmla="*/ 104775 h 276225"/>
              <a:gd name="connsiteX10" fmla="*/ 1771650 w 1807369"/>
              <a:gd name="connsiteY10" fmla="*/ 80963 h 276225"/>
              <a:gd name="connsiteX11" fmla="*/ 1731169 w 1807369"/>
              <a:gd name="connsiteY11" fmla="*/ 59532 h 276225"/>
              <a:gd name="connsiteX12" fmla="*/ 1685925 w 1807369"/>
              <a:gd name="connsiteY12" fmla="*/ 42863 h 276225"/>
              <a:gd name="connsiteX13" fmla="*/ 1638300 w 1807369"/>
              <a:gd name="connsiteY13" fmla="*/ 28575 h 276225"/>
              <a:gd name="connsiteX14" fmla="*/ 1524000 w 1807369"/>
              <a:gd name="connsiteY14" fmla="*/ 11907 h 276225"/>
              <a:gd name="connsiteX15" fmla="*/ 0 w 1807369"/>
              <a:gd name="connsiteY15" fmla="*/ 0 h 276225"/>
              <a:gd name="connsiteX0" fmla="*/ 0 w 1807369"/>
              <a:gd name="connsiteY0" fmla="*/ 0 h 276225"/>
              <a:gd name="connsiteX1" fmla="*/ 0 w 1807369"/>
              <a:gd name="connsiteY1" fmla="*/ 276225 h 276225"/>
              <a:gd name="connsiteX2" fmla="*/ 1533525 w 1807369"/>
              <a:gd name="connsiteY2" fmla="*/ 276225 h 276225"/>
              <a:gd name="connsiteX3" fmla="*/ 1612107 w 1807369"/>
              <a:gd name="connsiteY3" fmla="*/ 257175 h 276225"/>
              <a:gd name="connsiteX4" fmla="*/ 1681163 w 1807369"/>
              <a:gd name="connsiteY4" fmla="*/ 230982 h 276225"/>
              <a:gd name="connsiteX5" fmla="*/ 1745457 w 1807369"/>
              <a:gd name="connsiteY5" fmla="*/ 209550 h 276225"/>
              <a:gd name="connsiteX6" fmla="*/ 1785938 w 1807369"/>
              <a:gd name="connsiteY6" fmla="*/ 185738 h 276225"/>
              <a:gd name="connsiteX7" fmla="*/ 1807369 w 1807369"/>
              <a:gd name="connsiteY7" fmla="*/ 154782 h 276225"/>
              <a:gd name="connsiteX8" fmla="*/ 1807369 w 1807369"/>
              <a:gd name="connsiteY8" fmla="*/ 128588 h 276225"/>
              <a:gd name="connsiteX9" fmla="*/ 1797844 w 1807369"/>
              <a:gd name="connsiteY9" fmla="*/ 104775 h 276225"/>
              <a:gd name="connsiteX10" fmla="*/ 1771650 w 1807369"/>
              <a:gd name="connsiteY10" fmla="*/ 80963 h 276225"/>
              <a:gd name="connsiteX11" fmla="*/ 1731169 w 1807369"/>
              <a:gd name="connsiteY11" fmla="*/ 59532 h 276225"/>
              <a:gd name="connsiteX12" fmla="*/ 1685925 w 1807369"/>
              <a:gd name="connsiteY12" fmla="*/ 42863 h 276225"/>
              <a:gd name="connsiteX13" fmla="*/ 1638300 w 1807369"/>
              <a:gd name="connsiteY13" fmla="*/ 28575 h 276225"/>
              <a:gd name="connsiteX14" fmla="*/ 1524000 w 1807369"/>
              <a:gd name="connsiteY14" fmla="*/ 11907 h 276225"/>
              <a:gd name="connsiteX15" fmla="*/ 0 w 1807369"/>
              <a:gd name="connsiteY15" fmla="*/ 0 h 276225"/>
              <a:gd name="connsiteX0" fmla="*/ 0 w 1807369"/>
              <a:gd name="connsiteY0" fmla="*/ 0 h 276225"/>
              <a:gd name="connsiteX1" fmla="*/ 0 w 1807369"/>
              <a:gd name="connsiteY1" fmla="*/ 276225 h 276225"/>
              <a:gd name="connsiteX2" fmla="*/ 1533525 w 1807369"/>
              <a:gd name="connsiteY2" fmla="*/ 276225 h 276225"/>
              <a:gd name="connsiteX3" fmla="*/ 1612107 w 1807369"/>
              <a:gd name="connsiteY3" fmla="*/ 257175 h 276225"/>
              <a:gd name="connsiteX4" fmla="*/ 1681163 w 1807369"/>
              <a:gd name="connsiteY4" fmla="*/ 230982 h 276225"/>
              <a:gd name="connsiteX5" fmla="*/ 1745457 w 1807369"/>
              <a:gd name="connsiteY5" fmla="*/ 209550 h 276225"/>
              <a:gd name="connsiteX6" fmla="*/ 1785938 w 1807369"/>
              <a:gd name="connsiteY6" fmla="*/ 185738 h 276225"/>
              <a:gd name="connsiteX7" fmla="*/ 1807369 w 1807369"/>
              <a:gd name="connsiteY7" fmla="*/ 154782 h 276225"/>
              <a:gd name="connsiteX8" fmla="*/ 1807369 w 1807369"/>
              <a:gd name="connsiteY8" fmla="*/ 128588 h 276225"/>
              <a:gd name="connsiteX9" fmla="*/ 1797844 w 1807369"/>
              <a:gd name="connsiteY9" fmla="*/ 104775 h 276225"/>
              <a:gd name="connsiteX10" fmla="*/ 1771650 w 1807369"/>
              <a:gd name="connsiteY10" fmla="*/ 80963 h 276225"/>
              <a:gd name="connsiteX11" fmla="*/ 1731169 w 1807369"/>
              <a:gd name="connsiteY11" fmla="*/ 59532 h 276225"/>
              <a:gd name="connsiteX12" fmla="*/ 1685925 w 1807369"/>
              <a:gd name="connsiteY12" fmla="*/ 42863 h 276225"/>
              <a:gd name="connsiteX13" fmla="*/ 1604962 w 1807369"/>
              <a:gd name="connsiteY13" fmla="*/ 21432 h 276225"/>
              <a:gd name="connsiteX14" fmla="*/ 1524000 w 1807369"/>
              <a:gd name="connsiteY14" fmla="*/ 11907 h 276225"/>
              <a:gd name="connsiteX15" fmla="*/ 0 w 1807369"/>
              <a:gd name="connsiteY15" fmla="*/ 0 h 276225"/>
              <a:gd name="connsiteX0" fmla="*/ 0 w 1807369"/>
              <a:gd name="connsiteY0" fmla="*/ 0 h 276225"/>
              <a:gd name="connsiteX1" fmla="*/ 0 w 1807369"/>
              <a:gd name="connsiteY1" fmla="*/ 276225 h 276225"/>
              <a:gd name="connsiteX2" fmla="*/ 1533525 w 1807369"/>
              <a:gd name="connsiteY2" fmla="*/ 276225 h 276225"/>
              <a:gd name="connsiteX3" fmla="*/ 1612107 w 1807369"/>
              <a:gd name="connsiteY3" fmla="*/ 257175 h 276225"/>
              <a:gd name="connsiteX4" fmla="*/ 1681163 w 1807369"/>
              <a:gd name="connsiteY4" fmla="*/ 240507 h 276225"/>
              <a:gd name="connsiteX5" fmla="*/ 1745457 w 1807369"/>
              <a:gd name="connsiteY5" fmla="*/ 209550 h 276225"/>
              <a:gd name="connsiteX6" fmla="*/ 1785938 w 1807369"/>
              <a:gd name="connsiteY6" fmla="*/ 185738 h 276225"/>
              <a:gd name="connsiteX7" fmla="*/ 1807369 w 1807369"/>
              <a:gd name="connsiteY7" fmla="*/ 154782 h 276225"/>
              <a:gd name="connsiteX8" fmla="*/ 1807369 w 1807369"/>
              <a:gd name="connsiteY8" fmla="*/ 128588 h 276225"/>
              <a:gd name="connsiteX9" fmla="*/ 1797844 w 1807369"/>
              <a:gd name="connsiteY9" fmla="*/ 104775 h 276225"/>
              <a:gd name="connsiteX10" fmla="*/ 1771650 w 1807369"/>
              <a:gd name="connsiteY10" fmla="*/ 80963 h 276225"/>
              <a:gd name="connsiteX11" fmla="*/ 1731169 w 1807369"/>
              <a:gd name="connsiteY11" fmla="*/ 59532 h 276225"/>
              <a:gd name="connsiteX12" fmla="*/ 1685925 w 1807369"/>
              <a:gd name="connsiteY12" fmla="*/ 42863 h 276225"/>
              <a:gd name="connsiteX13" fmla="*/ 1604962 w 1807369"/>
              <a:gd name="connsiteY13" fmla="*/ 21432 h 276225"/>
              <a:gd name="connsiteX14" fmla="*/ 1524000 w 1807369"/>
              <a:gd name="connsiteY14" fmla="*/ 11907 h 276225"/>
              <a:gd name="connsiteX15" fmla="*/ 0 w 1807369"/>
              <a:gd name="connsiteY15" fmla="*/ 0 h 276225"/>
              <a:gd name="connsiteX0" fmla="*/ 0 w 1807369"/>
              <a:gd name="connsiteY0" fmla="*/ 0 h 276225"/>
              <a:gd name="connsiteX1" fmla="*/ 0 w 1807369"/>
              <a:gd name="connsiteY1" fmla="*/ 276225 h 276225"/>
              <a:gd name="connsiteX2" fmla="*/ 1526381 w 1807369"/>
              <a:gd name="connsiteY2" fmla="*/ 276225 h 276225"/>
              <a:gd name="connsiteX3" fmla="*/ 1612107 w 1807369"/>
              <a:gd name="connsiteY3" fmla="*/ 257175 h 276225"/>
              <a:gd name="connsiteX4" fmla="*/ 1681163 w 1807369"/>
              <a:gd name="connsiteY4" fmla="*/ 240507 h 276225"/>
              <a:gd name="connsiteX5" fmla="*/ 1745457 w 1807369"/>
              <a:gd name="connsiteY5" fmla="*/ 209550 h 276225"/>
              <a:gd name="connsiteX6" fmla="*/ 1785938 w 1807369"/>
              <a:gd name="connsiteY6" fmla="*/ 185738 h 276225"/>
              <a:gd name="connsiteX7" fmla="*/ 1807369 w 1807369"/>
              <a:gd name="connsiteY7" fmla="*/ 154782 h 276225"/>
              <a:gd name="connsiteX8" fmla="*/ 1807369 w 1807369"/>
              <a:gd name="connsiteY8" fmla="*/ 128588 h 276225"/>
              <a:gd name="connsiteX9" fmla="*/ 1797844 w 1807369"/>
              <a:gd name="connsiteY9" fmla="*/ 104775 h 276225"/>
              <a:gd name="connsiteX10" fmla="*/ 1771650 w 1807369"/>
              <a:gd name="connsiteY10" fmla="*/ 80963 h 276225"/>
              <a:gd name="connsiteX11" fmla="*/ 1731169 w 1807369"/>
              <a:gd name="connsiteY11" fmla="*/ 59532 h 276225"/>
              <a:gd name="connsiteX12" fmla="*/ 1685925 w 1807369"/>
              <a:gd name="connsiteY12" fmla="*/ 42863 h 276225"/>
              <a:gd name="connsiteX13" fmla="*/ 1604962 w 1807369"/>
              <a:gd name="connsiteY13" fmla="*/ 21432 h 276225"/>
              <a:gd name="connsiteX14" fmla="*/ 1524000 w 1807369"/>
              <a:gd name="connsiteY14" fmla="*/ 11907 h 276225"/>
              <a:gd name="connsiteX15" fmla="*/ 0 w 1807369"/>
              <a:gd name="connsiteY15" fmla="*/ 0 h 276225"/>
              <a:gd name="connsiteX0" fmla="*/ 0 w 1807369"/>
              <a:gd name="connsiteY0" fmla="*/ 0 h 276225"/>
              <a:gd name="connsiteX1" fmla="*/ 0 w 1807369"/>
              <a:gd name="connsiteY1" fmla="*/ 276225 h 276225"/>
              <a:gd name="connsiteX2" fmla="*/ 1526381 w 1807369"/>
              <a:gd name="connsiteY2" fmla="*/ 276225 h 276225"/>
              <a:gd name="connsiteX3" fmla="*/ 1612107 w 1807369"/>
              <a:gd name="connsiteY3" fmla="*/ 257175 h 276225"/>
              <a:gd name="connsiteX4" fmla="*/ 1681163 w 1807369"/>
              <a:gd name="connsiteY4" fmla="*/ 240507 h 276225"/>
              <a:gd name="connsiteX5" fmla="*/ 1745457 w 1807369"/>
              <a:gd name="connsiteY5" fmla="*/ 209550 h 276225"/>
              <a:gd name="connsiteX6" fmla="*/ 1785938 w 1807369"/>
              <a:gd name="connsiteY6" fmla="*/ 185738 h 276225"/>
              <a:gd name="connsiteX7" fmla="*/ 1807369 w 1807369"/>
              <a:gd name="connsiteY7" fmla="*/ 154782 h 276225"/>
              <a:gd name="connsiteX8" fmla="*/ 1807369 w 1807369"/>
              <a:gd name="connsiteY8" fmla="*/ 128588 h 276225"/>
              <a:gd name="connsiteX9" fmla="*/ 1797844 w 1807369"/>
              <a:gd name="connsiteY9" fmla="*/ 104775 h 276225"/>
              <a:gd name="connsiteX10" fmla="*/ 1771650 w 1807369"/>
              <a:gd name="connsiteY10" fmla="*/ 80963 h 276225"/>
              <a:gd name="connsiteX11" fmla="*/ 1731169 w 1807369"/>
              <a:gd name="connsiteY11" fmla="*/ 59532 h 276225"/>
              <a:gd name="connsiteX12" fmla="*/ 1685925 w 1807369"/>
              <a:gd name="connsiteY12" fmla="*/ 42863 h 276225"/>
              <a:gd name="connsiteX13" fmla="*/ 1604962 w 1807369"/>
              <a:gd name="connsiteY13" fmla="*/ 21432 h 276225"/>
              <a:gd name="connsiteX14" fmla="*/ 1524000 w 1807369"/>
              <a:gd name="connsiteY14" fmla="*/ 11907 h 276225"/>
              <a:gd name="connsiteX15" fmla="*/ 0 w 1807369"/>
              <a:gd name="connsiteY15" fmla="*/ 0 h 276225"/>
              <a:gd name="connsiteX0" fmla="*/ 0 w 1807369"/>
              <a:gd name="connsiteY0" fmla="*/ 0 h 276225"/>
              <a:gd name="connsiteX1" fmla="*/ 0 w 1807369"/>
              <a:gd name="connsiteY1" fmla="*/ 276225 h 276225"/>
              <a:gd name="connsiteX2" fmla="*/ 1526381 w 1807369"/>
              <a:gd name="connsiteY2" fmla="*/ 276225 h 276225"/>
              <a:gd name="connsiteX3" fmla="*/ 1612107 w 1807369"/>
              <a:gd name="connsiteY3" fmla="*/ 257175 h 276225"/>
              <a:gd name="connsiteX4" fmla="*/ 1681163 w 1807369"/>
              <a:gd name="connsiteY4" fmla="*/ 240507 h 276225"/>
              <a:gd name="connsiteX5" fmla="*/ 1731170 w 1807369"/>
              <a:gd name="connsiteY5" fmla="*/ 221456 h 276225"/>
              <a:gd name="connsiteX6" fmla="*/ 1785938 w 1807369"/>
              <a:gd name="connsiteY6" fmla="*/ 185738 h 276225"/>
              <a:gd name="connsiteX7" fmla="*/ 1807369 w 1807369"/>
              <a:gd name="connsiteY7" fmla="*/ 154782 h 276225"/>
              <a:gd name="connsiteX8" fmla="*/ 1807369 w 1807369"/>
              <a:gd name="connsiteY8" fmla="*/ 128588 h 276225"/>
              <a:gd name="connsiteX9" fmla="*/ 1797844 w 1807369"/>
              <a:gd name="connsiteY9" fmla="*/ 104775 h 276225"/>
              <a:gd name="connsiteX10" fmla="*/ 1771650 w 1807369"/>
              <a:gd name="connsiteY10" fmla="*/ 80963 h 276225"/>
              <a:gd name="connsiteX11" fmla="*/ 1731169 w 1807369"/>
              <a:gd name="connsiteY11" fmla="*/ 59532 h 276225"/>
              <a:gd name="connsiteX12" fmla="*/ 1685925 w 1807369"/>
              <a:gd name="connsiteY12" fmla="*/ 42863 h 276225"/>
              <a:gd name="connsiteX13" fmla="*/ 1604962 w 1807369"/>
              <a:gd name="connsiteY13" fmla="*/ 21432 h 276225"/>
              <a:gd name="connsiteX14" fmla="*/ 1524000 w 1807369"/>
              <a:gd name="connsiteY14" fmla="*/ 11907 h 276225"/>
              <a:gd name="connsiteX15" fmla="*/ 0 w 1807369"/>
              <a:gd name="connsiteY15" fmla="*/ 0 h 276225"/>
              <a:gd name="connsiteX0" fmla="*/ 0 w 1807369"/>
              <a:gd name="connsiteY0" fmla="*/ 0 h 276225"/>
              <a:gd name="connsiteX1" fmla="*/ 0 w 1807369"/>
              <a:gd name="connsiteY1" fmla="*/ 276225 h 276225"/>
              <a:gd name="connsiteX2" fmla="*/ 1526381 w 1807369"/>
              <a:gd name="connsiteY2" fmla="*/ 276225 h 276225"/>
              <a:gd name="connsiteX3" fmla="*/ 1612107 w 1807369"/>
              <a:gd name="connsiteY3" fmla="*/ 257175 h 276225"/>
              <a:gd name="connsiteX4" fmla="*/ 1681163 w 1807369"/>
              <a:gd name="connsiteY4" fmla="*/ 240507 h 276225"/>
              <a:gd name="connsiteX5" fmla="*/ 1731170 w 1807369"/>
              <a:gd name="connsiteY5" fmla="*/ 221456 h 276225"/>
              <a:gd name="connsiteX6" fmla="*/ 1778794 w 1807369"/>
              <a:gd name="connsiteY6" fmla="*/ 192881 h 276225"/>
              <a:gd name="connsiteX7" fmla="*/ 1807369 w 1807369"/>
              <a:gd name="connsiteY7" fmla="*/ 154782 h 276225"/>
              <a:gd name="connsiteX8" fmla="*/ 1807369 w 1807369"/>
              <a:gd name="connsiteY8" fmla="*/ 128588 h 276225"/>
              <a:gd name="connsiteX9" fmla="*/ 1797844 w 1807369"/>
              <a:gd name="connsiteY9" fmla="*/ 104775 h 276225"/>
              <a:gd name="connsiteX10" fmla="*/ 1771650 w 1807369"/>
              <a:gd name="connsiteY10" fmla="*/ 80963 h 276225"/>
              <a:gd name="connsiteX11" fmla="*/ 1731169 w 1807369"/>
              <a:gd name="connsiteY11" fmla="*/ 59532 h 276225"/>
              <a:gd name="connsiteX12" fmla="*/ 1685925 w 1807369"/>
              <a:gd name="connsiteY12" fmla="*/ 42863 h 276225"/>
              <a:gd name="connsiteX13" fmla="*/ 1604962 w 1807369"/>
              <a:gd name="connsiteY13" fmla="*/ 21432 h 276225"/>
              <a:gd name="connsiteX14" fmla="*/ 1524000 w 1807369"/>
              <a:gd name="connsiteY14" fmla="*/ 11907 h 276225"/>
              <a:gd name="connsiteX15" fmla="*/ 0 w 1807369"/>
              <a:gd name="connsiteY15" fmla="*/ 0 h 276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807369" h="276225">
                <a:moveTo>
                  <a:pt x="0" y="0"/>
                </a:moveTo>
                <a:lnTo>
                  <a:pt x="0" y="276225"/>
                </a:lnTo>
                <a:lnTo>
                  <a:pt x="1526381" y="276225"/>
                </a:lnTo>
                <a:lnTo>
                  <a:pt x="1612107" y="257175"/>
                </a:lnTo>
                <a:lnTo>
                  <a:pt x="1681163" y="240507"/>
                </a:lnTo>
                <a:lnTo>
                  <a:pt x="1731170" y="221456"/>
                </a:lnTo>
                <a:lnTo>
                  <a:pt x="1778794" y="192881"/>
                </a:lnTo>
                <a:lnTo>
                  <a:pt x="1807369" y="154782"/>
                </a:lnTo>
                <a:lnTo>
                  <a:pt x="1807369" y="128588"/>
                </a:lnTo>
                <a:lnTo>
                  <a:pt x="1797844" y="104775"/>
                </a:lnTo>
                <a:lnTo>
                  <a:pt x="1771650" y="80963"/>
                </a:lnTo>
                <a:lnTo>
                  <a:pt x="1731169" y="59532"/>
                </a:lnTo>
                <a:lnTo>
                  <a:pt x="1685925" y="42863"/>
                </a:lnTo>
                <a:lnTo>
                  <a:pt x="1604962" y="21432"/>
                </a:lnTo>
                <a:lnTo>
                  <a:pt x="1524000" y="1190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 dirty="0"/>
          </a:p>
        </p:txBody>
      </p:sp>
      <p:sp>
        <p:nvSpPr>
          <p:cNvPr id="109" name="Rectangle 108">
            <a:extLst>
              <a:ext uri="{FF2B5EF4-FFF2-40B4-BE49-F238E27FC236}">
                <a16:creationId xmlns:a16="http://schemas.microsoft.com/office/drawing/2014/main" id="{EF1A7748-9398-46F6-9750-D81CECE4A122}"/>
              </a:ext>
            </a:extLst>
          </p:cNvPr>
          <p:cNvSpPr/>
          <p:nvPr/>
        </p:nvSpPr>
        <p:spPr>
          <a:xfrm>
            <a:off x="5107167" y="4095043"/>
            <a:ext cx="1371600" cy="4572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 dirty="0"/>
          </a:p>
        </p:txBody>
      </p:sp>
      <p:sp>
        <p:nvSpPr>
          <p:cNvPr id="110" name="Oval 109">
            <a:extLst>
              <a:ext uri="{FF2B5EF4-FFF2-40B4-BE49-F238E27FC236}">
                <a16:creationId xmlns:a16="http://schemas.microsoft.com/office/drawing/2014/main" id="{B6C60EF5-6114-4061-8D75-71E8FAC9AECA}"/>
              </a:ext>
            </a:extLst>
          </p:cNvPr>
          <p:cNvSpPr/>
          <p:nvPr/>
        </p:nvSpPr>
        <p:spPr>
          <a:xfrm>
            <a:off x="5196360" y="4164202"/>
            <a:ext cx="164015" cy="164015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 dirty="0"/>
          </a:p>
        </p:txBody>
      </p:sp>
      <p:sp>
        <p:nvSpPr>
          <p:cNvPr id="111" name="Oval 110">
            <a:extLst>
              <a:ext uri="{FF2B5EF4-FFF2-40B4-BE49-F238E27FC236}">
                <a16:creationId xmlns:a16="http://schemas.microsoft.com/office/drawing/2014/main" id="{EEEB6ED7-6A25-41DF-97E6-9278A752583F}"/>
              </a:ext>
            </a:extLst>
          </p:cNvPr>
          <p:cNvSpPr/>
          <p:nvPr/>
        </p:nvSpPr>
        <p:spPr>
          <a:xfrm>
            <a:off x="5196689" y="4363317"/>
            <a:ext cx="164015" cy="164015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 dirty="0"/>
          </a:p>
        </p:txBody>
      </p:sp>
      <p:sp>
        <p:nvSpPr>
          <p:cNvPr id="112" name="Oval 111">
            <a:extLst>
              <a:ext uri="{FF2B5EF4-FFF2-40B4-BE49-F238E27FC236}">
                <a16:creationId xmlns:a16="http://schemas.microsoft.com/office/drawing/2014/main" id="{ECBBA315-CC8F-41E3-BFC8-085EE0A9565F}"/>
              </a:ext>
            </a:extLst>
          </p:cNvPr>
          <p:cNvSpPr/>
          <p:nvPr/>
        </p:nvSpPr>
        <p:spPr>
          <a:xfrm>
            <a:off x="5395055" y="4170951"/>
            <a:ext cx="117954" cy="117954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 dirty="0"/>
          </a:p>
        </p:txBody>
      </p:sp>
      <p:sp>
        <p:nvSpPr>
          <p:cNvPr id="113" name="Oval 112">
            <a:extLst>
              <a:ext uri="{FF2B5EF4-FFF2-40B4-BE49-F238E27FC236}">
                <a16:creationId xmlns:a16="http://schemas.microsoft.com/office/drawing/2014/main" id="{51585DDC-DC00-4295-850E-E7FA3974B146}"/>
              </a:ext>
            </a:extLst>
          </p:cNvPr>
          <p:cNvSpPr/>
          <p:nvPr/>
        </p:nvSpPr>
        <p:spPr>
          <a:xfrm>
            <a:off x="5395055" y="4308627"/>
            <a:ext cx="117954" cy="117954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 dirty="0"/>
          </a:p>
        </p:txBody>
      </p:sp>
      <p:sp>
        <p:nvSpPr>
          <p:cNvPr id="114" name="Oval 113">
            <a:extLst>
              <a:ext uri="{FF2B5EF4-FFF2-40B4-BE49-F238E27FC236}">
                <a16:creationId xmlns:a16="http://schemas.microsoft.com/office/drawing/2014/main" id="{EF70C772-70B5-4E8D-BA1F-D27A2D682712}"/>
              </a:ext>
            </a:extLst>
          </p:cNvPr>
          <p:cNvSpPr/>
          <p:nvPr/>
        </p:nvSpPr>
        <p:spPr>
          <a:xfrm>
            <a:off x="6248343" y="4316563"/>
            <a:ext cx="164015" cy="164015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 dirty="0"/>
          </a:p>
        </p:txBody>
      </p:sp>
      <p:sp>
        <p:nvSpPr>
          <p:cNvPr id="115" name="Oval 114">
            <a:extLst>
              <a:ext uri="{FF2B5EF4-FFF2-40B4-BE49-F238E27FC236}">
                <a16:creationId xmlns:a16="http://schemas.microsoft.com/office/drawing/2014/main" id="{5F393E47-56D6-49A6-BCB3-01A19E9D94F0}"/>
              </a:ext>
            </a:extLst>
          </p:cNvPr>
          <p:cNvSpPr/>
          <p:nvPr/>
        </p:nvSpPr>
        <p:spPr>
          <a:xfrm>
            <a:off x="6035887" y="4323643"/>
            <a:ext cx="164015" cy="164015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 dirty="0"/>
          </a:p>
        </p:txBody>
      </p:sp>
      <p:cxnSp>
        <p:nvCxnSpPr>
          <p:cNvPr id="117" name="Straight Connector 116">
            <a:extLst>
              <a:ext uri="{FF2B5EF4-FFF2-40B4-BE49-F238E27FC236}">
                <a16:creationId xmlns:a16="http://schemas.microsoft.com/office/drawing/2014/main" id="{968B39D4-539F-4CCB-AAEA-0357E04AC0D6}"/>
              </a:ext>
            </a:extLst>
          </p:cNvPr>
          <p:cNvCxnSpPr/>
          <p:nvPr/>
        </p:nvCxnSpPr>
        <p:spPr>
          <a:xfrm>
            <a:off x="5763456" y="3990520"/>
            <a:ext cx="0" cy="23940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8" name="Rectangle 117">
            <a:extLst>
              <a:ext uri="{FF2B5EF4-FFF2-40B4-BE49-F238E27FC236}">
                <a16:creationId xmlns:a16="http://schemas.microsoft.com/office/drawing/2014/main" id="{F3E23E35-8EF4-4D35-B587-7A95EDAA4F8B}"/>
              </a:ext>
            </a:extLst>
          </p:cNvPr>
          <p:cNvSpPr/>
          <p:nvPr/>
        </p:nvSpPr>
        <p:spPr>
          <a:xfrm>
            <a:off x="5680122" y="4215910"/>
            <a:ext cx="164015" cy="8955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 dirty="0"/>
          </a:p>
        </p:txBody>
      </p:sp>
      <p:cxnSp>
        <p:nvCxnSpPr>
          <p:cNvPr id="119" name="Straight Connector 118">
            <a:extLst>
              <a:ext uri="{FF2B5EF4-FFF2-40B4-BE49-F238E27FC236}">
                <a16:creationId xmlns:a16="http://schemas.microsoft.com/office/drawing/2014/main" id="{E267B1B1-41D0-44AE-A329-AED64B78C2F8}"/>
              </a:ext>
            </a:extLst>
          </p:cNvPr>
          <p:cNvCxnSpPr>
            <a:cxnSpLocks/>
          </p:cNvCxnSpPr>
          <p:nvPr/>
        </p:nvCxnSpPr>
        <p:spPr>
          <a:xfrm>
            <a:off x="5839013" y="4260689"/>
            <a:ext cx="508968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4572CF7C-3A54-4D8B-B24A-7AFE229C7422}"/>
              </a:ext>
            </a:extLst>
          </p:cNvPr>
          <p:cNvCxnSpPr>
            <a:cxnSpLocks/>
            <a:endCxn id="115" idx="0"/>
          </p:cNvCxnSpPr>
          <p:nvPr/>
        </p:nvCxnSpPr>
        <p:spPr>
          <a:xfrm>
            <a:off x="6117895" y="4263565"/>
            <a:ext cx="0" cy="6007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Straight Connector 124">
            <a:extLst>
              <a:ext uri="{FF2B5EF4-FFF2-40B4-BE49-F238E27FC236}">
                <a16:creationId xmlns:a16="http://schemas.microsoft.com/office/drawing/2014/main" id="{6DC58EA3-FA5C-4554-87C1-55BE35C43649}"/>
              </a:ext>
            </a:extLst>
          </p:cNvPr>
          <p:cNvCxnSpPr>
            <a:cxnSpLocks/>
            <a:endCxn id="114" idx="0"/>
          </p:cNvCxnSpPr>
          <p:nvPr/>
        </p:nvCxnSpPr>
        <p:spPr>
          <a:xfrm>
            <a:off x="6330351" y="4260689"/>
            <a:ext cx="0" cy="5587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Connector 131">
            <a:extLst>
              <a:ext uri="{FF2B5EF4-FFF2-40B4-BE49-F238E27FC236}">
                <a16:creationId xmlns:a16="http://schemas.microsoft.com/office/drawing/2014/main" id="{520483F0-E397-4162-8EC0-42085B198B2A}"/>
              </a:ext>
            </a:extLst>
          </p:cNvPr>
          <p:cNvCxnSpPr/>
          <p:nvPr/>
        </p:nvCxnSpPr>
        <p:spPr>
          <a:xfrm>
            <a:off x="5762129" y="4275809"/>
            <a:ext cx="0" cy="18288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Straight Connector 132">
            <a:extLst>
              <a:ext uri="{FF2B5EF4-FFF2-40B4-BE49-F238E27FC236}">
                <a16:creationId xmlns:a16="http://schemas.microsoft.com/office/drawing/2014/main" id="{ACD6730A-BC61-4EDF-B533-D36B0058AB5D}"/>
              </a:ext>
            </a:extLst>
          </p:cNvPr>
          <p:cNvCxnSpPr>
            <a:cxnSpLocks/>
          </p:cNvCxnSpPr>
          <p:nvPr/>
        </p:nvCxnSpPr>
        <p:spPr>
          <a:xfrm>
            <a:off x="5364241" y="4455160"/>
            <a:ext cx="508968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Straight Connector 133">
            <a:extLst>
              <a:ext uri="{FF2B5EF4-FFF2-40B4-BE49-F238E27FC236}">
                <a16:creationId xmlns:a16="http://schemas.microsoft.com/office/drawing/2014/main" id="{039B9DE9-E773-402D-9388-F3967914BC35}"/>
              </a:ext>
            </a:extLst>
          </p:cNvPr>
          <p:cNvCxnSpPr>
            <a:cxnSpLocks/>
            <a:stCxn id="110" idx="4"/>
            <a:endCxn id="111" idx="0"/>
          </p:cNvCxnSpPr>
          <p:nvPr/>
        </p:nvCxnSpPr>
        <p:spPr>
          <a:xfrm>
            <a:off x="5278368" y="4328217"/>
            <a:ext cx="329" cy="351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Straight Connector 136">
            <a:extLst>
              <a:ext uri="{FF2B5EF4-FFF2-40B4-BE49-F238E27FC236}">
                <a16:creationId xmlns:a16="http://schemas.microsoft.com/office/drawing/2014/main" id="{132C6DCE-83C4-4137-A6CA-4AD898AD251B}"/>
              </a:ext>
            </a:extLst>
          </p:cNvPr>
          <p:cNvCxnSpPr>
            <a:cxnSpLocks/>
            <a:stCxn id="113" idx="0"/>
            <a:endCxn id="112" idx="4"/>
          </p:cNvCxnSpPr>
          <p:nvPr/>
        </p:nvCxnSpPr>
        <p:spPr>
          <a:xfrm flipV="1">
            <a:off x="5454032" y="4288905"/>
            <a:ext cx="0" cy="1972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Straight Connector 140">
            <a:extLst>
              <a:ext uri="{FF2B5EF4-FFF2-40B4-BE49-F238E27FC236}">
                <a16:creationId xmlns:a16="http://schemas.microsoft.com/office/drawing/2014/main" id="{C3F9F67F-0597-472A-B1AC-0D0646EC0A32}"/>
              </a:ext>
            </a:extLst>
          </p:cNvPr>
          <p:cNvCxnSpPr>
            <a:cxnSpLocks/>
            <a:stCxn id="113" idx="4"/>
          </p:cNvCxnSpPr>
          <p:nvPr/>
        </p:nvCxnSpPr>
        <p:spPr>
          <a:xfrm flipH="1">
            <a:off x="5451024" y="4426581"/>
            <a:ext cx="3008" cy="26087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3" name="Rectangle 142">
            <a:extLst>
              <a:ext uri="{FF2B5EF4-FFF2-40B4-BE49-F238E27FC236}">
                <a16:creationId xmlns:a16="http://schemas.microsoft.com/office/drawing/2014/main" id="{EC8B3117-37FE-48D7-A76F-24EB6AFE37AF}"/>
              </a:ext>
            </a:extLst>
          </p:cNvPr>
          <p:cNvSpPr/>
          <p:nvPr/>
        </p:nvSpPr>
        <p:spPr>
          <a:xfrm>
            <a:off x="5115216" y="4697141"/>
            <a:ext cx="1371589" cy="27432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 dirty="0"/>
          </a:p>
        </p:txBody>
      </p:sp>
      <p:sp>
        <p:nvSpPr>
          <p:cNvPr id="144" name="Freeform: Shape 143">
            <a:extLst>
              <a:ext uri="{FF2B5EF4-FFF2-40B4-BE49-F238E27FC236}">
                <a16:creationId xmlns:a16="http://schemas.microsoft.com/office/drawing/2014/main" id="{1B8395C6-8248-4DEB-B511-0B744D501BA3}"/>
              </a:ext>
            </a:extLst>
          </p:cNvPr>
          <p:cNvSpPr/>
          <p:nvPr/>
        </p:nvSpPr>
        <p:spPr>
          <a:xfrm>
            <a:off x="5299415" y="4792138"/>
            <a:ext cx="988533" cy="151080"/>
          </a:xfrm>
          <a:custGeom>
            <a:avLst/>
            <a:gdLst>
              <a:gd name="connsiteX0" fmla="*/ 0 w 1807369"/>
              <a:gd name="connsiteY0" fmla="*/ 0 h 276225"/>
              <a:gd name="connsiteX1" fmla="*/ 0 w 1807369"/>
              <a:gd name="connsiteY1" fmla="*/ 276225 h 276225"/>
              <a:gd name="connsiteX2" fmla="*/ 1533525 w 1807369"/>
              <a:gd name="connsiteY2" fmla="*/ 276225 h 276225"/>
              <a:gd name="connsiteX3" fmla="*/ 1626394 w 1807369"/>
              <a:gd name="connsiteY3" fmla="*/ 245269 h 276225"/>
              <a:gd name="connsiteX4" fmla="*/ 1681163 w 1807369"/>
              <a:gd name="connsiteY4" fmla="*/ 230982 h 276225"/>
              <a:gd name="connsiteX5" fmla="*/ 1745457 w 1807369"/>
              <a:gd name="connsiteY5" fmla="*/ 209550 h 276225"/>
              <a:gd name="connsiteX6" fmla="*/ 1785938 w 1807369"/>
              <a:gd name="connsiteY6" fmla="*/ 185738 h 276225"/>
              <a:gd name="connsiteX7" fmla="*/ 1807369 w 1807369"/>
              <a:gd name="connsiteY7" fmla="*/ 154782 h 276225"/>
              <a:gd name="connsiteX8" fmla="*/ 1807369 w 1807369"/>
              <a:gd name="connsiteY8" fmla="*/ 128588 h 276225"/>
              <a:gd name="connsiteX9" fmla="*/ 1797844 w 1807369"/>
              <a:gd name="connsiteY9" fmla="*/ 104775 h 276225"/>
              <a:gd name="connsiteX10" fmla="*/ 1771650 w 1807369"/>
              <a:gd name="connsiteY10" fmla="*/ 80963 h 276225"/>
              <a:gd name="connsiteX11" fmla="*/ 1731169 w 1807369"/>
              <a:gd name="connsiteY11" fmla="*/ 59532 h 276225"/>
              <a:gd name="connsiteX12" fmla="*/ 1685925 w 1807369"/>
              <a:gd name="connsiteY12" fmla="*/ 42863 h 276225"/>
              <a:gd name="connsiteX13" fmla="*/ 1638300 w 1807369"/>
              <a:gd name="connsiteY13" fmla="*/ 28575 h 276225"/>
              <a:gd name="connsiteX14" fmla="*/ 1604963 w 1807369"/>
              <a:gd name="connsiteY14" fmla="*/ 11907 h 276225"/>
              <a:gd name="connsiteX15" fmla="*/ 0 w 1807369"/>
              <a:gd name="connsiteY15" fmla="*/ 0 h 276225"/>
              <a:gd name="connsiteX0" fmla="*/ 0 w 1807369"/>
              <a:gd name="connsiteY0" fmla="*/ 0 h 276225"/>
              <a:gd name="connsiteX1" fmla="*/ 0 w 1807369"/>
              <a:gd name="connsiteY1" fmla="*/ 276225 h 276225"/>
              <a:gd name="connsiteX2" fmla="*/ 1533525 w 1807369"/>
              <a:gd name="connsiteY2" fmla="*/ 276225 h 276225"/>
              <a:gd name="connsiteX3" fmla="*/ 1626394 w 1807369"/>
              <a:gd name="connsiteY3" fmla="*/ 245269 h 276225"/>
              <a:gd name="connsiteX4" fmla="*/ 1681163 w 1807369"/>
              <a:gd name="connsiteY4" fmla="*/ 230982 h 276225"/>
              <a:gd name="connsiteX5" fmla="*/ 1745457 w 1807369"/>
              <a:gd name="connsiteY5" fmla="*/ 209550 h 276225"/>
              <a:gd name="connsiteX6" fmla="*/ 1785938 w 1807369"/>
              <a:gd name="connsiteY6" fmla="*/ 185738 h 276225"/>
              <a:gd name="connsiteX7" fmla="*/ 1807369 w 1807369"/>
              <a:gd name="connsiteY7" fmla="*/ 154782 h 276225"/>
              <a:gd name="connsiteX8" fmla="*/ 1807369 w 1807369"/>
              <a:gd name="connsiteY8" fmla="*/ 128588 h 276225"/>
              <a:gd name="connsiteX9" fmla="*/ 1797844 w 1807369"/>
              <a:gd name="connsiteY9" fmla="*/ 104775 h 276225"/>
              <a:gd name="connsiteX10" fmla="*/ 1771650 w 1807369"/>
              <a:gd name="connsiteY10" fmla="*/ 80963 h 276225"/>
              <a:gd name="connsiteX11" fmla="*/ 1731169 w 1807369"/>
              <a:gd name="connsiteY11" fmla="*/ 59532 h 276225"/>
              <a:gd name="connsiteX12" fmla="*/ 1685925 w 1807369"/>
              <a:gd name="connsiteY12" fmla="*/ 42863 h 276225"/>
              <a:gd name="connsiteX13" fmla="*/ 1638300 w 1807369"/>
              <a:gd name="connsiteY13" fmla="*/ 28575 h 276225"/>
              <a:gd name="connsiteX14" fmla="*/ 1524000 w 1807369"/>
              <a:gd name="connsiteY14" fmla="*/ 11907 h 276225"/>
              <a:gd name="connsiteX15" fmla="*/ 0 w 1807369"/>
              <a:gd name="connsiteY15" fmla="*/ 0 h 276225"/>
              <a:gd name="connsiteX0" fmla="*/ 0 w 1807369"/>
              <a:gd name="connsiteY0" fmla="*/ 0 h 276225"/>
              <a:gd name="connsiteX1" fmla="*/ 0 w 1807369"/>
              <a:gd name="connsiteY1" fmla="*/ 276225 h 276225"/>
              <a:gd name="connsiteX2" fmla="*/ 1533525 w 1807369"/>
              <a:gd name="connsiteY2" fmla="*/ 276225 h 276225"/>
              <a:gd name="connsiteX3" fmla="*/ 1612107 w 1807369"/>
              <a:gd name="connsiteY3" fmla="*/ 257175 h 276225"/>
              <a:gd name="connsiteX4" fmla="*/ 1681163 w 1807369"/>
              <a:gd name="connsiteY4" fmla="*/ 230982 h 276225"/>
              <a:gd name="connsiteX5" fmla="*/ 1745457 w 1807369"/>
              <a:gd name="connsiteY5" fmla="*/ 209550 h 276225"/>
              <a:gd name="connsiteX6" fmla="*/ 1785938 w 1807369"/>
              <a:gd name="connsiteY6" fmla="*/ 185738 h 276225"/>
              <a:gd name="connsiteX7" fmla="*/ 1807369 w 1807369"/>
              <a:gd name="connsiteY7" fmla="*/ 154782 h 276225"/>
              <a:gd name="connsiteX8" fmla="*/ 1807369 w 1807369"/>
              <a:gd name="connsiteY8" fmla="*/ 128588 h 276225"/>
              <a:gd name="connsiteX9" fmla="*/ 1797844 w 1807369"/>
              <a:gd name="connsiteY9" fmla="*/ 104775 h 276225"/>
              <a:gd name="connsiteX10" fmla="*/ 1771650 w 1807369"/>
              <a:gd name="connsiteY10" fmla="*/ 80963 h 276225"/>
              <a:gd name="connsiteX11" fmla="*/ 1731169 w 1807369"/>
              <a:gd name="connsiteY11" fmla="*/ 59532 h 276225"/>
              <a:gd name="connsiteX12" fmla="*/ 1685925 w 1807369"/>
              <a:gd name="connsiteY12" fmla="*/ 42863 h 276225"/>
              <a:gd name="connsiteX13" fmla="*/ 1638300 w 1807369"/>
              <a:gd name="connsiteY13" fmla="*/ 28575 h 276225"/>
              <a:gd name="connsiteX14" fmla="*/ 1524000 w 1807369"/>
              <a:gd name="connsiteY14" fmla="*/ 11907 h 276225"/>
              <a:gd name="connsiteX15" fmla="*/ 0 w 1807369"/>
              <a:gd name="connsiteY15" fmla="*/ 0 h 276225"/>
              <a:gd name="connsiteX0" fmla="*/ 0 w 1807369"/>
              <a:gd name="connsiteY0" fmla="*/ 0 h 276225"/>
              <a:gd name="connsiteX1" fmla="*/ 0 w 1807369"/>
              <a:gd name="connsiteY1" fmla="*/ 276225 h 276225"/>
              <a:gd name="connsiteX2" fmla="*/ 1533525 w 1807369"/>
              <a:gd name="connsiteY2" fmla="*/ 276225 h 276225"/>
              <a:gd name="connsiteX3" fmla="*/ 1612107 w 1807369"/>
              <a:gd name="connsiteY3" fmla="*/ 257175 h 276225"/>
              <a:gd name="connsiteX4" fmla="*/ 1681163 w 1807369"/>
              <a:gd name="connsiteY4" fmla="*/ 230982 h 276225"/>
              <a:gd name="connsiteX5" fmla="*/ 1745457 w 1807369"/>
              <a:gd name="connsiteY5" fmla="*/ 209550 h 276225"/>
              <a:gd name="connsiteX6" fmla="*/ 1785938 w 1807369"/>
              <a:gd name="connsiteY6" fmla="*/ 185738 h 276225"/>
              <a:gd name="connsiteX7" fmla="*/ 1807369 w 1807369"/>
              <a:gd name="connsiteY7" fmla="*/ 154782 h 276225"/>
              <a:gd name="connsiteX8" fmla="*/ 1807369 w 1807369"/>
              <a:gd name="connsiteY8" fmla="*/ 128588 h 276225"/>
              <a:gd name="connsiteX9" fmla="*/ 1797844 w 1807369"/>
              <a:gd name="connsiteY9" fmla="*/ 104775 h 276225"/>
              <a:gd name="connsiteX10" fmla="*/ 1771650 w 1807369"/>
              <a:gd name="connsiteY10" fmla="*/ 80963 h 276225"/>
              <a:gd name="connsiteX11" fmla="*/ 1731169 w 1807369"/>
              <a:gd name="connsiteY11" fmla="*/ 59532 h 276225"/>
              <a:gd name="connsiteX12" fmla="*/ 1685925 w 1807369"/>
              <a:gd name="connsiteY12" fmla="*/ 42863 h 276225"/>
              <a:gd name="connsiteX13" fmla="*/ 1604962 w 1807369"/>
              <a:gd name="connsiteY13" fmla="*/ 21432 h 276225"/>
              <a:gd name="connsiteX14" fmla="*/ 1524000 w 1807369"/>
              <a:gd name="connsiteY14" fmla="*/ 11907 h 276225"/>
              <a:gd name="connsiteX15" fmla="*/ 0 w 1807369"/>
              <a:gd name="connsiteY15" fmla="*/ 0 h 276225"/>
              <a:gd name="connsiteX0" fmla="*/ 0 w 1807369"/>
              <a:gd name="connsiteY0" fmla="*/ 0 h 276225"/>
              <a:gd name="connsiteX1" fmla="*/ 0 w 1807369"/>
              <a:gd name="connsiteY1" fmla="*/ 276225 h 276225"/>
              <a:gd name="connsiteX2" fmla="*/ 1533525 w 1807369"/>
              <a:gd name="connsiteY2" fmla="*/ 276225 h 276225"/>
              <a:gd name="connsiteX3" fmla="*/ 1612107 w 1807369"/>
              <a:gd name="connsiteY3" fmla="*/ 257175 h 276225"/>
              <a:gd name="connsiteX4" fmla="*/ 1681163 w 1807369"/>
              <a:gd name="connsiteY4" fmla="*/ 240507 h 276225"/>
              <a:gd name="connsiteX5" fmla="*/ 1745457 w 1807369"/>
              <a:gd name="connsiteY5" fmla="*/ 209550 h 276225"/>
              <a:gd name="connsiteX6" fmla="*/ 1785938 w 1807369"/>
              <a:gd name="connsiteY6" fmla="*/ 185738 h 276225"/>
              <a:gd name="connsiteX7" fmla="*/ 1807369 w 1807369"/>
              <a:gd name="connsiteY7" fmla="*/ 154782 h 276225"/>
              <a:gd name="connsiteX8" fmla="*/ 1807369 w 1807369"/>
              <a:gd name="connsiteY8" fmla="*/ 128588 h 276225"/>
              <a:gd name="connsiteX9" fmla="*/ 1797844 w 1807369"/>
              <a:gd name="connsiteY9" fmla="*/ 104775 h 276225"/>
              <a:gd name="connsiteX10" fmla="*/ 1771650 w 1807369"/>
              <a:gd name="connsiteY10" fmla="*/ 80963 h 276225"/>
              <a:gd name="connsiteX11" fmla="*/ 1731169 w 1807369"/>
              <a:gd name="connsiteY11" fmla="*/ 59532 h 276225"/>
              <a:gd name="connsiteX12" fmla="*/ 1685925 w 1807369"/>
              <a:gd name="connsiteY12" fmla="*/ 42863 h 276225"/>
              <a:gd name="connsiteX13" fmla="*/ 1604962 w 1807369"/>
              <a:gd name="connsiteY13" fmla="*/ 21432 h 276225"/>
              <a:gd name="connsiteX14" fmla="*/ 1524000 w 1807369"/>
              <a:gd name="connsiteY14" fmla="*/ 11907 h 276225"/>
              <a:gd name="connsiteX15" fmla="*/ 0 w 1807369"/>
              <a:gd name="connsiteY15" fmla="*/ 0 h 276225"/>
              <a:gd name="connsiteX0" fmla="*/ 0 w 1807369"/>
              <a:gd name="connsiteY0" fmla="*/ 0 h 276225"/>
              <a:gd name="connsiteX1" fmla="*/ 0 w 1807369"/>
              <a:gd name="connsiteY1" fmla="*/ 276225 h 276225"/>
              <a:gd name="connsiteX2" fmla="*/ 1526381 w 1807369"/>
              <a:gd name="connsiteY2" fmla="*/ 276225 h 276225"/>
              <a:gd name="connsiteX3" fmla="*/ 1612107 w 1807369"/>
              <a:gd name="connsiteY3" fmla="*/ 257175 h 276225"/>
              <a:gd name="connsiteX4" fmla="*/ 1681163 w 1807369"/>
              <a:gd name="connsiteY4" fmla="*/ 240507 h 276225"/>
              <a:gd name="connsiteX5" fmla="*/ 1745457 w 1807369"/>
              <a:gd name="connsiteY5" fmla="*/ 209550 h 276225"/>
              <a:gd name="connsiteX6" fmla="*/ 1785938 w 1807369"/>
              <a:gd name="connsiteY6" fmla="*/ 185738 h 276225"/>
              <a:gd name="connsiteX7" fmla="*/ 1807369 w 1807369"/>
              <a:gd name="connsiteY7" fmla="*/ 154782 h 276225"/>
              <a:gd name="connsiteX8" fmla="*/ 1807369 w 1807369"/>
              <a:gd name="connsiteY8" fmla="*/ 128588 h 276225"/>
              <a:gd name="connsiteX9" fmla="*/ 1797844 w 1807369"/>
              <a:gd name="connsiteY9" fmla="*/ 104775 h 276225"/>
              <a:gd name="connsiteX10" fmla="*/ 1771650 w 1807369"/>
              <a:gd name="connsiteY10" fmla="*/ 80963 h 276225"/>
              <a:gd name="connsiteX11" fmla="*/ 1731169 w 1807369"/>
              <a:gd name="connsiteY11" fmla="*/ 59532 h 276225"/>
              <a:gd name="connsiteX12" fmla="*/ 1685925 w 1807369"/>
              <a:gd name="connsiteY12" fmla="*/ 42863 h 276225"/>
              <a:gd name="connsiteX13" fmla="*/ 1604962 w 1807369"/>
              <a:gd name="connsiteY13" fmla="*/ 21432 h 276225"/>
              <a:gd name="connsiteX14" fmla="*/ 1524000 w 1807369"/>
              <a:gd name="connsiteY14" fmla="*/ 11907 h 276225"/>
              <a:gd name="connsiteX15" fmla="*/ 0 w 1807369"/>
              <a:gd name="connsiteY15" fmla="*/ 0 h 276225"/>
              <a:gd name="connsiteX0" fmla="*/ 0 w 1807369"/>
              <a:gd name="connsiteY0" fmla="*/ 0 h 276225"/>
              <a:gd name="connsiteX1" fmla="*/ 0 w 1807369"/>
              <a:gd name="connsiteY1" fmla="*/ 276225 h 276225"/>
              <a:gd name="connsiteX2" fmla="*/ 1526381 w 1807369"/>
              <a:gd name="connsiteY2" fmla="*/ 276225 h 276225"/>
              <a:gd name="connsiteX3" fmla="*/ 1612107 w 1807369"/>
              <a:gd name="connsiteY3" fmla="*/ 257175 h 276225"/>
              <a:gd name="connsiteX4" fmla="*/ 1681163 w 1807369"/>
              <a:gd name="connsiteY4" fmla="*/ 240507 h 276225"/>
              <a:gd name="connsiteX5" fmla="*/ 1745457 w 1807369"/>
              <a:gd name="connsiteY5" fmla="*/ 209550 h 276225"/>
              <a:gd name="connsiteX6" fmla="*/ 1785938 w 1807369"/>
              <a:gd name="connsiteY6" fmla="*/ 185738 h 276225"/>
              <a:gd name="connsiteX7" fmla="*/ 1807369 w 1807369"/>
              <a:gd name="connsiteY7" fmla="*/ 154782 h 276225"/>
              <a:gd name="connsiteX8" fmla="*/ 1807369 w 1807369"/>
              <a:gd name="connsiteY8" fmla="*/ 128588 h 276225"/>
              <a:gd name="connsiteX9" fmla="*/ 1797844 w 1807369"/>
              <a:gd name="connsiteY9" fmla="*/ 104775 h 276225"/>
              <a:gd name="connsiteX10" fmla="*/ 1771650 w 1807369"/>
              <a:gd name="connsiteY10" fmla="*/ 80963 h 276225"/>
              <a:gd name="connsiteX11" fmla="*/ 1731169 w 1807369"/>
              <a:gd name="connsiteY11" fmla="*/ 59532 h 276225"/>
              <a:gd name="connsiteX12" fmla="*/ 1685925 w 1807369"/>
              <a:gd name="connsiteY12" fmla="*/ 42863 h 276225"/>
              <a:gd name="connsiteX13" fmla="*/ 1604962 w 1807369"/>
              <a:gd name="connsiteY13" fmla="*/ 21432 h 276225"/>
              <a:gd name="connsiteX14" fmla="*/ 1524000 w 1807369"/>
              <a:gd name="connsiteY14" fmla="*/ 11907 h 276225"/>
              <a:gd name="connsiteX15" fmla="*/ 0 w 1807369"/>
              <a:gd name="connsiteY15" fmla="*/ 0 h 276225"/>
              <a:gd name="connsiteX0" fmla="*/ 0 w 1807369"/>
              <a:gd name="connsiteY0" fmla="*/ 0 h 276225"/>
              <a:gd name="connsiteX1" fmla="*/ 0 w 1807369"/>
              <a:gd name="connsiteY1" fmla="*/ 276225 h 276225"/>
              <a:gd name="connsiteX2" fmla="*/ 1526381 w 1807369"/>
              <a:gd name="connsiteY2" fmla="*/ 276225 h 276225"/>
              <a:gd name="connsiteX3" fmla="*/ 1612107 w 1807369"/>
              <a:gd name="connsiteY3" fmla="*/ 257175 h 276225"/>
              <a:gd name="connsiteX4" fmla="*/ 1681163 w 1807369"/>
              <a:gd name="connsiteY4" fmla="*/ 240507 h 276225"/>
              <a:gd name="connsiteX5" fmla="*/ 1731170 w 1807369"/>
              <a:gd name="connsiteY5" fmla="*/ 221456 h 276225"/>
              <a:gd name="connsiteX6" fmla="*/ 1785938 w 1807369"/>
              <a:gd name="connsiteY6" fmla="*/ 185738 h 276225"/>
              <a:gd name="connsiteX7" fmla="*/ 1807369 w 1807369"/>
              <a:gd name="connsiteY7" fmla="*/ 154782 h 276225"/>
              <a:gd name="connsiteX8" fmla="*/ 1807369 w 1807369"/>
              <a:gd name="connsiteY8" fmla="*/ 128588 h 276225"/>
              <a:gd name="connsiteX9" fmla="*/ 1797844 w 1807369"/>
              <a:gd name="connsiteY9" fmla="*/ 104775 h 276225"/>
              <a:gd name="connsiteX10" fmla="*/ 1771650 w 1807369"/>
              <a:gd name="connsiteY10" fmla="*/ 80963 h 276225"/>
              <a:gd name="connsiteX11" fmla="*/ 1731169 w 1807369"/>
              <a:gd name="connsiteY11" fmla="*/ 59532 h 276225"/>
              <a:gd name="connsiteX12" fmla="*/ 1685925 w 1807369"/>
              <a:gd name="connsiteY12" fmla="*/ 42863 h 276225"/>
              <a:gd name="connsiteX13" fmla="*/ 1604962 w 1807369"/>
              <a:gd name="connsiteY13" fmla="*/ 21432 h 276225"/>
              <a:gd name="connsiteX14" fmla="*/ 1524000 w 1807369"/>
              <a:gd name="connsiteY14" fmla="*/ 11907 h 276225"/>
              <a:gd name="connsiteX15" fmla="*/ 0 w 1807369"/>
              <a:gd name="connsiteY15" fmla="*/ 0 h 276225"/>
              <a:gd name="connsiteX0" fmla="*/ 0 w 1807369"/>
              <a:gd name="connsiteY0" fmla="*/ 0 h 276225"/>
              <a:gd name="connsiteX1" fmla="*/ 0 w 1807369"/>
              <a:gd name="connsiteY1" fmla="*/ 276225 h 276225"/>
              <a:gd name="connsiteX2" fmla="*/ 1526381 w 1807369"/>
              <a:gd name="connsiteY2" fmla="*/ 276225 h 276225"/>
              <a:gd name="connsiteX3" fmla="*/ 1612107 w 1807369"/>
              <a:gd name="connsiteY3" fmla="*/ 257175 h 276225"/>
              <a:gd name="connsiteX4" fmla="*/ 1681163 w 1807369"/>
              <a:gd name="connsiteY4" fmla="*/ 240507 h 276225"/>
              <a:gd name="connsiteX5" fmla="*/ 1731170 w 1807369"/>
              <a:gd name="connsiteY5" fmla="*/ 221456 h 276225"/>
              <a:gd name="connsiteX6" fmla="*/ 1778794 w 1807369"/>
              <a:gd name="connsiteY6" fmla="*/ 192881 h 276225"/>
              <a:gd name="connsiteX7" fmla="*/ 1807369 w 1807369"/>
              <a:gd name="connsiteY7" fmla="*/ 154782 h 276225"/>
              <a:gd name="connsiteX8" fmla="*/ 1807369 w 1807369"/>
              <a:gd name="connsiteY8" fmla="*/ 128588 h 276225"/>
              <a:gd name="connsiteX9" fmla="*/ 1797844 w 1807369"/>
              <a:gd name="connsiteY9" fmla="*/ 104775 h 276225"/>
              <a:gd name="connsiteX10" fmla="*/ 1771650 w 1807369"/>
              <a:gd name="connsiteY10" fmla="*/ 80963 h 276225"/>
              <a:gd name="connsiteX11" fmla="*/ 1731169 w 1807369"/>
              <a:gd name="connsiteY11" fmla="*/ 59532 h 276225"/>
              <a:gd name="connsiteX12" fmla="*/ 1685925 w 1807369"/>
              <a:gd name="connsiteY12" fmla="*/ 42863 h 276225"/>
              <a:gd name="connsiteX13" fmla="*/ 1604962 w 1807369"/>
              <a:gd name="connsiteY13" fmla="*/ 21432 h 276225"/>
              <a:gd name="connsiteX14" fmla="*/ 1524000 w 1807369"/>
              <a:gd name="connsiteY14" fmla="*/ 11907 h 276225"/>
              <a:gd name="connsiteX15" fmla="*/ 0 w 1807369"/>
              <a:gd name="connsiteY15" fmla="*/ 0 h 276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807369" h="276225">
                <a:moveTo>
                  <a:pt x="0" y="0"/>
                </a:moveTo>
                <a:lnTo>
                  <a:pt x="0" y="276225"/>
                </a:lnTo>
                <a:lnTo>
                  <a:pt x="1526381" y="276225"/>
                </a:lnTo>
                <a:lnTo>
                  <a:pt x="1612107" y="257175"/>
                </a:lnTo>
                <a:lnTo>
                  <a:pt x="1681163" y="240507"/>
                </a:lnTo>
                <a:lnTo>
                  <a:pt x="1731170" y="221456"/>
                </a:lnTo>
                <a:lnTo>
                  <a:pt x="1778794" y="192881"/>
                </a:lnTo>
                <a:lnTo>
                  <a:pt x="1807369" y="154782"/>
                </a:lnTo>
                <a:lnTo>
                  <a:pt x="1807369" y="128588"/>
                </a:lnTo>
                <a:lnTo>
                  <a:pt x="1797844" y="104775"/>
                </a:lnTo>
                <a:lnTo>
                  <a:pt x="1771650" y="80963"/>
                </a:lnTo>
                <a:lnTo>
                  <a:pt x="1731169" y="59532"/>
                </a:lnTo>
                <a:lnTo>
                  <a:pt x="1685925" y="42863"/>
                </a:lnTo>
                <a:lnTo>
                  <a:pt x="1604962" y="21432"/>
                </a:lnTo>
                <a:lnTo>
                  <a:pt x="1524000" y="1190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 dirty="0"/>
          </a:p>
        </p:txBody>
      </p:sp>
      <p:sp>
        <p:nvSpPr>
          <p:cNvPr id="145" name="Rectangle 144">
            <a:extLst>
              <a:ext uri="{FF2B5EF4-FFF2-40B4-BE49-F238E27FC236}">
                <a16:creationId xmlns:a16="http://schemas.microsoft.com/office/drawing/2014/main" id="{0782CE01-BA80-4630-BEF4-A7DAE1D447F3}"/>
              </a:ext>
            </a:extLst>
          </p:cNvPr>
          <p:cNvSpPr/>
          <p:nvPr/>
        </p:nvSpPr>
        <p:spPr>
          <a:xfrm>
            <a:off x="5115215" y="4971461"/>
            <a:ext cx="1371600" cy="4572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 dirty="0"/>
          </a:p>
        </p:txBody>
      </p:sp>
      <p:sp>
        <p:nvSpPr>
          <p:cNvPr id="146" name="Rectangle 145">
            <a:extLst>
              <a:ext uri="{FF2B5EF4-FFF2-40B4-BE49-F238E27FC236}">
                <a16:creationId xmlns:a16="http://schemas.microsoft.com/office/drawing/2014/main" id="{A94F17FF-C464-4412-A5E9-C330C2AC6613}"/>
              </a:ext>
            </a:extLst>
          </p:cNvPr>
          <p:cNvSpPr/>
          <p:nvPr/>
        </p:nvSpPr>
        <p:spPr>
          <a:xfrm>
            <a:off x="5834659" y="4976076"/>
            <a:ext cx="145254" cy="11983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 dirty="0"/>
          </a:p>
        </p:txBody>
      </p:sp>
      <p:sp>
        <p:nvSpPr>
          <p:cNvPr id="147" name="Rectangle 146">
            <a:extLst>
              <a:ext uri="{FF2B5EF4-FFF2-40B4-BE49-F238E27FC236}">
                <a16:creationId xmlns:a16="http://schemas.microsoft.com/office/drawing/2014/main" id="{33F0400B-5BA7-45E5-97A9-8E7CF1B3EA50}"/>
              </a:ext>
            </a:extLst>
          </p:cNvPr>
          <p:cNvSpPr/>
          <p:nvPr/>
        </p:nvSpPr>
        <p:spPr>
          <a:xfrm>
            <a:off x="5878711" y="4853465"/>
            <a:ext cx="57150" cy="14286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 dirty="0"/>
          </a:p>
        </p:txBody>
      </p:sp>
      <p:sp>
        <p:nvSpPr>
          <p:cNvPr id="148" name="Rectangle 147">
            <a:extLst>
              <a:ext uri="{FF2B5EF4-FFF2-40B4-BE49-F238E27FC236}">
                <a16:creationId xmlns:a16="http://schemas.microsoft.com/office/drawing/2014/main" id="{BF4CBFCD-2A21-4E48-AF58-F05448C2FF35}"/>
              </a:ext>
            </a:extLst>
          </p:cNvPr>
          <p:cNvSpPr/>
          <p:nvPr/>
        </p:nvSpPr>
        <p:spPr>
          <a:xfrm>
            <a:off x="5524679" y="4976077"/>
            <a:ext cx="145254" cy="11983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 dirty="0"/>
          </a:p>
        </p:txBody>
      </p:sp>
      <p:sp>
        <p:nvSpPr>
          <p:cNvPr id="149" name="Rectangle 148">
            <a:extLst>
              <a:ext uri="{FF2B5EF4-FFF2-40B4-BE49-F238E27FC236}">
                <a16:creationId xmlns:a16="http://schemas.microsoft.com/office/drawing/2014/main" id="{1FF89C19-9461-4469-AE0E-AE5F53E169DE}"/>
              </a:ext>
            </a:extLst>
          </p:cNvPr>
          <p:cNvSpPr/>
          <p:nvPr/>
        </p:nvSpPr>
        <p:spPr>
          <a:xfrm>
            <a:off x="5568731" y="4857178"/>
            <a:ext cx="57150" cy="14286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 dirty="0"/>
          </a:p>
        </p:txBody>
      </p:sp>
      <p:sp>
        <p:nvSpPr>
          <p:cNvPr id="150" name="Freeform: Shape 149">
            <a:extLst>
              <a:ext uri="{FF2B5EF4-FFF2-40B4-BE49-F238E27FC236}">
                <a16:creationId xmlns:a16="http://schemas.microsoft.com/office/drawing/2014/main" id="{03C91738-86F4-4B86-B264-7E4E4930FF7E}"/>
              </a:ext>
            </a:extLst>
          </p:cNvPr>
          <p:cNvSpPr/>
          <p:nvPr/>
        </p:nvSpPr>
        <p:spPr>
          <a:xfrm>
            <a:off x="5181898" y="5124601"/>
            <a:ext cx="282575" cy="276225"/>
          </a:xfrm>
          <a:custGeom>
            <a:avLst/>
            <a:gdLst>
              <a:gd name="connsiteX0" fmla="*/ 73025 w 282575"/>
              <a:gd name="connsiteY0" fmla="*/ 276225 h 276225"/>
              <a:gd name="connsiteX1" fmla="*/ 9525 w 282575"/>
              <a:gd name="connsiteY1" fmla="*/ 234950 h 276225"/>
              <a:gd name="connsiteX2" fmla="*/ 0 w 282575"/>
              <a:gd name="connsiteY2" fmla="*/ 161925 h 276225"/>
              <a:gd name="connsiteX3" fmla="*/ 19050 w 282575"/>
              <a:gd name="connsiteY3" fmla="*/ 117475 h 276225"/>
              <a:gd name="connsiteX4" fmla="*/ 47625 w 282575"/>
              <a:gd name="connsiteY4" fmla="*/ 41275 h 276225"/>
              <a:gd name="connsiteX5" fmla="*/ 104775 w 282575"/>
              <a:gd name="connsiteY5" fmla="*/ 19050 h 276225"/>
              <a:gd name="connsiteX6" fmla="*/ 184150 w 282575"/>
              <a:gd name="connsiteY6" fmla="*/ 0 h 276225"/>
              <a:gd name="connsiteX7" fmla="*/ 250825 w 282575"/>
              <a:gd name="connsiteY7" fmla="*/ 69850 h 276225"/>
              <a:gd name="connsiteX8" fmla="*/ 276225 w 282575"/>
              <a:gd name="connsiteY8" fmla="*/ 139700 h 276225"/>
              <a:gd name="connsiteX9" fmla="*/ 282575 w 282575"/>
              <a:gd name="connsiteY9" fmla="*/ 203200 h 276225"/>
              <a:gd name="connsiteX10" fmla="*/ 260350 w 282575"/>
              <a:gd name="connsiteY10" fmla="*/ 254000 h 276225"/>
              <a:gd name="connsiteX11" fmla="*/ 209550 w 282575"/>
              <a:gd name="connsiteY11" fmla="*/ 238125 h 276225"/>
              <a:gd name="connsiteX12" fmla="*/ 171450 w 282575"/>
              <a:gd name="connsiteY12" fmla="*/ 276225 h 276225"/>
              <a:gd name="connsiteX13" fmla="*/ 73025 w 282575"/>
              <a:gd name="connsiteY13" fmla="*/ 276225 h 276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82575" h="276225">
                <a:moveTo>
                  <a:pt x="73025" y="276225"/>
                </a:moveTo>
                <a:lnTo>
                  <a:pt x="9525" y="234950"/>
                </a:lnTo>
                <a:lnTo>
                  <a:pt x="0" y="161925"/>
                </a:lnTo>
                <a:lnTo>
                  <a:pt x="19050" y="117475"/>
                </a:lnTo>
                <a:lnTo>
                  <a:pt x="47625" y="41275"/>
                </a:lnTo>
                <a:lnTo>
                  <a:pt x="104775" y="19050"/>
                </a:lnTo>
                <a:lnTo>
                  <a:pt x="184150" y="0"/>
                </a:lnTo>
                <a:lnTo>
                  <a:pt x="250825" y="69850"/>
                </a:lnTo>
                <a:lnTo>
                  <a:pt x="276225" y="139700"/>
                </a:lnTo>
                <a:lnTo>
                  <a:pt x="282575" y="203200"/>
                </a:lnTo>
                <a:lnTo>
                  <a:pt x="260350" y="254000"/>
                </a:lnTo>
                <a:lnTo>
                  <a:pt x="209550" y="238125"/>
                </a:lnTo>
                <a:lnTo>
                  <a:pt x="171450" y="276225"/>
                </a:lnTo>
                <a:lnTo>
                  <a:pt x="73025" y="276225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 dirty="0"/>
          </a:p>
        </p:txBody>
      </p:sp>
      <p:sp>
        <p:nvSpPr>
          <p:cNvPr id="151" name="Freeform: Shape 150">
            <a:extLst>
              <a:ext uri="{FF2B5EF4-FFF2-40B4-BE49-F238E27FC236}">
                <a16:creationId xmlns:a16="http://schemas.microsoft.com/office/drawing/2014/main" id="{DF3517B5-0B4D-452C-ABF3-7B0A4F8A06AC}"/>
              </a:ext>
            </a:extLst>
          </p:cNvPr>
          <p:cNvSpPr/>
          <p:nvPr/>
        </p:nvSpPr>
        <p:spPr>
          <a:xfrm>
            <a:off x="5515273" y="5159526"/>
            <a:ext cx="263525" cy="238125"/>
          </a:xfrm>
          <a:custGeom>
            <a:avLst/>
            <a:gdLst>
              <a:gd name="connsiteX0" fmla="*/ 38100 w 263525"/>
              <a:gd name="connsiteY0" fmla="*/ 66675 h 238125"/>
              <a:gd name="connsiteX1" fmla="*/ 0 w 263525"/>
              <a:gd name="connsiteY1" fmla="*/ 127000 h 238125"/>
              <a:gd name="connsiteX2" fmla="*/ 22225 w 263525"/>
              <a:gd name="connsiteY2" fmla="*/ 187325 h 238125"/>
              <a:gd name="connsiteX3" fmla="*/ 41275 w 263525"/>
              <a:gd name="connsiteY3" fmla="*/ 209550 h 238125"/>
              <a:gd name="connsiteX4" fmla="*/ 76200 w 263525"/>
              <a:gd name="connsiteY4" fmla="*/ 238125 h 238125"/>
              <a:gd name="connsiteX5" fmla="*/ 146050 w 263525"/>
              <a:gd name="connsiteY5" fmla="*/ 231775 h 238125"/>
              <a:gd name="connsiteX6" fmla="*/ 234950 w 263525"/>
              <a:gd name="connsiteY6" fmla="*/ 190500 h 238125"/>
              <a:gd name="connsiteX7" fmla="*/ 263525 w 263525"/>
              <a:gd name="connsiteY7" fmla="*/ 155575 h 238125"/>
              <a:gd name="connsiteX8" fmla="*/ 238125 w 263525"/>
              <a:gd name="connsiteY8" fmla="*/ 104775 h 238125"/>
              <a:gd name="connsiteX9" fmla="*/ 206375 w 263525"/>
              <a:gd name="connsiteY9" fmla="*/ 50800 h 238125"/>
              <a:gd name="connsiteX10" fmla="*/ 174625 w 263525"/>
              <a:gd name="connsiteY10" fmla="*/ 15875 h 238125"/>
              <a:gd name="connsiteX11" fmla="*/ 127000 w 263525"/>
              <a:gd name="connsiteY11" fmla="*/ 0 h 238125"/>
              <a:gd name="connsiteX12" fmla="*/ 79375 w 263525"/>
              <a:gd name="connsiteY12" fmla="*/ 19050 h 238125"/>
              <a:gd name="connsiteX13" fmla="*/ 38100 w 263525"/>
              <a:gd name="connsiteY13" fmla="*/ 66675 h 238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63525" h="238125">
                <a:moveTo>
                  <a:pt x="38100" y="66675"/>
                </a:moveTo>
                <a:lnTo>
                  <a:pt x="0" y="127000"/>
                </a:lnTo>
                <a:lnTo>
                  <a:pt x="22225" y="187325"/>
                </a:lnTo>
                <a:lnTo>
                  <a:pt x="41275" y="209550"/>
                </a:lnTo>
                <a:lnTo>
                  <a:pt x="76200" y="238125"/>
                </a:lnTo>
                <a:lnTo>
                  <a:pt x="146050" y="231775"/>
                </a:lnTo>
                <a:lnTo>
                  <a:pt x="234950" y="190500"/>
                </a:lnTo>
                <a:lnTo>
                  <a:pt x="263525" y="155575"/>
                </a:lnTo>
                <a:lnTo>
                  <a:pt x="238125" y="104775"/>
                </a:lnTo>
                <a:lnTo>
                  <a:pt x="206375" y="50800"/>
                </a:lnTo>
                <a:lnTo>
                  <a:pt x="174625" y="15875"/>
                </a:lnTo>
                <a:lnTo>
                  <a:pt x="127000" y="0"/>
                </a:lnTo>
                <a:lnTo>
                  <a:pt x="79375" y="19050"/>
                </a:lnTo>
                <a:lnTo>
                  <a:pt x="38100" y="66675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 dirty="0"/>
          </a:p>
        </p:txBody>
      </p:sp>
      <p:cxnSp>
        <p:nvCxnSpPr>
          <p:cNvPr id="152" name="Straight Connector 151">
            <a:extLst>
              <a:ext uri="{FF2B5EF4-FFF2-40B4-BE49-F238E27FC236}">
                <a16:creationId xmlns:a16="http://schemas.microsoft.com/office/drawing/2014/main" id="{19CB3BA2-EE64-420D-9C8C-1503AC051871}"/>
              </a:ext>
            </a:extLst>
          </p:cNvPr>
          <p:cNvCxnSpPr>
            <a:cxnSpLocks/>
          </p:cNvCxnSpPr>
          <p:nvPr/>
        </p:nvCxnSpPr>
        <p:spPr>
          <a:xfrm>
            <a:off x="5144772" y="5273474"/>
            <a:ext cx="508968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3" name="Straight Connector 152">
            <a:extLst>
              <a:ext uri="{FF2B5EF4-FFF2-40B4-BE49-F238E27FC236}">
                <a16:creationId xmlns:a16="http://schemas.microsoft.com/office/drawing/2014/main" id="{3338F9C8-C96B-44BE-8CF1-E840F784D3A7}"/>
              </a:ext>
            </a:extLst>
          </p:cNvPr>
          <p:cNvCxnSpPr/>
          <p:nvPr/>
        </p:nvCxnSpPr>
        <p:spPr>
          <a:xfrm>
            <a:off x="5164591" y="5036205"/>
            <a:ext cx="0" cy="23940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Straight Connector 153">
            <a:extLst>
              <a:ext uri="{FF2B5EF4-FFF2-40B4-BE49-F238E27FC236}">
                <a16:creationId xmlns:a16="http://schemas.microsoft.com/office/drawing/2014/main" id="{C3D61428-24B5-4CD1-9AE1-DB89E2A5394F}"/>
              </a:ext>
            </a:extLst>
          </p:cNvPr>
          <p:cNvCxnSpPr>
            <a:cxnSpLocks/>
          </p:cNvCxnSpPr>
          <p:nvPr/>
        </p:nvCxnSpPr>
        <p:spPr>
          <a:xfrm>
            <a:off x="5130947" y="5040194"/>
            <a:ext cx="1038529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9" name="Freeform: Shape 158">
            <a:extLst>
              <a:ext uri="{FF2B5EF4-FFF2-40B4-BE49-F238E27FC236}">
                <a16:creationId xmlns:a16="http://schemas.microsoft.com/office/drawing/2014/main" id="{10EAEF53-AEAA-4127-82E6-D564946DAFB6}"/>
              </a:ext>
            </a:extLst>
          </p:cNvPr>
          <p:cNvSpPr/>
          <p:nvPr/>
        </p:nvSpPr>
        <p:spPr>
          <a:xfrm>
            <a:off x="6073635" y="5205185"/>
            <a:ext cx="372290" cy="139328"/>
          </a:xfrm>
          <a:custGeom>
            <a:avLst/>
            <a:gdLst>
              <a:gd name="connsiteX0" fmla="*/ 69664 w 372290"/>
              <a:gd name="connsiteY0" fmla="*/ 0 h 139328"/>
              <a:gd name="connsiteX1" fmla="*/ 118924 w 372290"/>
              <a:gd name="connsiteY1" fmla="*/ 20405 h 139328"/>
              <a:gd name="connsiteX2" fmla="*/ 127905 w 372290"/>
              <a:gd name="connsiteY2" fmla="*/ 42086 h 139328"/>
              <a:gd name="connsiteX3" fmla="*/ 136886 w 372290"/>
              <a:gd name="connsiteY3" fmla="*/ 20405 h 139328"/>
              <a:gd name="connsiteX4" fmla="*/ 186145 w 372290"/>
              <a:gd name="connsiteY4" fmla="*/ 0 h 139328"/>
              <a:gd name="connsiteX5" fmla="*/ 235405 w 372290"/>
              <a:gd name="connsiteY5" fmla="*/ 20405 h 139328"/>
              <a:gd name="connsiteX6" fmla="*/ 244386 w 372290"/>
              <a:gd name="connsiteY6" fmla="*/ 42086 h 139328"/>
              <a:gd name="connsiteX7" fmla="*/ 253366 w 372290"/>
              <a:gd name="connsiteY7" fmla="*/ 20405 h 139328"/>
              <a:gd name="connsiteX8" fmla="*/ 302626 w 372290"/>
              <a:gd name="connsiteY8" fmla="*/ 0 h 139328"/>
              <a:gd name="connsiteX9" fmla="*/ 372290 w 372290"/>
              <a:gd name="connsiteY9" fmla="*/ 69664 h 139328"/>
              <a:gd name="connsiteX10" fmla="*/ 302626 w 372290"/>
              <a:gd name="connsiteY10" fmla="*/ 139328 h 139328"/>
              <a:gd name="connsiteX11" fmla="*/ 253366 w 372290"/>
              <a:gd name="connsiteY11" fmla="*/ 118924 h 139328"/>
              <a:gd name="connsiteX12" fmla="*/ 244386 w 372290"/>
              <a:gd name="connsiteY12" fmla="*/ 97243 h 139328"/>
              <a:gd name="connsiteX13" fmla="*/ 235405 w 372290"/>
              <a:gd name="connsiteY13" fmla="*/ 118924 h 139328"/>
              <a:gd name="connsiteX14" fmla="*/ 186145 w 372290"/>
              <a:gd name="connsiteY14" fmla="*/ 139328 h 139328"/>
              <a:gd name="connsiteX15" fmla="*/ 136886 w 372290"/>
              <a:gd name="connsiteY15" fmla="*/ 118924 h 139328"/>
              <a:gd name="connsiteX16" fmla="*/ 127905 w 372290"/>
              <a:gd name="connsiteY16" fmla="*/ 97243 h 139328"/>
              <a:gd name="connsiteX17" fmla="*/ 118924 w 372290"/>
              <a:gd name="connsiteY17" fmla="*/ 118924 h 139328"/>
              <a:gd name="connsiteX18" fmla="*/ 69664 w 372290"/>
              <a:gd name="connsiteY18" fmla="*/ 139328 h 139328"/>
              <a:gd name="connsiteX19" fmla="*/ 0 w 372290"/>
              <a:gd name="connsiteY19" fmla="*/ 69664 h 139328"/>
              <a:gd name="connsiteX20" fmla="*/ 69664 w 372290"/>
              <a:gd name="connsiteY20" fmla="*/ 0 h 139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72290" h="139328">
                <a:moveTo>
                  <a:pt x="69664" y="0"/>
                </a:moveTo>
                <a:cubicBezTo>
                  <a:pt x="88901" y="0"/>
                  <a:pt x="106317" y="7798"/>
                  <a:pt x="118924" y="20405"/>
                </a:cubicBezTo>
                <a:lnTo>
                  <a:pt x="127905" y="42086"/>
                </a:lnTo>
                <a:lnTo>
                  <a:pt x="136886" y="20405"/>
                </a:lnTo>
                <a:cubicBezTo>
                  <a:pt x="149492" y="7798"/>
                  <a:pt x="166908" y="0"/>
                  <a:pt x="186145" y="0"/>
                </a:cubicBezTo>
                <a:cubicBezTo>
                  <a:pt x="205382" y="0"/>
                  <a:pt x="222798" y="7798"/>
                  <a:pt x="235405" y="20405"/>
                </a:cubicBezTo>
                <a:lnTo>
                  <a:pt x="244386" y="42086"/>
                </a:lnTo>
                <a:lnTo>
                  <a:pt x="253366" y="20405"/>
                </a:lnTo>
                <a:cubicBezTo>
                  <a:pt x="265973" y="7798"/>
                  <a:pt x="283389" y="0"/>
                  <a:pt x="302626" y="0"/>
                </a:cubicBezTo>
                <a:cubicBezTo>
                  <a:pt x="341100" y="0"/>
                  <a:pt x="372290" y="31190"/>
                  <a:pt x="372290" y="69664"/>
                </a:cubicBezTo>
                <a:cubicBezTo>
                  <a:pt x="372290" y="108138"/>
                  <a:pt x="341100" y="139328"/>
                  <a:pt x="302626" y="139328"/>
                </a:cubicBezTo>
                <a:cubicBezTo>
                  <a:pt x="283389" y="139328"/>
                  <a:pt x="265973" y="131531"/>
                  <a:pt x="253366" y="118924"/>
                </a:cubicBezTo>
                <a:lnTo>
                  <a:pt x="244386" y="97243"/>
                </a:lnTo>
                <a:lnTo>
                  <a:pt x="235405" y="118924"/>
                </a:lnTo>
                <a:cubicBezTo>
                  <a:pt x="222798" y="131531"/>
                  <a:pt x="205382" y="139328"/>
                  <a:pt x="186145" y="139328"/>
                </a:cubicBezTo>
                <a:cubicBezTo>
                  <a:pt x="166908" y="139328"/>
                  <a:pt x="149492" y="131531"/>
                  <a:pt x="136886" y="118924"/>
                </a:cubicBezTo>
                <a:lnTo>
                  <a:pt x="127905" y="97243"/>
                </a:lnTo>
                <a:lnTo>
                  <a:pt x="118924" y="118924"/>
                </a:lnTo>
                <a:cubicBezTo>
                  <a:pt x="106317" y="131531"/>
                  <a:pt x="88901" y="139328"/>
                  <a:pt x="69664" y="139328"/>
                </a:cubicBezTo>
                <a:cubicBezTo>
                  <a:pt x="31190" y="139328"/>
                  <a:pt x="0" y="108138"/>
                  <a:pt x="0" y="69664"/>
                </a:cubicBezTo>
                <a:cubicBezTo>
                  <a:pt x="0" y="31190"/>
                  <a:pt x="31190" y="0"/>
                  <a:pt x="69664" y="0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i="0" dirty="0"/>
          </a:p>
        </p:txBody>
      </p:sp>
      <p:sp>
        <p:nvSpPr>
          <p:cNvPr id="160" name="Rectangle 159">
            <a:extLst>
              <a:ext uri="{FF2B5EF4-FFF2-40B4-BE49-F238E27FC236}">
                <a16:creationId xmlns:a16="http://schemas.microsoft.com/office/drawing/2014/main" id="{960E8BAD-9DDD-4760-8392-6ADB81547E74}"/>
              </a:ext>
            </a:extLst>
          </p:cNvPr>
          <p:cNvSpPr/>
          <p:nvPr/>
        </p:nvSpPr>
        <p:spPr>
          <a:xfrm>
            <a:off x="6141934" y="5244257"/>
            <a:ext cx="257917" cy="6238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 dirty="0"/>
          </a:p>
        </p:txBody>
      </p:sp>
      <p:sp>
        <p:nvSpPr>
          <p:cNvPr id="161" name="Rectangle 160">
            <a:extLst>
              <a:ext uri="{FF2B5EF4-FFF2-40B4-BE49-F238E27FC236}">
                <a16:creationId xmlns:a16="http://schemas.microsoft.com/office/drawing/2014/main" id="{80234281-61A3-498F-BA62-187FEE7152B1}"/>
              </a:ext>
            </a:extLst>
          </p:cNvPr>
          <p:cNvSpPr/>
          <p:nvPr/>
        </p:nvSpPr>
        <p:spPr>
          <a:xfrm>
            <a:off x="5819602" y="5131802"/>
            <a:ext cx="182880" cy="27432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 dirty="0"/>
          </a:p>
        </p:txBody>
      </p:sp>
      <p:sp>
        <p:nvSpPr>
          <p:cNvPr id="162" name="Rounded Rectangle 45">
            <a:extLst>
              <a:ext uri="{FF2B5EF4-FFF2-40B4-BE49-F238E27FC236}">
                <a16:creationId xmlns:a16="http://schemas.microsoft.com/office/drawing/2014/main" id="{F7A7A3CA-1935-42D1-8B7D-4D8BF31A6F7F}"/>
              </a:ext>
            </a:extLst>
          </p:cNvPr>
          <p:cNvSpPr/>
          <p:nvPr/>
        </p:nvSpPr>
        <p:spPr>
          <a:xfrm>
            <a:off x="3618878" y="5616896"/>
            <a:ext cx="1371600" cy="274320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rIns="45720" rtlCol="0" anchor="ctr"/>
          <a:lstStyle/>
          <a:p>
            <a:pPr algn="ctr"/>
            <a:r>
              <a:rPr lang="en-US" sz="1600" b="1" i="0" dirty="0">
                <a:solidFill>
                  <a:schemeClr val="bg1"/>
                </a:solidFill>
                <a:latin typeface="Arial Narrow" panose="020B0606020202030204" pitchFamily="34" charset="0"/>
              </a:rPr>
              <a:t>Ferry &amp; Cruise</a:t>
            </a:r>
          </a:p>
        </p:txBody>
      </p:sp>
      <p:sp>
        <p:nvSpPr>
          <p:cNvPr id="163" name="Rectangle 162">
            <a:extLst>
              <a:ext uri="{FF2B5EF4-FFF2-40B4-BE49-F238E27FC236}">
                <a16:creationId xmlns:a16="http://schemas.microsoft.com/office/drawing/2014/main" id="{1074E461-24EC-4459-B0C3-BC8532F57533}"/>
              </a:ext>
            </a:extLst>
          </p:cNvPr>
          <p:cNvSpPr/>
          <p:nvPr/>
        </p:nvSpPr>
        <p:spPr>
          <a:xfrm>
            <a:off x="5105231" y="5588297"/>
            <a:ext cx="1371589" cy="27432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 dirty="0"/>
          </a:p>
        </p:txBody>
      </p:sp>
      <p:sp>
        <p:nvSpPr>
          <p:cNvPr id="164" name="Freeform: Shape 163">
            <a:extLst>
              <a:ext uri="{FF2B5EF4-FFF2-40B4-BE49-F238E27FC236}">
                <a16:creationId xmlns:a16="http://schemas.microsoft.com/office/drawing/2014/main" id="{D1B16E18-9100-456A-BA43-760BFC4893FE}"/>
              </a:ext>
            </a:extLst>
          </p:cNvPr>
          <p:cNvSpPr/>
          <p:nvPr/>
        </p:nvSpPr>
        <p:spPr>
          <a:xfrm>
            <a:off x="5289430" y="5683294"/>
            <a:ext cx="988533" cy="151080"/>
          </a:xfrm>
          <a:custGeom>
            <a:avLst/>
            <a:gdLst>
              <a:gd name="connsiteX0" fmla="*/ 0 w 1807369"/>
              <a:gd name="connsiteY0" fmla="*/ 0 h 276225"/>
              <a:gd name="connsiteX1" fmla="*/ 0 w 1807369"/>
              <a:gd name="connsiteY1" fmla="*/ 276225 h 276225"/>
              <a:gd name="connsiteX2" fmla="*/ 1533525 w 1807369"/>
              <a:gd name="connsiteY2" fmla="*/ 276225 h 276225"/>
              <a:gd name="connsiteX3" fmla="*/ 1626394 w 1807369"/>
              <a:gd name="connsiteY3" fmla="*/ 245269 h 276225"/>
              <a:gd name="connsiteX4" fmla="*/ 1681163 w 1807369"/>
              <a:gd name="connsiteY4" fmla="*/ 230982 h 276225"/>
              <a:gd name="connsiteX5" fmla="*/ 1745457 w 1807369"/>
              <a:gd name="connsiteY5" fmla="*/ 209550 h 276225"/>
              <a:gd name="connsiteX6" fmla="*/ 1785938 w 1807369"/>
              <a:gd name="connsiteY6" fmla="*/ 185738 h 276225"/>
              <a:gd name="connsiteX7" fmla="*/ 1807369 w 1807369"/>
              <a:gd name="connsiteY7" fmla="*/ 154782 h 276225"/>
              <a:gd name="connsiteX8" fmla="*/ 1807369 w 1807369"/>
              <a:gd name="connsiteY8" fmla="*/ 128588 h 276225"/>
              <a:gd name="connsiteX9" fmla="*/ 1797844 w 1807369"/>
              <a:gd name="connsiteY9" fmla="*/ 104775 h 276225"/>
              <a:gd name="connsiteX10" fmla="*/ 1771650 w 1807369"/>
              <a:gd name="connsiteY10" fmla="*/ 80963 h 276225"/>
              <a:gd name="connsiteX11" fmla="*/ 1731169 w 1807369"/>
              <a:gd name="connsiteY11" fmla="*/ 59532 h 276225"/>
              <a:gd name="connsiteX12" fmla="*/ 1685925 w 1807369"/>
              <a:gd name="connsiteY12" fmla="*/ 42863 h 276225"/>
              <a:gd name="connsiteX13" fmla="*/ 1638300 w 1807369"/>
              <a:gd name="connsiteY13" fmla="*/ 28575 h 276225"/>
              <a:gd name="connsiteX14" fmla="*/ 1604963 w 1807369"/>
              <a:gd name="connsiteY14" fmla="*/ 11907 h 276225"/>
              <a:gd name="connsiteX15" fmla="*/ 0 w 1807369"/>
              <a:gd name="connsiteY15" fmla="*/ 0 h 276225"/>
              <a:gd name="connsiteX0" fmla="*/ 0 w 1807369"/>
              <a:gd name="connsiteY0" fmla="*/ 0 h 276225"/>
              <a:gd name="connsiteX1" fmla="*/ 0 w 1807369"/>
              <a:gd name="connsiteY1" fmla="*/ 276225 h 276225"/>
              <a:gd name="connsiteX2" fmla="*/ 1533525 w 1807369"/>
              <a:gd name="connsiteY2" fmla="*/ 276225 h 276225"/>
              <a:gd name="connsiteX3" fmla="*/ 1626394 w 1807369"/>
              <a:gd name="connsiteY3" fmla="*/ 245269 h 276225"/>
              <a:gd name="connsiteX4" fmla="*/ 1681163 w 1807369"/>
              <a:gd name="connsiteY4" fmla="*/ 230982 h 276225"/>
              <a:gd name="connsiteX5" fmla="*/ 1745457 w 1807369"/>
              <a:gd name="connsiteY5" fmla="*/ 209550 h 276225"/>
              <a:gd name="connsiteX6" fmla="*/ 1785938 w 1807369"/>
              <a:gd name="connsiteY6" fmla="*/ 185738 h 276225"/>
              <a:gd name="connsiteX7" fmla="*/ 1807369 w 1807369"/>
              <a:gd name="connsiteY7" fmla="*/ 154782 h 276225"/>
              <a:gd name="connsiteX8" fmla="*/ 1807369 w 1807369"/>
              <a:gd name="connsiteY8" fmla="*/ 128588 h 276225"/>
              <a:gd name="connsiteX9" fmla="*/ 1797844 w 1807369"/>
              <a:gd name="connsiteY9" fmla="*/ 104775 h 276225"/>
              <a:gd name="connsiteX10" fmla="*/ 1771650 w 1807369"/>
              <a:gd name="connsiteY10" fmla="*/ 80963 h 276225"/>
              <a:gd name="connsiteX11" fmla="*/ 1731169 w 1807369"/>
              <a:gd name="connsiteY11" fmla="*/ 59532 h 276225"/>
              <a:gd name="connsiteX12" fmla="*/ 1685925 w 1807369"/>
              <a:gd name="connsiteY12" fmla="*/ 42863 h 276225"/>
              <a:gd name="connsiteX13" fmla="*/ 1638300 w 1807369"/>
              <a:gd name="connsiteY13" fmla="*/ 28575 h 276225"/>
              <a:gd name="connsiteX14" fmla="*/ 1524000 w 1807369"/>
              <a:gd name="connsiteY14" fmla="*/ 11907 h 276225"/>
              <a:gd name="connsiteX15" fmla="*/ 0 w 1807369"/>
              <a:gd name="connsiteY15" fmla="*/ 0 h 276225"/>
              <a:gd name="connsiteX0" fmla="*/ 0 w 1807369"/>
              <a:gd name="connsiteY0" fmla="*/ 0 h 276225"/>
              <a:gd name="connsiteX1" fmla="*/ 0 w 1807369"/>
              <a:gd name="connsiteY1" fmla="*/ 276225 h 276225"/>
              <a:gd name="connsiteX2" fmla="*/ 1533525 w 1807369"/>
              <a:gd name="connsiteY2" fmla="*/ 276225 h 276225"/>
              <a:gd name="connsiteX3" fmla="*/ 1612107 w 1807369"/>
              <a:gd name="connsiteY3" fmla="*/ 257175 h 276225"/>
              <a:gd name="connsiteX4" fmla="*/ 1681163 w 1807369"/>
              <a:gd name="connsiteY4" fmla="*/ 230982 h 276225"/>
              <a:gd name="connsiteX5" fmla="*/ 1745457 w 1807369"/>
              <a:gd name="connsiteY5" fmla="*/ 209550 h 276225"/>
              <a:gd name="connsiteX6" fmla="*/ 1785938 w 1807369"/>
              <a:gd name="connsiteY6" fmla="*/ 185738 h 276225"/>
              <a:gd name="connsiteX7" fmla="*/ 1807369 w 1807369"/>
              <a:gd name="connsiteY7" fmla="*/ 154782 h 276225"/>
              <a:gd name="connsiteX8" fmla="*/ 1807369 w 1807369"/>
              <a:gd name="connsiteY8" fmla="*/ 128588 h 276225"/>
              <a:gd name="connsiteX9" fmla="*/ 1797844 w 1807369"/>
              <a:gd name="connsiteY9" fmla="*/ 104775 h 276225"/>
              <a:gd name="connsiteX10" fmla="*/ 1771650 w 1807369"/>
              <a:gd name="connsiteY10" fmla="*/ 80963 h 276225"/>
              <a:gd name="connsiteX11" fmla="*/ 1731169 w 1807369"/>
              <a:gd name="connsiteY11" fmla="*/ 59532 h 276225"/>
              <a:gd name="connsiteX12" fmla="*/ 1685925 w 1807369"/>
              <a:gd name="connsiteY12" fmla="*/ 42863 h 276225"/>
              <a:gd name="connsiteX13" fmla="*/ 1638300 w 1807369"/>
              <a:gd name="connsiteY13" fmla="*/ 28575 h 276225"/>
              <a:gd name="connsiteX14" fmla="*/ 1524000 w 1807369"/>
              <a:gd name="connsiteY14" fmla="*/ 11907 h 276225"/>
              <a:gd name="connsiteX15" fmla="*/ 0 w 1807369"/>
              <a:gd name="connsiteY15" fmla="*/ 0 h 276225"/>
              <a:gd name="connsiteX0" fmla="*/ 0 w 1807369"/>
              <a:gd name="connsiteY0" fmla="*/ 0 h 276225"/>
              <a:gd name="connsiteX1" fmla="*/ 0 w 1807369"/>
              <a:gd name="connsiteY1" fmla="*/ 276225 h 276225"/>
              <a:gd name="connsiteX2" fmla="*/ 1533525 w 1807369"/>
              <a:gd name="connsiteY2" fmla="*/ 276225 h 276225"/>
              <a:gd name="connsiteX3" fmla="*/ 1612107 w 1807369"/>
              <a:gd name="connsiteY3" fmla="*/ 257175 h 276225"/>
              <a:gd name="connsiteX4" fmla="*/ 1681163 w 1807369"/>
              <a:gd name="connsiteY4" fmla="*/ 230982 h 276225"/>
              <a:gd name="connsiteX5" fmla="*/ 1745457 w 1807369"/>
              <a:gd name="connsiteY5" fmla="*/ 209550 h 276225"/>
              <a:gd name="connsiteX6" fmla="*/ 1785938 w 1807369"/>
              <a:gd name="connsiteY6" fmla="*/ 185738 h 276225"/>
              <a:gd name="connsiteX7" fmla="*/ 1807369 w 1807369"/>
              <a:gd name="connsiteY7" fmla="*/ 154782 h 276225"/>
              <a:gd name="connsiteX8" fmla="*/ 1807369 w 1807369"/>
              <a:gd name="connsiteY8" fmla="*/ 128588 h 276225"/>
              <a:gd name="connsiteX9" fmla="*/ 1797844 w 1807369"/>
              <a:gd name="connsiteY9" fmla="*/ 104775 h 276225"/>
              <a:gd name="connsiteX10" fmla="*/ 1771650 w 1807369"/>
              <a:gd name="connsiteY10" fmla="*/ 80963 h 276225"/>
              <a:gd name="connsiteX11" fmla="*/ 1731169 w 1807369"/>
              <a:gd name="connsiteY11" fmla="*/ 59532 h 276225"/>
              <a:gd name="connsiteX12" fmla="*/ 1685925 w 1807369"/>
              <a:gd name="connsiteY12" fmla="*/ 42863 h 276225"/>
              <a:gd name="connsiteX13" fmla="*/ 1604962 w 1807369"/>
              <a:gd name="connsiteY13" fmla="*/ 21432 h 276225"/>
              <a:gd name="connsiteX14" fmla="*/ 1524000 w 1807369"/>
              <a:gd name="connsiteY14" fmla="*/ 11907 h 276225"/>
              <a:gd name="connsiteX15" fmla="*/ 0 w 1807369"/>
              <a:gd name="connsiteY15" fmla="*/ 0 h 276225"/>
              <a:gd name="connsiteX0" fmla="*/ 0 w 1807369"/>
              <a:gd name="connsiteY0" fmla="*/ 0 h 276225"/>
              <a:gd name="connsiteX1" fmla="*/ 0 w 1807369"/>
              <a:gd name="connsiteY1" fmla="*/ 276225 h 276225"/>
              <a:gd name="connsiteX2" fmla="*/ 1533525 w 1807369"/>
              <a:gd name="connsiteY2" fmla="*/ 276225 h 276225"/>
              <a:gd name="connsiteX3" fmla="*/ 1612107 w 1807369"/>
              <a:gd name="connsiteY3" fmla="*/ 257175 h 276225"/>
              <a:gd name="connsiteX4" fmla="*/ 1681163 w 1807369"/>
              <a:gd name="connsiteY4" fmla="*/ 240507 h 276225"/>
              <a:gd name="connsiteX5" fmla="*/ 1745457 w 1807369"/>
              <a:gd name="connsiteY5" fmla="*/ 209550 h 276225"/>
              <a:gd name="connsiteX6" fmla="*/ 1785938 w 1807369"/>
              <a:gd name="connsiteY6" fmla="*/ 185738 h 276225"/>
              <a:gd name="connsiteX7" fmla="*/ 1807369 w 1807369"/>
              <a:gd name="connsiteY7" fmla="*/ 154782 h 276225"/>
              <a:gd name="connsiteX8" fmla="*/ 1807369 w 1807369"/>
              <a:gd name="connsiteY8" fmla="*/ 128588 h 276225"/>
              <a:gd name="connsiteX9" fmla="*/ 1797844 w 1807369"/>
              <a:gd name="connsiteY9" fmla="*/ 104775 h 276225"/>
              <a:gd name="connsiteX10" fmla="*/ 1771650 w 1807369"/>
              <a:gd name="connsiteY10" fmla="*/ 80963 h 276225"/>
              <a:gd name="connsiteX11" fmla="*/ 1731169 w 1807369"/>
              <a:gd name="connsiteY11" fmla="*/ 59532 h 276225"/>
              <a:gd name="connsiteX12" fmla="*/ 1685925 w 1807369"/>
              <a:gd name="connsiteY12" fmla="*/ 42863 h 276225"/>
              <a:gd name="connsiteX13" fmla="*/ 1604962 w 1807369"/>
              <a:gd name="connsiteY13" fmla="*/ 21432 h 276225"/>
              <a:gd name="connsiteX14" fmla="*/ 1524000 w 1807369"/>
              <a:gd name="connsiteY14" fmla="*/ 11907 h 276225"/>
              <a:gd name="connsiteX15" fmla="*/ 0 w 1807369"/>
              <a:gd name="connsiteY15" fmla="*/ 0 h 276225"/>
              <a:gd name="connsiteX0" fmla="*/ 0 w 1807369"/>
              <a:gd name="connsiteY0" fmla="*/ 0 h 276225"/>
              <a:gd name="connsiteX1" fmla="*/ 0 w 1807369"/>
              <a:gd name="connsiteY1" fmla="*/ 276225 h 276225"/>
              <a:gd name="connsiteX2" fmla="*/ 1526381 w 1807369"/>
              <a:gd name="connsiteY2" fmla="*/ 276225 h 276225"/>
              <a:gd name="connsiteX3" fmla="*/ 1612107 w 1807369"/>
              <a:gd name="connsiteY3" fmla="*/ 257175 h 276225"/>
              <a:gd name="connsiteX4" fmla="*/ 1681163 w 1807369"/>
              <a:gd name="connsiteY4" fmla="*/ 240507 h 276225"/>
              <a:gd name="connsiteX5" fmla="*/ 1745457 w 1807369"/>
              <a:gd name="connsiteY5" fmla="*/ 209550 h 276225"/>
              <a:gd name="connsiteX6" fmla="*/ 1785938 w 1807369"/>
              <a:gd name="connsiteY6" fmla="*/ 185738 h 276225"/>
              <a:gd name="connsiteX7" fmla="*/ 1807369 w 1807369"/>
              <a:gd name="connsiteY7" fmla="*/ 154782 h 276225"/>
              <a:gd name="connsiteX8" fmla="*/ 1807369 w 1807369"/>
              <a:gd name="connsiteY8" fmla="*/ 128588 h 276225"/>
              <a:gd name="connsiteX9" fmla="*/ 1797844 w 1807369"/>
              <a:gd name="connsiteY9" fmla="*/ 104775 h 276225"/>
              <a:gd name="connsiteX10" fmla="*/ 1771650 w 1807369"/>
              <a:gd name="connsiteY10" fmla="*/ 80963 h 276225"/>
              <a:gd name="connsiteX11" fmla="*/ 1731169 w 1807369"/>
              <a:gd name="connsiteY11" fmla="*/ 59532 h 276225"/>
              <a:gd name="connsiteX12" fmla="*/ 1685925 w 1807369"/>
              <a:gd name="connsiteY12" fmla="*/ 42863 h 276225"/>
              <a:gd name="connsiteX13" fmla="*/ 1604962 w 1807369"/>
              <a:gd name="connsiteY13" fmla="*/ 21432 h 276225"/>
              <a:gd name="connsiteX14" fmla="*/ 1524000 w 1807369"/>
              <a:gd name="connsiteY14" fmla="*/ 11907 h 276225"/>
              <a:gd name="connsiteX15" fmla="*/ 0 w 1807369"/>
              <a:gd name="connsiteY15" fmla="*/ 0 h 276225"/>
              <a:gd name="connsiteX0" fmla="*/ 0 w 1807369"/>
              <a:gd name="connsiteY0" fmla="*/ 0 h 276225"/>
              <a:gd name="connsiteX1" fmla="*/ 0 w 1807369"/>
              <a:gd name="connsiteY1" fmla="*/ 276225 h 276225"/>
              <a:gd name="connsiteX2" fmla="*/ 1526381 w 1807369"/>
              <a:gd name="connsiteY2" fmla="*/ 276225 h 276225"/>
              <a:gd name="connsiteX3" fmla="*/ 1612107 w 1807369"/>
              <a:gd name="connsiteY3" fmla="*/ 257175 h 276225"/>
              <a:gd name="connsiteX4" fmla="*/ 1681163 w 1807369"/>
              <a:gd name="connsiteY4" fmla="*/ 240507 h 276225"/>
              <a:gd name="connsiteX5" fmla="*/ 1745457 w 1807369"/>
              <a:gd name="connsiteY5" fmla="*/ 209550 h 276225"/>
              <a:gd name="connsiteX6" fmla="*/ 1785938 w 1807369"/>
              <a:gd name="connsiteY6" fmla="*/ 185738 h 276225"/>
              <a:gd name="connsiteX7" fmla="*/ 1807369 w 1807369"/>
              <a:gd name="connsiteY7" fmla="*/ 154782 h 276225"/>
              <a:gd name="connsiteX8" fmla="*/ 1807369 w 1807369"/>
              <a:gd name="connsiteY8" fmla="*/ 128588 h 276225"/>
              <a:gd name="connsiteX9" fmla="*/ 1797844 w 1807369"/>
              <a:gd name="connsiteY9" fmla="*/ 104775 h 276225"/>
              <a:gd name="connsiteX10" fmla="*/ 1771650 w 1807369"/>
              <a:gd name="connsiteY10" fmla="*/ 80963 h 276225"/>
              <a:gd name="connsiteX11" fmla="*/ 1731169 w 1807369"/>
              <a:gd name="connsiteY11" fmla="*/ 59532 h 276225"/>
              <a:gd name="connsiteX12" fmla="*/ 1685925 w 1807369"/>
              <a:gd name="connsiteY12" fmla="*/ 42863 h 276225"/>
              <a:gd name="connsiteX13" fmla="*/ 1604962 w 1807369"/>
              <a:gd name="connsiteY13" fmla="*/ 21432 h 276225"/>
              <a:gd name="connsiteX14" fmla="*/ 1524000 w 1807369"/>
              <a:gd name="connsiteY14" fmla="*/ 11907 h 276225"/>
              <a:gd name="connsiteX15" fmla="*/ 0 w 1807369"/>
              <a:gd name="connsiteY15" fmla="*/ 0 h 276225"/>
              <a:gd name="connsiteX0" fmla="*/ 0 w 1807369"/>
              <a:gd name="connsiteY0" fmla="*/ 0 h 276225"/>
              <a:gd name="connsiteX1" fmla="*/ 0 w 1807369"/>
              <a:gd name="connsiteY1" fmla="*/ 276225 h 276225"/>
              <a:gd name="connsiteX2" fmla="*/ 1526381 w 1807369"/>
              <a:gd name="connsiteY2" fmla="*/ 276225 h 276225"/>
              <a:gd name="connsiteX3" fmla="*/ 1612107 w 1807369"/>
              <a:gd name="connsiteY3" fmla="*/ 257175 h 276225"/>
              <a:gd name="connsiteX4" fmla="*/ 1681163 w 1807369"/>
              <a:gd name="connsiteY4" fmla="*/ 240507 h 276225"/>
              <a:gd name="connsiteX5" fmla="*/ 1731170 w 1807369"/>
              <a:gd name="connsiteY5" fmla="*/ 221456 h 276225"/>
              <a:gd name="connsiteX6" fmla="*/ 1785938 w 1807369"/>
              <a:gd name="connsiteY6" fmla="*/ 185738 h 276225"/>
              <a:gd name="connsiteX7" fmla="*/ 1807369 w 1807369"/>
              <a:gd name="connsiteY7" fmla="*/ 154782 h 276225"/>
              <a:gd name="connsiteX8" fmla="*/ 1807369 w 1807369"/>
              <a:gd name="connsiteY8" fmla="*/ 128588 h 276225"/>
              <a:gd name="connsiteX9" fmla="*/ 1797844 w 1807369"/>
              <a:gd name="connsiteY9" fmla="*/ 104775 h 276225"/>
              <a:gd name="connsiteX10" fmla="*/ 1771650 w 1807369"/>
              <a:gd name="connsiteY10" fmla="*/ 80963 h 276225"/>
              <a:gd name="connsiteX11" fmla="*/ 1731169 w 1807369"/>
              <a:gd name="connsiteY11" fmla="*/ 59532 h 276225"/>
              <a:gd name="connsiteX12" fmla="*/ 1685925 w 1807369"/>
              <a:gd name="connsiteY12" fmla="*/ 42863 h 276225"/>
              <a:gd name="connsiteX13" fmla="*/ 1604962 w 1807369"/>
              <a:gd name="connsiteY13" fmla="*/ 21432 h 276225"/>
              <a:gd name="connsiteX14" fmla="*/ 1524000 w 1807369"/>
              <a:gd name="connsiteY14" fmla="*/ 11907 h 276225"/>
              <a:gd name="connsiteX15" fmla="*/ 0 w 1807369"/>
              <a:gd name="connsiteY15" fmla="*/ 0 h 276225"/>
              <a:gd name="connsiteX0" fmla="*/ 0 w 1807369"/>
              <a:gd name="connsiteY0" fmla="*/ 0 h 276225"/>
              <a:gd name="connsiteX1" fmla="*/ 0 w 1807369"/>
              <a:gd name="connsiteY1" fmla="*/ 276225 h 276225"/>
              <a:gd name="connsiteX2" fmla="*/ 1526381 w 1807369"/>
              <a:gd name="connsiteY2" fmla="*/ 276225 h 276225"/>
              <a:gd name="connsiteX3" fmla="*/ 1612107 w 1807369"/>
              <a:gd name="connsiteY3" fmla="*/ 257175 h 276225"/>
              <a:gd name="connsiteX4" fmla="*/ 1681163 w 1807369"/>
              <a:gd name="connsiteY4" fmla="*/ 240507 h 276225"/>
              <a:gd name="connsiteX5" fmla="*/ 1731170 w 1807369"/>
              <a:gd name="connsiteY5" fmla="*/ 221456 h 276225"/>
              <a:gd name="connsiteX6" fmla="*/ 1778794 w 1807369"/>
              <a:gd name="connsiteY6" fmla="*/ 192881 h 276225"/>
              <a:gd name="connsiteX7" fmla="*/ 1807369 w 1807369"/>
              <a:gd name="connsiteY7" fmla="*/ 154782 h 276225"/>
              <a:gd name="connsiteX8" fmla="*/ 1807369 w 1807369"/>
              <a:gd name="connsiteY8" fmla="*/ 128588 h 276225"/>
              <a:gd name="connsiteX9" fmla="*/ 1797844 w 1807369"/>
              <a:gd name="connsiteY9" fmla="*/ 104775 h 276225"/>
              <a:gd name="connsiteX10" fmla="*/ 1771650 w 1807369"/>
              <a:gd name="connsiteY10" fmla="*/ 80963 h 276225"/>
              <a:gd name="connsiteX11" fmla="*/ 1731169 w 1807369"/>
              <a:gd name="connsiteY11" fmla="*/ 59532 h 276225"/>
              <a:gd name="connsiteX12" fmla="*/ 1685925 w 1807369"/>
              <a:gd name="connsiteY12" fmla="*/ 42863 h 276225"/>
              <a:gd name="connsiteX13" fmla="*/ 1604962 w 1807369"/>
              <a:gd name="connsiteY13" fmla="*/ 21432 h 276225"/>
              <a:gd name="connsiteX14" fmla="*/ 1524000 w 1807369"/>
              <a:gd name="connsiteY14" fmla="*/ 11907 h 276225"/>
              <a:gd name="connsiteX15" fmla="*/ 0 w 1807369"/>
              <a:gd name="connsiteY15" fmla="*/ 0 h 276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807369" h="276225">
                <a:moveTo>
                  <a:pt x="0" y="0"/>
                </a:moveTo>
                <a:lnTo>
                  <a:pt x="0" y="276225"/>
                </a:lnTo>
                <a:lnTo>
                  <a:pt x="1526381" y="276225"/>
                </a:lnTo>
                <a:lnTo>
                  <a:pt x="1612107" y="257175"/>
                </a:lnTo>
                <a:lnTo>
                  <a:pt x="1681163" y="240507"/>
                </a:lnTo>
                <a:lnTo>
                  <a:pt x="1731170" y="221456"/>
                </a:lnTo>
                <a:lnTo>
                  <a:pt x="1778794" y="192881"/>
                </a:lnTo>
                <a:lnTo>
                  <a:pt x="1807369" y="154782"/>
                </a:lnTo>
                <a:lnTo>
                  <a:pt x="1807369" y="128588"/>
                </a:lnTo>
                <a:lnTo>
                  <a:pt x="1797844" y="104775"/>
                </a:lnTo>
                <a:lnTo>
                  <a:pt x="1771650" y="80963"/>
                </a:lnTo>
                <a:lnTo>
                  <a:pt x="1731169" y="59532"/>
                </a:lnTo>
                <a:lnTo>
                  <a:pt x="1685925" y="42863"/>
                </a:lnTo>
                <a:lnTo>
                  <a:pt x="1604962" y="21432"/>
                </a:lnTo>
                <a:lnTo>
                  <a:pt x="1524000" y="1190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 dirty="0"/>
          </a:p>
        </p:txBody>
      </p:sp>
      <p:sp>
        <p:nvSpPr>
          <p:cNvPr id="165" name="Rectangle 164">
            <a:extLst>
              <a:ext uri="{FF2B5EF4-FFF2-40B4-BE49-F238E27FC236}">
                <a16:creationId xmlns:a16="http://schemas.microsoft.com/office/drawing/2014/main" id="{EE4EED8E-83DE-4088-8C9F-0345CDC9E316}"/>
              </a:ext>
            </a:extLst>
          </p:cNvPr>
          <p:cNvSpPr/>
          <p:nvPr/>
        </p:nvSpPr>
        <p:spPr>
          <a:xfrm>
            <a:off x="5105230" y="5862617"/>
            <a:ext cx="1371600" cy="4572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 dirty="0"/>
          </a:p>
        </p:txBody>
      </p:sp>
      <p:sp>
        <p:nvSpPr>
          <p:cNvPr id="166" name="Rectangle 165">
            <a:extLst>
              <a:ext uri="{FF2B5EF4-FFF2-40B4-BE49-F238E27FC236}">
                <a16:creationId xmlns:a16="http://schemas.microsoft.com/office/drawing/2014/main" id="{7D10256E-5EB0-420F-8FAF-FA76640DB800}"/>
              </a:ext>
            </a:extLst>
          </p:cNvPr>
          <p:cNvSpPr/>
          <p:nvPr/>
        </p:nvSpPr>
        <p:spPr>
          <a:xfrm>
            <a:off x="5565158" y="6014978"/>
            <a:ext cx="871883" cy="26134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 dirty="0"/>
          </a:p>
        </p:txBody>
      </p:sp>
      <p:sp>
        <p:nvSpPr>
          <p:cNvPr id="167" name="Rectangle 166">
            <a:extLst>
              <a:ext uri="{FF2B5EF4-FFF2-40B4-BE49-F238E27FC236}">
                <a16:creationId xmlns:a16="http://schemas.microsoft.com/office/drawing/2014/main" id="{2385CC00-F577-44A7-B21F-C38CF51F80E3}"/>
              </a:ext>
            </a:extLst>
          </p:cNvPr>
          <p:cNvSpPr/>
          <p:nvPr/>
        </p:nvSpPr>
        <p:spPr>
          <a:xfrm rot="2700000">
            <a:off x="5211793" y="5764008"/>
            <a:ext cx="87322" cy="14286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 dirty="0"/>
          </a:p>
        </p:txBody>
      </p:sp>
      <p:sp>
        <p:nvSpPr>
          <p:cNvPr id="168" name="Rectangle 167">
            <a:extLst>
              <a:ext uri="{FF2B5EF4-FFF2-40B4-BE49-F238E27FC236}">
                <a16:creationId xmlns:a16="http://schemas.microsoft.com/office/drawing/2014/main" id="{850D723E-C205-46B8-B182-4282A89842C8}"/>
              </a:ext>
            </a:extLst>
          </p:cNvPr>
          <p:cNvSpPr/>
          <p:nvPr/>
        </p:nvSpPr>
        <p:spPr>
          <a:xfrm>
            <a:off x="5565158" y="5895288"/>
            <a:ext cx="542762" cy="8301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 dirty="0"/>
          </a:p>
        </p:txBody>
      </p:sp>
      <p:cxnSp>
        <p:nvCxnSpPr>
          <p:cNvPr id="172" name="Straight Connector 171">
            <a:extLst>
              <a:ext uri="{FF2B5EF4-FFF2-40B4-BE49-F238E27FC236}">
                <a16:creationId xmlns:a16="http://schemas.microsoft.com/office/drawing/2014/main" id="{F9931825-E84E-4AE6-8EC6-4752C54F3511}"/>
              </a:ext>
            </a:extLst>
          </p:cNvPr>
          <p:cNvCxnSpPr/>
          <p:nvPr/>
        </p:nvCxnSpPr>
        <p:spPr>
          <a:xfrm>
            <a:off x="5629940" y="5817707"/>
            <a:ext cx="0" cy="9144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3" name="Straight Connector 172">
            <a:extLst>
              <a:ext uri="{FF2B5EF4-FFF2-40B4-BE49-F238E27FC236}">
                <a16:creationId xmlns:a16="http://schemas.microsoft.com/office/drawing/2014/main" id="{7C7D3C42-B5F1-402A-B27A-EAD3C3F7BE18}"/>
              </a:ext>
            </a:extLst>
          </p:cNvPr>
          <p:cNvCxnSpPr/>
          <p:nvPr/>
        </p:nvCxnSpPr>
        <p:spPr>
          <a:xfrm>
            <a:off x="5969938" y="5821623"/>
            <a:ext cx="0" cy="9144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4" name="Rectangle 173">
            <a:extLst>
              <a:ext uri="{FF2B5EF4-FFF2-40B4-BE49-F238E27FC236}">
                <a16:creationId xmlns:a16="http://schemas.microsoft.com/office/drawing/2014/main" id="{EBE02BB8-BA60-4604-92B7-680624D845FF}"/>
              </a:ext>
            </a:extLst>
          </p:cNvPr>
          <p:cNvSpPr/>
          <p:nvPr/>
        </p:nvSpPr>
        <p:spPr>
          <a:xfrm>
            <a:off x="5129431" y="5925880"/>
            <a:ext cx="45719" cy="34597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 dirty="0"/>
          </a:p>
        </p:txBody>
      </p:sp>
      <p:sp>
        <p:nvSpPr>
          <p:cNvPr id="175" name="Rectangle 174">
            <a:extLst>
              <a:ext uri="{FF2B5EF4-FFF2-40B4-BE49-F238E27FC236}">
                <a16:creationId xmlns:a16="http://schemas.microsoft.com/office/drawing/2014/main" id="{3A69228F-2F7D-4010-8ABC-6B1829143B82}"/>
              </a:ext>
            </a:extLst>
          </p:cNvPr>
          <p:cNvSpPr/>
          <p:nvPr/>
        </p:nvSpPr>
        <p:spPr>
          <a:xfrm>
            <a:off x="5186280" y="5981097"/>
            <a:ext cx="45719" cy="29076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 dirty="0"/>
          </a:p>
        </p:txBody>
      </p:sp>
      <p:sp>
        <p:nvSpPr>
          <p:cNvPr id="176" name="Rectangle 175">
            <a:extLst>
              <a:ext uri="{FF2B5EF4-FFF2-40B4-BE49-F238E27FC236}">
                <a16:creationId xmlns:a16="http://schemas.microsoft.com/office/drawing/2014/main" id="{C3F419E3-6072-47C8-9568-A8928DDF65D0}"/>
              </a:ext>
            </a:extLst>
          </p:cNvPr>
          <p:cNvSpPr/>
          <p:nvPr/>
        </p:nvSpPr>
        <p:spPr>
          <a:xfrm>
            <a:off x="5244998" y="5981097"/>
            <a:ext cx="45719" cy="29076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 dirty="0"/>
          </a:p>
        </p:txBody>
      </p:sp>
      <p:sp>
        <p:nvSpPr>
          <p:cNvPr id="177" name="Rectangle 176">
            <a:extLst>
              <a:ext uri="{FF2B5EF4-FFF2-40B4-BE49-F238E27FC236}">
                <a16:creationId xmlns:a16="http://schemas.microsoft.com/office/drawing/2014/main" id="{864FAA58-9DC0-460B-B7BD-CF84DDC4538B}"/>
              </a:ext>
            </a:extLst>
          </p:cNvPr>
          <p:cNvSpPr/>
          <p:nvPr/>
        </p:nvSpPr>
        <p:spPr>
          <a:xfrm>
            <a:off x="5304681" y="5981097"/>
            <a:ext cx="45719" cy="29076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 dirty="0"/>
          </a:p>
        </p:txBody>
      </p:sp>
      <p:sp>
        <p:nvSpPr>
          <p:cNvPr id="184" name="TextBox 183">
            <a:extLst>
              <a:ext uri="{FF2B5EF4-FFF2-40B4-BE49-F238E27FC236}">
                <a16:creationId xmlns:a16="http://schemas.microsoft.com/office/drawing/2014/main" id="{DBC51C29-9061-43A4-BABC-8D4D1445121C}"/>
              </a:ext>
            </a:extLst>
          </p:cNvPr>
          <p:cNvSpPr txBox="1"/>
          <p:nvPr/>
        </p:nvSpPr>
        <p:spPr>
          <a:xfrm>
            <a:off x="6588786" y="2066912"/>
            <a:ext cx="4797660" cy="738664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i="0" dirty="0">
                <a:latin typeface="Arial Narrow" panose="020B0606020202030204" pitchFamily="34" charset="0"/>
              </a:rPr>
              <a:t>Parking spaces and warehouses (Lumber, paper, steel, vehicles)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i="0" dirty="0">
                <a:latin typeface="Arial Narrow" panose="020B0606020202030204" pitchFamily="34" charset="0"/>
              </a:rPr>
              <a:t>Lift-on/lift-off, roll-on/roll-off (1.0 day average port time)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i="0" dirty="0">
                <a:latin typeface="Arial Narrow" panose="020B0606020202030204" pitchFamily="34" charset="0"/>
              </a:rPr>
              <a:t>5% of tonnage</a:t>
            </a:r>
          </a:p>
        </p:txBody>
      </p:sp>
      <p:sp>
        <p:nvSpPr>
          <p:cNvPr id="187" name="Rounded Rectangle 4">
            <a:extLst>
              <a:ext uri="{FF2B5EF4-FFF2-40B4-BE49-F238E27FC236}">
                <a16:creationId xmlns:a16="http://schemas.microsoft.com/office/drawing/2014/main" id="{C6ED334A-1F77-4901-B471-AD397E8B1F45}"/>
              </a:ext>
            </a:extLst>
          </p:cNvPr>
          <p:cNvSpPr/>
          <p:nvPr/>
        </p:nvSpPr>
        <p:spPr>
          <a:xfrm rot="16200000">
            <a:off x="-1339983" y="3595127"/>
            <a:ext cx="5148044" cy="365760"/>
          </a:xfrm>
          <a:prstGeom prst="roundRect">
            <a:avLst/>
          </a:prstGeom>
          <a:solidFill>
            <a:schemeClr val="tx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rIns="45720" rtlCol="0" anchor="ctr"/>
          <a:lstStyle/>
          <a:p>
            <a:pPr algn="ctr"/>
            <a:r>
              <a:rPr lang="en-US" sz="2400" b="1" i="0" dirty="0">
                <a:solidFill>
                  <a:schemeClr val="bg1"/>
                </a:solidFill>
                <a:latin typeface="Arial Narrow" panose="020B0606020202030204" pitchFamily="34" charset="0"/>
              </a:rPr>
              <a:t>PORTS</a:t>
            </a:r>
          </a:p>
        </p:txBody>
      </p:sp>
      <p:sp>
        <p:nvSpPr>
          <p:cNvPr id="188" name="Rounded Rectangle 4">
            <a:extLst>
              <a:ext uri="{FF2B5EF4-FFF2-40B4-BE49-F238E27FC236}">
                <a16:creationId xmlns:a16="http://schemas.microsoft.com/office/drawing/2014/main" id="{EC53C6D9-8CE8-4322-A63B-C59398317EB8}"/>
              </a:ext>
            </a:extLst>
          </p:cNvPr>
          <p:cNvSpPr/>
          <p:nvPr/>
        </p:nvSpPr>
        <p:spPr>
          <a:xfrm rot="5400000">
            <a:off x="9160355" y="3595127"/>
            <a:ext cx="5148044" cy="365760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rIns="45720" rtlCol="0" anchor="ctr"/>
          <a:lstStyle/>
          <a:p>
            <a:pPr algn="ctr"/>
            <a:r>
              <a:rPr lang="en-US" sz="2400" b="1" i="0" dirty="0">
                <a:solidFill>
                  <a:schemeClr val="bg1"/>
                </a:solidFill>
                <a:latin typeface="Arial Narrow" panose="020B0606020202030204" pitchFamily="34" charset="0"/>
              </a:rPr>
              <a:t>TERMINALS</a:t>
            </a:r>
          </a:p>
        </p:txBody>
      </p:sp>
      <p:sp>
        <p:nvSpPr>
          <p:cNvPr id="189" name="TextBox 188">
            <a:extLst>
              <a:ext uri="{FF2B5EF4-FFF2-40B4-BE49-F238E27FC236}">
                <a16:creationId xmlns:a16="http://schemas.microsoft.com/office/drawing/2014/main" id="{4285A744-116E-4948-8301-89F7DB2DB15C}"/>
              </a:ext>
            </a:extLst>
          </p:cNvPr>
          <p:cNvSpPr txBox="1"/>
          <p:nvPr/>
        </p:nvSpPr>
        <p:spPr>
          <a:xfrm>
            <a:off x="6590642" y="2929209"/>
            <a:ext cx="3207609" cy="738664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i="0" dirty="0">
                <a:latin typeface="Arial Narrow" panose="020B0606020202030204" pitchFamily="34" charset="0"/>
              </a:rPr>
              <a:t>Paved yards (Containers)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i="0" dirty="0">
                <a:latin typeface="Arial Narrow" panose="020B0606020202030204" pitchFamily="34" charset="0"/>
              </a:rPr>
              <a:t>Lift-on/lift-off (0.9 days average port time)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i="0" dirty="0">
                <a:latin typeface="Arial Narrow" panose="020B0606020202030204" pitchFamily="34" charset="0"/>
              </a:rPr>
              <a:t>13% of tonnage</a:t>
            </a:r>
          </a:p>
        </p:txBody>
      </p:sp>
      <p:sp>
        <p:nvSpPr>
          <p:cNvPr id="190" name="TextBox 189">
            <a:extLst>
              <a:ext uri="{FF2B5EF4-FFF2-40B4-BE49-F238E27FC236}">
                <a16:creationId xmlns:a16="http://schemas.microsoft.com/office/drawing/2014/main" id="{AAA3F8D1-51F4-445E-AD57-D4DBAA3B7111}"/>
              </a:ext>
            </a:extLst>
          </p:cNvPr>
          <p:cNvSpPr txBox="1"/>
          <p:nvPr/>
        </p:nvSpPr>
        <p:spPr>
          <a:xfrm>
            <a:off x="6588006" y="3813579"/>
            <a:ext cx="4411464" cy="738664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i="0" dirty="0">
                <a:latin typeface="Arial Narrow" panose="020B0606020202030204" pitchFamily="34" charset="0"/>
              </a:rPr>
              <a:t>Storage facilities (Petroleum, LNG, chemicals, vegetal oils)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i="0" dirty="0">
                <a:latin typeface="Arial Narrow" panose="020B0606020202030204" pitchFamily="34" charset="0"/>
              </a:rPr>
              <a:t>Pumps and pipelines (1.1 to 1.3 days average port time)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i="0" dirty="0">
                <a:latin typeface="Arial Narrow" panose="020B0606020202030204" pitchFamily="34" charset="0"/>
              </a:rPr>
              <a:t>35% of tonnage</a:t>
            </a:r>
          </a:p>
        </p:txBody>
      </p:sp>
      <p:sp>
        <p:nvSpPr>
          <p:cNvPr id="193" name="TextBox 192">
            <a:extLst>
              <a:ext uri="{FF2B5EF4-FFF2-40B4-BE49-F238E27FC236}">
                <a16:creationId xmlns:a16="http://schemas.microsoft.com/office/drawing/2014/main" id="{A16E9054-B6BA-4A9D-9EB0-E1DEC1A9F32B}"/>
              </a:ext>
            </a:extLst>
          </p:cNvPr>
          <p:cNvSpPr txBox="1"/>
          <p:nvPr/>
        </p:nvSpPr>
        <p:spPr>
          <a:xfrm>
            <a:off x="6588006" y="4678694"/>
            <a:ext cx="4603824" cy="738664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i="0" dirty="0">
                <a:latin typeface="Arial Narrow" panose="020B0606020202030204" pitchFamily="34" charset="0"/>
              </a:rPr>
              <a:t>Open or covered stacks (Coal, iron ore, grains, bauxite, sand)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i="0" dirty="0">
                <a:latin typeface="Arial Narrow" panose="020B0606020202030204" pitchFamily="34" charset="0"/>
              </a:rPr>
              <a:t>Grabs / suction and conveyors (2.7 days average port time)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i="0" dirty="0">
                <a:latin typeface="Arial Narrow" panose="020B0606020202030204" pitchFamily="34" charset="0"/>
              </a:rPr>
              <a:t>40% of tonnage</a:t>
            </a:r>
          </a:p>
        </p:txBody>
      </p:sp>
      <p:sp>
        <p:nvSpPr>
          <p:cNvPr id="195" name="TextBox 194">
            <a:extLst>
              <a:ext uri="{FF2B5EF4-FFF2-40B4-BE49-F238E27FC236}">
                <a16:creationId xmlns:a16="http://schemas.microsoft.com/office/drawing/2014/main" id="{24F0EAE4-813D-4388-A165-AE78F3E711F7}"/>
              </a:ext>
            </a:extLst>
          </p:cNvPr>
          <p:cNvSpPr txBox="1"/>
          <p:nvPr/>
        </p:nvSpPr>
        <p:spPr>
          <a:xfrm>
            <a:off x="6588006" y="5685673"/>
            <a:ext cx="4826642" cy="523220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i="0" dirty="0">
                <a:latin typeface="Arial Narrow" panose="020B0606020202030204" pitchFamily="34" charset="0"/>
              </a:rPr>
              <a:t>Parking spaces, waiting queues, and terminals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i="0" dirty="0">
                <a:latin typeface="Arial Narrow" panose="020B0606020202030204" pitchFamily="34" charset="0"/>
              </a:rPr>
              <a:t>Roll-on/roll-off, gangways (Less than 0.5 days average port time)</a:t>
            </a:r>
          </a:p>
        </p:txBody>
      </p:sp>
      <p:sp>
        <p:nvSpPr>
          <p:cNvPr id="120" name="Action Button: Document 119" title="Read this Web Page">
            <a:hlinkClick r:id="rId2" highlightClick="1"/>
            <a:extLst>
              <a:ext uri="{FF2B5EF4-FFF2-40B4-BE49-F238E27FC236}">
                <a16:creationId xmlns:a16="http://schemas.microsoft.com/office/drawing/2014/main" id="{1E21CC50-4B21-434D-9AAA-EDF253E3B4CE}"/>
              </a:ext>
            </a:extLst>
          </p:cNvPr>
          <p:cNvSpPr/>
          <p:nvPr/>
        </p:nvSpPr>
        <p:spPr bwMode="auto">
          <a:xfrm>
            <a:off x="9452480" y="224010"/>
            <a:ext cx="603316" cy="527901"/>
          </a:xfrm>
          <a:prstGeom prst="actionButtonDocument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chemeClr val="accent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endParaRPr lang="en-US"/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FEDC0A9F-CCA3-4B16-9D8A-FDABB7AB70C0}"/>
              </a:ext>
            </a:extLst>
          </p:cNvPr>
          <p:cNvSpPr txBox="1"/>
          <p:nvPr/>
        </p:nvSpPr>
        <p:spPr>
          <a:xfrm>
            <a:off x="10055797" y="335275"/>
            <a:ext cx="17011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Agency FB" pitchFamily="34" charset="0"/>
              </a:rPr>
              <a:t>Read this content</a:t>
            </a:r>
          </a:p>
        </p:txBody>
      </p:sp>
    </p:spTree>
    <p:extLst>
      <p:ext uri="{BB962C8B-B14F-4D97-AF65-F5344CB8AC3E}">
        <p14:creationId xmlns:p14="http://schemas.microsoft.com/office/powerpoint/2010/main" val="234272560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E6937E-07C9-48A3-8A56-47B5ECA2C1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Break Bulk Terminal, Port of Rotterdam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98038AF-35C6-4613-B40B-34DE3C07D5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8232" y="1220850"/>
            <a:ext cx="8769255" cy="5472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298861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">
            <a:extLst>
              <a:ext uri="{FF2B5EF4-FFF2-40B4-BE49-F238E27FC236}">
                <a16:creationId xmlns:a16="http://schemas.microsoft.com/office/drawing/2014/main" id="{1F6D19AE-7121-409A-9D42-E4C96A4026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910"/>
          <a:stretch/>
        </p:blipFill>
        <p:spPr bwMode="auto">
          <a:xfrm>
            <a:off x="4360324" y="599006"/>
            <a:ext cx="4191066" cy="2750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A picture containing text, sky, truck, outdoor&#10;&#10;Description automatically generated">
            <a:extLst>
              <a:ext uri="{FF2B5EF4-FFF2-40B4-BE49-F238E27FC236}">
                <a16:creationId xmlns:a16="http://schemas.microsoft.com/office/drawing/2014/main" id="{7A92B221-35AF-47C9-8FFA-F025CCE28F8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776"/>
          <a:stretch/>
        </p:blipFill>
        <p:spPr>
          <a:xfrm>
            <a:off x="275771" y="599005"/>
            <a:ext cx="3644876" cy="2750448"/>
          </a:xfrm>
          <a:prstGeom prst="rect">
            <a:avLst/>
          </a:prstGeom>
        </p:spPr>
      </p:pic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E19EB37E-70E9-448B-90AE-C582DD612ADD}"/>
              </a:ext>
            </a:extLst>
          </p:cNvPr>
          <p:cNvSpPr/>
          <p:nvPr/>
        </p:nvSpPr>
        <p:spPr bwMode="auto">
          <a:xfrm>
            <a:off x="152400" y="427116"/>
            <a:ext cx="3918559" cy="3001884"/>
          </a:xfrm>
          <a:prstGeom prst="roundRect">
            <a:avLst>
              <a:gd name="adj" fmla="val 9200"/>
            </a:avLst>
          </a:prstGeom>
          <a:noFill/>
          <a:ln w="1905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i="0">
              <a:latin typeface="Times New Roman" pitchFamily="18" charset="0"/>
            </a:endParaRPr>
          </a:p>
        </p:txBody>
      </p:sp>
      <p:sp>
        <p:nvSpPr>
          <p:cNvPr id="33" name="Rounded Rectangle 41">
            <a:extLst>
              <a:ext uri="{FF2B5EF4-FFF2-40B4-BE49-F238E27FC236}">
                <a16:creationId xmlns:a16="http://schemas.microsoft.com/office/drawing/2014/main" id="{2F6F5EB9-DDEE-4DB2-8C9A-D41E919E81FA}"/>
              </a:ext>
            </a:extLst>
          </p:cNvPr>
          <p:cNvSpPr/>
          <p:nvPr/>
        </p:nvSpPr>
        <p:spPr>
          <a:xfrm>
            <a:off x="275770" y="286878"/>
            <a:ext cx="2818159" cy="552365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1600" b="1" i="0">
                <a:latin typeface="Arial Narrow" panose="020B0606020202030204" pitchFamily="34" charset="0"/>
              </a:rPr>
              <a:t>Sling for the handling of a heavy unit load using a mobile crane</a:t>
            </a:r>
            <a:endParaRPr lang="en-US" sz="1600" i="0">
              <a:latin typeface="Arial Narrow" panose="020B0606020202030204" pitchFamily="34" charset="0"/>
            </a:endParaRPr>
          </a:p>
        </p:txBody>
      </p:sp>
      <p:sp>
        <p:nvSpPr>
          <p:cNvPr id="25" name="Rounded Rectangle 30">
            <a:extLst>
              <a:ext uri="{FF2B5EF4-FFF2-40B4-BE49-F238E27FC236}">
                <a16:creationId xmlns:a16="http://schemas.microsoft.com/office/drawing/2014/main" id="{7F57AA1A-0AA4-4AE8-9408-F7489769192F}"/>
              </a:ext>
            </a:extLst>
          </p:cNvPr>
          <p:cNvSpPr/>
          <p:nvPr/>
        </p:nvSpPr>
        <p:spPr bwMode="auto">
          <a:xfrm>
            <a:off x="152400" y="3709199"/>
            <a:ext cx="3918559" cy="3001884"/>
          </a:xfrm>
          <a:prstGeom prst="roundRect">
            <a:avLst>
              <a:gd name="adj" fmla="val 9200"/>
            </a:avLst>
          </a:prstGeom>
          <a:noFill/>
          <a:ln w="1905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i="0">
              <a:latin typeface="Times New Roman" pitchFamily="18" charset="0"/>
            </a:endParaRPr>
          </a:p>
        </p:txBody>
      </p:sp>
      <p:sp>
        <p:nvSpPr>
          <p:cNvPr id="26" name="Rounded Rectangle 41">
            <a:extLst>
              <a:ext uri="{FF2B5EF4-FFF2-40B4-BE49-F238E27FC236}">
                <a16:creationId xmlns:a16="http://schemas.microsoft.com/office/drawing/2014/main" id="{06A5A540-E8DF-48B4-89F9-30C2A1C2A683}"/>
              </a:ext>
            </a:extLst>
          </p:cNvPr>
          <p:cNvSpPr/>
          <p:nvPr/>
        </p:nvSpPr>
        <p:spPr>
          <a:xfrm>
            <a:off x="275771" y="3568962"/>
            <a:ext cx="2104174" cy="287154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1600" b="1" i="0">
                <a:latin typeface="Arial Narrow" panose="020B0606020202030204" pitchFamily="34" charset="0"/>
              </a:rPr>
              <a:t>Handling of cellulose</a:t>
            </a:r>
            <a:endParaRPr lang="en-US" sz="1600" i="0">
              <a:latin typeface="Arial Narrow" panose="020B0606020202030204" pitchFamily="34" charset="0"/>
            </a:endParaRPr>
          </a:p>
        </p:txBody>
      </p:sp>
      <p:sp>
        <p:nvSpPr>
          <p:cNvPr id="35" name="TextBox 15">
            <a:extLst>
              <a:ext uri="{FF2B5EF4-FFF2-40B4-BE49-F238E27FC236}">
                <a16:creationId xmlns:a16="http://schemas.microsoft.com/office/drawing/2014/main" id="{336E1697-C88F-448E-8430-EBF213C900ED}"/>
              </a:ext>
            </a:extLst>
          </p:cNvPr>
          <p:cNvSpPr txBox="1">
            <a:spLocks/>
          </p:cNvSpPr>
          <p:nvPr/>
        </p:nvSpPr>
        <p:spPr>
          <a:xfrm>
            <a:off x="3569674" y="3470398"/>
            <a:ext cx="610094" cy="21544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i="0">
                <a:solidFill>
                  <a:schemeClr val="bg1">
                    <a:lumMod val="65000"/>
                  </a:schemeClr>
                </a:solidFill>
                <a:latin typeface="Arial Narrow" panose="020B0606020202030204" pitchFamily="34" charset="0"/>
              </a:rPr>
              <a:t>© PEMP</a:t>
            </a:r>
          </a:p>
        </p:txBody>
      </p:sp>
      <p:sp>
        <p:nvSpPr>
          <p:cNvPr id="36" name="Rounded Rectangle 30">
            <a:extLst>
              <a:ext uri="{FF2B5EF4-FFF2-40B4-BE49-F238E27FC236}">
                <a16:creationId xmlns:a16="http://schemas.microsoft.com/office/drawing/2014/main" id="{8EB2F729-DC33-4798-B227-A0A0DB5B12F1}"/>
              </a:ext>
            </a:extLst>
          </p:cNvPr>
          <p:cNvSpPr/>
          <p:nvPr/>
        </p:nvSpPr>
        <p:spPr bwMode="auto">
          <a:xfrm>
            <a:off x="4213240" y="427116"/>
            <a:ext cx="4432405" cy="3001884"/>
          </a:xfrm>
          <a:prstGeom prst="roundRect">
            <a:avLst>
              <a:gd name="adj" fmla="val 9200"/>
            </a:avLst>
          </a:prstGeom>
          <a:noFill/>
          <a:ln w="1905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i="0">
              <a:latin typeface="Times New Roman" pitchFamily="18" charset="0"/>
            </a:endParaRPr>
          </a:p>
        </p:txBody>
      </p:sp>
      <p:sp>
        <p:nvSpPr>
          <p:cNvPr id="38" name="Rounded Rectangle 41">
            <a:extLst>
              <a:ext uri="{FF2B5EF4-FFF2-40B4-BE49-F238E27FC236}">
                <a16:creationId xmlns:a16="http://schemas.microsoft.com/office/drawing/2014/main" id="{A07DC513-C17C-47D9-89EB-FFF873E88CD9}"/>
              </a:ext>
            </a:extLst>
          </p:cNvPr>
          <p:cNvSpPr/>
          <p:nvPr/>
        </p:nvSpPr>
        <p:spPr>
          <a:xfrm>
            <a:off x="4416379" y="324685"/>
            <a:ext cx="2147259" cy="323136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1600" b="1" i="0">
                <a:latin typeface="Arial Narrow" panose="020B0606020202030204" pitchFamily="34" charset="0"/>
              </a:rPr>
              <a:t>Handling of steel pipes</a:t>
            </a:r>
            <a:endParaRPr lang="en-US" sz="1600" i="0">
              <a:latin typeface="Arial Narrow" panose="020B0606020202030204" pitchFamily="34" charset="0"/>
            </a:endParaRPr>
          </a:p>
        </p:txBody>
      </p:sp>
      <p:sp>
        <p:nvSpPr>
          <p:cNvPr id="40" name="Rounded Rectangle 30">
            <a:extLst>
              <a:ext uri="{FF2B5EF4-FFF2-40B4-BE49-F238E27FC236}">
                <a16:creationId xmlns:a16="http://schemas.microsoft.com/office/drawing/2014/main" id="{7145D3B3-6A15-40D9-9063-B8B215E12646}"/>
              </a:ext>
            </a:extLst>
          </p:cNvPr>
          <p:cNvSpPr/>
          <p:nvPr/>
        </p:nvSpPr>
        <p:spPr bwMode="auto">
          <a:xfrm>
            <a:off x="8810510" y="427116"/>
            <a:ext cx="3266043" cy="6310193"/>
          </a:xfrm>
          <a:prstGeom prst="roundRect">
            <a:avLst>
              <a:gd name="adj" fmla="val 9200"/>
            </a:avLst>
          </a:prstGeom>
          <a:noFill/>
          <a:ln w="1905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i="0">
              <a:latin typeface="Times New Roman" pitchFamily="18" charset="0"/>
            </a:endParaRPr>
          </a:p>
        </p:txBody>
      </p:sp>
      <p:sp>
        <p:nvSpPr>
          <p:cNvPr id="41" name="Rounded Rectangle 41">
            <a:extLst>
              <a:ext uri="{FF2B5EF4-FFF2-40B4-BE49-F238E27FC236}">
                <a16:creationId xmlns:a16="http://schemas.microsoft.com/office/drawing/2014/main" id="{8A233AB3-6910-431B-B340-F0CB1E0F6EE3}"/>
              </a:ext>
            </a:extLst>
          </p:cNvPr>
          <p:cNvSpPr/>
          <p:nvPr/>
        </p:nvSpPr>
        <p:spPr>
          <a:xfrm>
            <a:off x="8991064" y="286879"/>
            <a:ext cx="2818159" cy="312126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1600" b="1" i="0">
                <a:latin typeface="Arial Narrow" panose="020B0606020202030204" pitchFamily="34" charset="0"/>
              </a:rPr>
              <a:t>Cargo net on hook</a:t>
            </a:r>
            <a:endParaRPr lang="en-US" sz="1600" i="0">
              <a:latin typeface="Arial Narrow" panose="020B0606020202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E4BBF25-445A-469C-9938-81CB8C5417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1065" y="647821"/>
            <a:ext cx="2925164" cy="5865004"/>
          </a:xfrm>
          <a:prstGeom prst="rect">
            <a:avLst/>
          </a:prstGeom>
        </p:spPr>
      </p:pic>
      <p:pic>
        <p:nvPicPr>
          <p:cNvPr id="30" name="Picture 3">
            <a:extLst>
              <a:ext uri="{FF2B5EF4-FFF2-40B4-BE49-F238E27FC236}">
                <a16:creationId xmlns:a16="http://schemas.microsoft.com/office/drawing/2014/main" id="{570E47F0-FA62-4FF3-8EA7-0C274BAA30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5" t="1" r="19748" b="1284"/>
          <a:stretch/>
        </p:blipFill>
        <p:spPr bwMode="auto">
          <a:xfrm>
            <a:off x="289991" y="3864541"/>
            <a:ext cx="3668234" cy="2706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</a:extLst>
        </p:spPr>
      </p:pic>
      <p:sp>
        <p:nvSpPr>
          <p:cNvPr id="12" name="AutoShape 2" descr="See the source image">
            <a:extLst>
              <a:ext uri="{FF2B5EF4-FFF2-40B4-BE49-F238E27FC236}">
                <a16:creationId xmlns:a16="http://schemas.microsoft.com/office/drawing/2014/main" id="{86CDC828-D971-4E2A-B56C-026CB0AB8BC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i="0"/>
          </a:p>
        </p:txBody>
      </p:sp>
      <p:pic>
        <p:nvPicPr>
          <p:cNvPr id="14" name="Picture 13" descr="A picture containing sky, outdoor, boat, transport&#10;&#10;Description automatically generated">
            <a:extLst>
              <a:ext uri="{FF2B5EF4-FFF2-40B4-BE49-F238E27FC236}">
                <a16:creationId xmlns:a16="http://schemas.microsoft.com/office/drawing/2014/main" id="{9EBDD0F1-3F48-4202-AEFE-64DE2A6C9F4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87"/>
          <a:stretch/>
        </p:blipFill>
        <p:spPr>
          <a:xfrm>
            <a:off x="4360324" y="4067116"/>
            <a:ext cx="1945092" cy="2539457"/>
          </a:xfrm>
          <a:prstGeom prst="rect">
            <a:avLst/>
          </a:prstGeom>
        </p:spPr>
      </p:pic>
      <p:sp>
        <p:nvSpPr>
          <p:cNvPr id="37" name="Rounded Rectangle 30">
            <a:extLst>
              <a:ext uri="{FF2B5EF4-FFF2-40B4-BE49-F238E27FC236}">
                <a16:creationId xmlns:a16="http://schemas.microsoft.com/office/drawing/2014/main" id="{DFB88708-8562-494B-AD25-94AC0293E8A8}"/>
              </a:ext>
            </a:extLst>
          </p:cNvPr>
          <p:cNvSpPr/>
          <p:nvPr/>
        </p:nvSpPr>
        <p:spPr bwMode="auto">
          <a:xfrm>
            <a:off x="4208551" y="3697412"/>
            <a:ext cx="2198714" cy="3001884"/>
          </a:xfrm>
          <a:prstGeom prst="roundRect">
            <a:avLst>
              <a:gd name="adj" fmla="val 9200"/>
            </a:avLst>
          </a:prstGeom>
          <a:noFill/>
          <a:ln w="1905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i="0">
              <a:latin typeface="Times New Roman" pitchFamily="18" charset="0"/>
            </a:endParaRPr>
          </a:p>
        </p:txBody>
      </p:sp>
      <p:sp>
        <p:nvSpPr>
          <p:cNvPr id="39" name="Rounded Rectangle 41">
            <a:extLst>
              <a:ext uri="{FF2B5EF4-FFF2-40B4-BE49-F238E27FC236}">
                <a16:creationId xmlns:a16="http://schemas.microsoft.com/office/drawing/2014/main" id="{14D8A5C2-C054-40EE-9C2C-AB04A4763090}"/>
              </a:ext>
            </a:extLst>
          </p:cNvPr>
          <p:cNvSpPr/>
          <p:nvPr/>
        </p:nvSpPr>
        <p:spPr>
          <a:xfrm>
            <a:off x="4573032" y="3534108"/>
            <a:ext cx="1557964" cy="514523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1600" b="1" i="0">
                <a:latin typeface="Arial Narrow" panose="020B0606020202030204" pitchFamily="34" charset="0"/>
              </a:rPr>
              <a:t>Canvas slings on lifting beam</a:t>
            </a:r>
            <a:endParaRPr lang="en-US" sz="1600" i="0">
              <a:latin typeface="Arial Narrow" panose="020B0606020202030204" pitchFamily="34" charset="0"/>
            </a:endParaRPr>
          </a:p>
        </p:txBody>
      </p:sp>
      <p:pic>
        <p:nvPicPr>
          <p:cNvPr id="42" name="Picture 2">
            <a:extLst>
              <a:ext uri="{FF2B5EF4-FFF2-40B4-BE49-F238E27FC236}">
                <a16:creationId xmlns:a16="http://schemas.microsoft.com/office/drawing/2014/main" id="{7D95BEBB-E2D1-46FC-B7AC-2F9215EE8F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7820" y="3864541"/>
            <a:ext cx="1980829" cy="2757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</a:extLst>
        </p:spPr>
      </p:pic>
      <p:sp>
        <p:nvSpPr>
          <p:cNvPr id="43" name="Rounded Rectangle 30">
            <a:extLst>
              <a:ext uri="{FF2B5EF4-FFF2-40B4-BE49-F238E27FC236}">
                <a16:creationId xmlns:a16="http://schemas.microsoft.com/office/drawing/2014/main" id="{3A3FE7CA-1638-4F9D-9BD3-FDAD7296FCA4}"/>
              </a:ext>
            </a:extLst>
          </p:cNvPr>
          <p:cNvSpPr/>
          <p:nvPr/>
        </p:nvSpPr>
        <p:spPr bwMode="auto">
          <a:xfrm>
            <a:off x="6501748" y="3709199"/>
            <a:ext cx="2198714" cy="3001884"/>
          </a:xfrm>
          <a:prstGeom prst="roundRect">
            <a:avLst>
              <a:gd name="adj" fmla="val 9200"/>
            </a:avLst>
          </a:prstGeom>
          <a:noFill/>
          <a:ln w="1905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i="0">
              <a:latin typeface="Times New Roman" pitchFamily="18" charset="0"/>
            </a:endParaRPr>
          </a:p>
        </p:txBody>
      </p:sp>
      <p:sp>
        <p:nvSpPr>
          <p:cNvPr id="45" name="Rounded Rectangle 41">
            <a:extLst>
              <a:ext uri="{FF2B5EF4-FFF2-40B4-BE49-F238E27FC236}">
                <a16:creationId xmlns:a16="http://schemas.microsoft.com/office/drawing/2014/main" id="{ACEEF75A-EBBC-4C94-B712-D275CB3BEF81}"/>
              </a:ext>
            </a:extLst>
          </p:cNvPr>
          <p:cNvSpPr/>
          <p:nvPr/>
        </p:nvSpPr>
        <p:spPr>
          <a:xfrm>
            <a:off x="6839986" y="3537299"/>
            <a:ext cx="1281055" cy="318817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1600" b="1" i="0">
                <a:latin typeface="Arial Narrow" panose="020B0606020202030204" pitchFamily="34" charset="0"/>
              </a:rPr>
              <a:t>Barrel hooks</a:t>
            </a:r>
            <a:endParaRPr lang="en-US" sz="1600" i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882071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A69EE4-CAD9-48A5-968B-9351C6659D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Bastenaken</a:t>
            </a:r>
            <a:r>
              <a:rPr lang="en-US" dirty="0"/>
              <a:t> Car Terminal Zeebrugge (Largest in Europe)</a:t>
            </a:r>
          </a:p>
        </p:txBody>
      </p:sp>
      <p:pic>
        <p:nvPicPr>
          <p:cNvPr id="3074" name="Picture 2" descr="ICO expands car handling terminal at Zeebrugge port">
            <a:extLst>
              <a:ext uri="{FF2B5EF4-FFF2-40B4-BE49-F238E27FC236}">
                <a16:creationId xmlns:a16="http://schemas.microsoft.com/office/drawing/2014/main" id="{363166A2-0254-474E-B53B-C23C38E0D1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9648" y="1139588"/>
            <a:ext cx="8319474" cy="5549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ction Button: Document 4" title="Read this Web Page">
            <a:hlinkClick r:id="rId3" highlightClick="1"/>
            <a:extLst>
              <a:ext uri="{FF2B5EF4-FFF2-40B4-BE49-F238E27FC236}">
                <a16:creationId xmlns:a16="http://schemas.microsoft.com/office/drawing/2014/main" id="{BA0C5278-F5F4-4F25-8F18-7869285532F3}"/>
              </a:ext>
            </a:extLst>
          </p:cNvPr>
          <p:cNvSpPr/>
          <p:nvPr/>
        </p:nvSpPr>
        <p:spPr bwMode="auto">
          <a:xfrm>
            <a:off x="9532377" y="239869"/>
            <a:ext cx="603316" cy="527901"/>
          </a:xfrm>
          <a:prstGeom prst="actionButtonDocument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chemeClr val="accent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466B4F-3C4F-43DA-AC50-74FEA23BF9E1}"/>
              </a:ext>
            </a:extLst>
          </p:cNvPr>
          <p:cNvSpPr txBox="1"/>
          <p:nvPr/>
        </p:nvSpPr>
        <p:spPr>
          <a:xfrm>
            <a:off x="10135694" y="351134"/>
            <a:ext cx="17011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Agency FB" pitchFamily="34" charset="0"/>
              </a:rPr>
              <a:t>Read this content</a:t>
            </a:r>
          </a:p>
        </p:txBody>
      </p:sp>
    </p:spTree>
    <p:extLst>
      <p:ext uri="{BB962C8B-B14F-4D97-AF65-F5344CB8AC3E}">
        <p14:creationId xmlns:p14="http://schemas.microsoft.com/office/powerpoint/2010/main" val="660876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CCAE278-2365-4A3A-987A-0C5BCE50AB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Largest Car Exporters and Importers, 2020</a:t>
            </a:r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E4865FE8-FF79-456F-9834-EF1C46CA17A3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965877262"/>
              </p:ext>
            </p:extLst>
          </p:nvPr>
        </p:nvGraphicFramePr>
        <p:xfrm>
          <a:off x="1030288" y="1447800"/>
          <a:ext cx="5067300" cy="5257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1F9599DC-2158-4DE9-B183-C11C29DAE733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985763028"/>
              </p:ext>
            </p:extLst>
          </p:nvPr>
        </p:nvGraphicFramePr>
        <p:xfrm>
          <a:off x="6300788" y="1447800"/>
          <a:ext cx="5070475" cy="5257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79008809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Container Terminal, Abu Dhabi</a:t>
            </a:r>
          </a:p>
        </p:txBody>
      </p:sp>
      <p:pic>
        <p:nvPicPr>
          <p:cNvPr id="2050" name="Picture 2" descr="Image result for container port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17559" y="760413"/>
            <a:ext cx="9144000" cy="6097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589494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5C743E-ECEE-4F69-8FE7-C450FF0298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Modal Separation in Space: Europa Terminal in Antwerp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6970715-E3C4-4818-AC5D-284393549C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333733" y="1290946"/>
            <a:ext cx="9326880" cy="5394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reeform: Shape 4">
            <a:extLst>
              <a:ext uri="{FF2B5EF4-FFF2-40B4-BE49-F238E27FC236}">
                <a16:creationId xmlns:a16="http://schemas.microsoft.com/office/drawing/2014/main" id="{59D37D75-E382-49D8-AFEE-1219670C2BF9}"/>
              </a:ext>
            </a:extLst>
          </p:cNvPr>
          <p:cNvSpPr/>
          <p:nvPr/>
        </p:nvSpPr>
        <p:spPr>
          <a:xfrm>
            <a:off x="1557752" y="2674602"/>
            <a:ext cx="8492490" cy="3996559"/>
          </a:xfrm>
          <a:custGeom>
            <a:avLst/>
            <a:gdLst>
              <a:gd name="connsiteX0" fmla="*/ 304800 w 7943850"/>
              <a:gd name="connsiteY0" fmla="*/ 3987800 h 3987800"/>
              <a:gd name="connsiteX1" fmla="*/ 0 w 7943850"/>
              <a:gd name="connsiteY1" fmla="*/ 3429000 h 3987800"/>
              <a:gd name="connsiteX2" fmla="*/ 463550 w 7943850"/>
              <a:gd name="connsiteY2" fmla="*/ 2603500 h 3987800"/>
              <a:gd name="connsiteX3" fmla="*/ 901700 w 7943850"/>
              <a:gd name="connsiteY3" fmla="*/ 1377950 h 3987800"/>
              <a:gd name="connsiteX4" fmla="*/ 1346200 w 7943850"/>
              <a:gd name="connsiteY4" fmla="*/ 1238250 h 3987800"/>
              <a:gd name="connsiteX5" fmla="*/ 1504950 w 7943850"/>
              <a:gd name="connsiteY5" fmla="*/ 1390650 h 3987800"/>
              <a:gd name="connsiteX6" fmla="*/ 5581650 w 7943850"/>
              <a:gd name="connsiteY6" fmla="*/ 165100 h 3987800"/>
              <a:gd name="connsiteX7" fmla="*/ 6134100 w 7943850"/>
              <a:gd name="connsiteY7" fmla="*/ 304800 h 3987800"/>
              <a:gd name="connsiteX8" fmla="*/ 6883400 w 7943850"/>
              <a:gd name="connsiteY8" fmla="*/ 0 h 3987800"/>
              <a:gd name="connsiteX9" fmla="*/ 7943850 w 7943850"/>
              <a:gd name="connsiteY9" fmla="*/ 190500 h 3987800"/>
              <a:gd name="connsiteX10" fmla="*/ 304800 w 7943850"/>
              <a:gd name="connsiteY10" fmla="*/ 3987800 h 3987800"/>
              <a:gd name="connsiteX0" fmla="*/ 853440 w 8492490"/>
              <a:gd name="connsiteY0" fmla="*/ 3987800 h 3996559"/>
              <a:gd name="connsiteX1" fmla="*/ 0 w 8492490"/>
              <a:gd name="connsiteY1" fmla="*/ 3996559 h 3996559"/>
              <a:gd name="connsiteX2" fmla="*/ 1012190 w 8492490"/>
              <a:gd name="connsiteY2" fmla="*/ 2603500 h 3996559"/>
              <a:gd name="connsiteX3" fmla="*/ 1450340 w 8492490"/>
              <a:gd name="connsiteY3" fmla="*/ 1377950 h 3996559"/>
              <a:gd name="connsiteX4" fmla="*/ 1894840 w 8492490"/>
              <a:gd name="connsiteY4" fmla="*/ 1238250 h 3996559"/>
              <a:gd name="connsiteX5" fmla="*/ 2053590 w 8492490"/>
              <a:gd name="connsiteY5" fmla="*/ 1390650 h 3996559"/>
              <a:gd name="connsiteX6" fmla="*/ 6130290 w 8492490"/>
              <a:gd name="connsiteY6" fmla="*/ 165100 h 3996559"/>
              <a:gd name="connsiteX7" fmla="*/ 6682740 w 8492490"/>
              <a:gd name="connsiteY7" fmla="*/ 304800 h 3996559"/>
              <a:gd name="connsiteX8" fmla="*/ 7432040 w 8492490"/>
              <a:gd name="connsiteY8" fmla="*/ 0 h 3996559"/>
              <a:gd name="connsiteX9" fmla="*/ 8492490 w 8492490"/>
              <a:gd name="connsiteY9" fmla="*/ 190500 h 3996559"/>
              <a:gd name="connsiteX10" fmla="*/ 853440 w 8492490"/>
              <a:gd name="connsiteY10" fmla="*/ 3987800 h 3996559"/>
              <a:gd name="connsiteX0" fmla="*/ 853440 w 8492490"/>
              <a:gd name="connsiteY0" fmla="*/ 3987800 h 3996559"/>
              <a:gd name="connsiteX1" fmla="*/ 0 w 8492490"/>
              <a:gd name="connsiteY1" fmla="*/ 3996559 h 3996559"/>
              <a:gd name="connsiteX2" fmla="*/ 465389 w 8492490"/>
              <a:gd name="connsiteY2" fmla="*/ 3338436 h 3996559"/>
              <a:gd name="connsiteX3" fmla="*/ 1012190 w 8492490"/>
              <a:gd name="connsiteY3" fmla="*/ 2603500 h 3996559"/>
              <a:gd name="connsiteX4" fmla="*/ 1450340 w 8492490"/>
              <a:gd name="connsiteY4" fmla="*/ 1377950 h 3996559"/>
              <a:gd name="connsiteX5" fmla="*/ 1894840 w 8492490"/>
              <a:gd name="connsiteY5" fmla="*/ 1238250 h 3996559"/>
              <a:gd name="connsiteX6" fmla="*/ 2053590 w 8492490"/>
              <a:gd name="connsiteY6" fmla="*/ 1390650 h 3996559"/>
              <a:gd name="connsiteX7" fmla="*/ 6130290 w 8492490"/>
              <a:gd name="connsiteY7" fmla="*/ 165100 h 3996559"/>
              <a:gd name="connsiteX8" fmla="*/ 6682740 w 8492490"/>
              <a:gd name="connsiteY8" fmla="*/ 304800 h 3996559"/>
              <a:gd name="connsiteX9" fmla="*/ 7432040 w 8492490"/>
              <a:gd name="connsiteY9" fmla="*/ 0 h 3996559"/>
              <a:gd name="connsiteX10" fmla="*/ 8492490 w 8492490"/>
              <a:gd name="connsiteY10" fmla="*/ 190500 h 3996559"/>
              <a:gd name="connsiteX11" fmla="*/ 853440 w 8492490"/>
              <a:gd name="connsiteY11" fmla="*/ 3987800 h 3996559"/>
              <a:gd name="connsiteX0" fmla="*/ 853440 w 8492490"/>
              <a:gd name="connsiteY0" fmla="*/ 3987800 h 3996559"/>
              <a:gd name="connsiteX1" fmla="*/ 0 w 8492490"/>
              <a:gd name="connsiteY1" fmla="*/ 3996559 h 3996559"/>
              <a:gd name="connsiteX2" fmla="*/ 515838 w 8492490"/>
              <a:gd name="connsiteY2" fmla="*/ 3369967 h 3996559"/>
              <a:gd name="connsiteX3" fmla="*/ 1012190 w 8492490"/>
              <a:gd name="connsiteY3" fmla="*/ 2603500 h 3996559"/>
              <a:gd name="connsiteX4" fmla="*/ 1450340 w 8492490"/>
              <a:gd name="connsiteY4" fmla="*/ 1377950 h 3996559"/>
              <a:gd name="connsiteX5" fmla="*/ 1894840 w 8492490"/>
              <a:gd name="connsiteY5" fmla="*/ 1238250 h 3996559"/>
              <a:gd name="connsiteX6" fmla="*/ 2053590 w 8492490"/>
              <a:gd name="connsiteY6" fmla="*/ 1390650 h 3996559"/>
              <a:gd name="connsiteX7" fmla="*/ 6130290 w 8492490"/>
              <a:gd name="connsiteY7" fmla="*/ 165100 h 3996559"/>
              <a:gd name="connsiteX8" fmla="*/ 6682740 w 8492490"/>
              <a:gd name="connsiteY8" fmla="*/ 304800 h 3996559"/>
              <a:gd name="connsiteX9" fmla="*/ 7432040 w 8492490"/>
              <a:gd name="connsiteY9" fmla="*/ 0 h 3996559"/>
              <a:gd name="connsiteX10" fmla="*/ 8492490 w 8492490"/>
              <a:gd name="connsiteY10" fmla="*/ 190500 h 3996559"/>
              <a:gd name="connsiteX11" fmla="*/ 853440 w 8492490"/>
              <a:gd name="connsiteY11" fmla="*/ 3987800 h 3996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492490" h="3996559">
                <a:moveTo>
                  <a:pt x="853440" y="3987800"/>
                </a:moveTo>
                <a:lnTo>
                  <a:pt x="0" y="3996559"/>
                </a:lnTo>
                <a:lnTo>
                  <a:pt x="515838" y="3369967"/>
                </a:lnTo>
                <a:lnTo>
                  <a:pt x="1012190" y="2603500"/>
                </a:lnTo>
                <a:lnTo>
                  <a:pt x="1450340" y="1377950"/>
                </a:lnTo>
                <a:lnTo>
                  <a:pt x="1894840" y="1238250"/>
                </a:lnTo>
                <a:lnTo>
                  <a:pt x="2053590" y="1390650"/>
                </a:lnTo>
                <a:lnTo>
                  <a:pt x="6130290" y="165100"/>
                </a:lnTo>
                <a:lnTo>
                  <a:pt x="6682740" y="304800"/>
                </a:lnTo>
                <a:lnTo>
                  <a:pt x="7432040" y="0"/>
                </a:lnTo>
                <a:lnTo>
                  <a:pt x="8492490" y="190500"/>
                </a:lnTo>
                <a:lnTo>
                  <a:pt x="853440" y="398780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50000"/>
            </a:schemeClr>
          </a:solidFill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D4FD4A7C-4DF8-4373-AB5D-BC421B9E51B2}"/>
              </a:ext>
            </a:extLst>
          </p:cNvPr>
          <p:cNvSpPr/>
          <p:nvPr/>
        </p:nvSpPr>
        <p:spPr>
          <a:xfrm>
            <a:off x="6294217" y="2649202"/>
            <a:ext cx="2695575" cy="350044"/>
          </a:xfrm>
          <a:custGeom>
            <a:avLst/>
            <a:gdLst>
              <a:gd name="connsiteX0" fmla="*/ 2695575 w 2695575"/>
              <a:gd name="connsiteY0" fmla="*/ 21431 h 350044"/>
              <a:gd name="connsiteX1" fmla="*/ 1940719 w 2695575"/>
              <a:gd name="connsiteY1" fmla="*/ 326231 h 350044"/>
              <a:gd name="connsiteX2" fmla="*/ 1409700 w 2695575"/>
              <a:gd name="connsiteY2" fmla="*/ 185738 h 350044"/>
              <a:gd name="connsiteX3" fmla="*/ 862013 w 2695575"/>
              <a:gd name="connsiteY3" fmla="*/ 350044 h 350044"/>
              <a:gd name="connsiteX4" fmla="*/ 466725 w 2695575"/>
              <a:gd name="connsiteY4" fmla="*/ 245269 h 350044"/>
              <a:gd name="connsiteX5" fmla="*/ 59531 w 2695575"/>
              <a:gd name="connsiteY5" fmla="*/ 271463 h 350044"/>
              <a:gd name="connsiteX6" fmla="*/ 0 w 2695575"/>
              <a:gd name="connsiteY6" fmla="*/ 195263 h 350044"/>
              <a:gd name="connsiteX7" fmla="*/ 2555081 w 2695575"/>
              <a:gd name="connsiteY7" fmla="*/ 0 h 350044"/>
              <a:gd name="connsiteX8" fmla="*/ 2695575 w 2695575"/>
              <a:gd name="connsiteY8" fmla="*/ 21431 h 350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95575" h="350044">
                <a:moveTo>
                  <a:pt x="2695575" y="21431"/>
                </a:moveTo>
                <a:lnTo>
                  <a:pt x="1940719" y="326231"/>
                </a:lnTo>
                <a:lnTo>
                  <a:pt x="1409700" y="185738"/>
                </a:lnTo>
                <a:lnTo>
                  <a:pt x="862013" y="350044"/>
                </a:lnTo>
                <a:lnTo>
                  <a:pt x="466725" y="245269"/>
                </a:lnTo>
                <a:lnTo>
                  <a:pt x="59531" y="271463"/>
                </a:lnTo>
                <a:lnTo>
                  <a:pt x="0" y="195263"/>
                </a:lnTo>
                <a:lnTo>
                  <a:pt x="2555081" y="0"/>
                </a:lnTo>
                <a:lnTo>
                  <a:pt x="2695575" y="21431"/>
                </a:lnTo>
                <a:close/>
              </a:path>
            </a:pathLst>
          </a:custGeom>
          <a:solidFill>
            <a:schemeClr val="accent5">
              <a:lumMod val="60000"/>
              <a:lumOff val="40000"/>
              <a:alpha val="50000"/>
            </a:schemeClr>
          </a:solidFill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 dirty="0">
              <a:latin typeface="Arial Narrow" panose="020B0606020202030204" pitchFamily="34" charset="0"/>
            </a:endParaRP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F804F5FD-F8F8-428B-990D-12D2191F1B9E}"/>
              </a:ext>
            </a:extLst>
          </p:cNvPr>
          <p:cNvSpPr/>
          <p:nvPr/>
        </p:nvSpPr>
        <p:spPr>
          <a:xfrm>
            <a:off x="3377186" y="2844465"/>
            <a:ext cx="3779044" cy="1223962"/>
          </a:xfrm>
          <a:custGeom>
            <a:avLst/>
            <a:gdLst>
              <a:gd name="connsiteX0" fmla="*/ 73819 w 3779044"/>
              <a:gd name="connsiteY0" fmla="*/ 1066800 h 1223962"/>
              <a:gd name="connsiteX1" fmla="*/ 0 w 3779044"/>
              <a:gd name="connsiteY1" fmla="*/ 978693 h 1223962"/>
              <a:gd name="connsiteX2" fmla="*/ 659606 w 3779044"/>
              <a:gd name="connsiteY2" fmla="*/ 604837 h 1223962"/>
              <a:gd name="connsiteX3" fmla="*/ 728662 w 3779044"/>
              <a:gd name="connsiteY3" fmla="*/ 511968 h 1223962"/>
              <a:gd name="connsiteX4" fmla="*/ 700087 w 3779044"/>
              <a:gd name="connsiteY4" fmla="*/ 359568 h 1223962"/>
              <a:gd name="connsiteX5" fmla="*/ 1345406 w 3779044"/>
              <a:gd name="connsiteY5" fmla="*/ 142875 h 1223962"/>
              <a:gd name="connsiteX6" fmla="*/ 1590675 w 3779044"/>
              <a:gd name="connsiteY6" fmla="*/ 207168 h 1223962"/>
              <a:gd name="connsiteX7" fmla="*/ 2917031 w 3779044"/>
              <a:gd name="connsiteY7" fmla="*/ 0 h 1223962"/>
              <a:gd name="connsiteX8" fmla="*/ 2981325 w 3779044"/>
              <a:gd name="connsiteY8" fmla="*/ 76200 h 1223962"/>
              <a:gd name="connsiteX9" fmla="*/ 3390900 w 3779044"/>
              <a:gd name="connsiteY9" fmla="*/ 42862 h 1223962"/>
              <a:gd name="connsiteX10" fmla="*/ 3779044 w 3779044"/>
              <a:gd name="connsiteY10" fmla="*/ 152400 h 1223962"/>
              <a:gd name="connsiteX11" fmla="*/ 235744 w 3779044"/>
              <a:gd name="connsiteY11" fmla="*/ 1223962 h 1223962"/>
              <a:gd name="connsiteX12" fmla="*/ 73819 w 3779044"/>
              <a:gd name="connsiteY12" fmla="*/ 1066800 h 1223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779044" h="1223962">
                <a:moveTo>
                  <a:pt x="73819" y="1066800"/>
                </a:moveTo>
                <a:lnTo>
                  <a:pt x="0" y="978693"/>
                </a:lnTo>
                <a:lnTo>
                  <a:pt x="659606" y="604837"/>
                </a:lnTo>
                <a:lnTo>
                  <a:pt x="728662" y="511968"/>
                </a:lnTo>
                <a:lnTo>
                  <a:pt x="700087" y="359568"/>
                </a:lnTo>
                <a:lnTo>
                  <a:pt x="1345406" y="142875"/>
                </a:lnTo>
                <a:lnTo>
                  <a:pt x="1590675" y="207168"/>
                </a:lnTo>
                <a:lnTo>
                  <a:pt x="2917031" y="0"/>
                </a:lnTo>
                <a:lnTo>
                  <a:pt x="2981325" y="76200"/>
                </a:lnTo>
                <a:lnTo>
                  <a:pt x="3390900" y="42862"/>
                </a:lnTo>
                <a:lnTo>
                  <a:pt x="3779044" y="152400"/>
                </a:lnTo>
                <a:lnTo>
                  <a:pt x="235744" y="1223962"/>
                </a:lnTo>
                <a:lnTo>
                  <a:pt x="73819" y="1066800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  <a:alpha val="50000"/>
            </a:schemeClr>
          </a:solidFill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 dirty="0">
              <a:latin typeface="Arial Narrow" panose="020B0606020202030204" pitchFamily="34" charset="0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52A23D8D-07E2-4D9E-85BB-B673730394ED}"/>
              </a:ext>
            </a:extLst>
          </p:cNvPr>
          <p:cNvSpPr/>
          <p:nvPr/>
        </p:nvSpPr>
        <p:spPr>
          <a:xfrm>
            <a:off x="3620073" y="2213433"/>
            <a:ext cx="759619" cy="266700"/>
          </a:xfrm>
          <a:custGeom>
            <a:avLst/>
            <a:gdLst>
              <a:gd name="connsiteX0" fmla="*/ 311944 w 759619"/>
              <a:gd name="connsiteY0" fmla="*/ 0 h 266700"/>
              <a:gd name="connsiteX1" fmla="*/ 759619 w 759619"/>
              <a:gd name="connsiteY1" fmla="*/ 30957 h 266700"/>
              <a:gd name="connsiteX2" fmla="*/ 507207 w 759619"/>
              <a:gd name="connsiteY2" fmla="*/ 95250 h 266700"/>
              <a:gd name="connsiteX3" fmla="*/ 590550 w 759619"/>
              <a:gd name="connsiteY3" fmla="*/ 180975 h 266700"/>
              <a:gd name="connsiteX4" fmla="*/ 392907 w 759619"/>
              <a:gd name="connsiteY4" fmla="*/ 266700 h 266700"/>
              <a:gd name="connsiteX5" fmla="*/ 207169 w 759619"/>
              <a:gd name="connsiteY5" fmla="*/ 261938 h 266700"/>
              <a:gd name="connsiteX6" fmla="*/ 0 w 759619"/>
              <a:gd name="connsiteY6" fmla="*/ 180975 h 266700"/>
              <a:gd name="connsiteX7" fmla="*/ 311944 w 759619"/>
              <a:gd name="connsiteY7" fmla="*/ 0 h 266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59619" h="266700">
                <a:moveTo>
                  <a:pt x="311944" y="0"/>
                </a:moveTo>
                <a:lnTo>
                  <a:pt x="759619" y="30957"/>
                </a:lnTo>
                <a:lnTo>
                  <a:pt x="507207" y="95250"/>
                </a:lnTo>
                <a:lnTo>
                  <a:pt x="590550" y="180975"/>
                </a:lnTo>
                <a:lnTo>
                  <a:pt x="392907" y="266700"/>
                </a:lnTo>
                <a:lnTo>
                  <a:pt x="207169" y="261938"/>
                </a:lnTo>
                <a:lnTo>
                  <a:pt x="0" y="180975"/>
                </a:lnTo>
                <a:lnTo>
                  <a:pt x="311944" y="0"/>
                </a:lnTo>
                <a:close/>
              </a:path>
            </a:pathLst>
          </a:custGeom>
          <a:solidFill>
            <a:schemeClr val="tx2">
              <a:lumMod val="40000"/>
              <a:lumOff val="60000"/>
              <a:alpha val="50000"/>
            </a:schemeClr>
          </a:solidFill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10" name="Text Box 9">
            <a:extLst>
              <a:ext uri="{FF2B5EF4-FFF2-40B4-BE49-F238E27FC236}">
                <a16:creationId xmlns:a16="http://schemas.microsoft.com/office/drawing/2014/main" id="{78DEADCD-EC81-403F-96D6-4F28C9E718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16775" y="3056336"/>
            <a:ext cx="86241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fr-BE" sz="2000" b="1" i="0" dirty="0">
                <a:solidFill>
                  <a:srgbClr val="FFFF00"/>
                </a:solidFill>
                <a:latin typeface="Arial Narrow" panose="020B0606020202030204" pitchFamily="34" charset="0"/>
              </a:rPr>
              <a:t>Trucks</a:t>
            </a:r>
            <a:endParaRPr lang="en-GB" sz="2000" b="1" i="0" dirty="0">
              <a:solidFill>
                <a:srgbClr val="FFFF00"/>
              </a:solidFill>
              <a:latin typeface="Arial Narrow" panose="020B0606020202030204" pitchFamily="34" charset="0"/>
            </a:endParaRPr>
          </a:p>
        </p:txBody>
      </p:sp>
      <p:sp>
        <p:nvSpPr>
          <p:cNvPr id="11" name="Text Box 7">
            <a:extLst>
              <a:ext uri="{FF2B5EF4-FFF2-40B4-BE49-F238E27FC236}">
                <a16:creationId xmlns:a16="http://schemas.microsoft.com/office/drawing/2014/main" id="{145E2BAA-833C-4052-9B92-4F24244AA6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37226" y="3862786"/>
            <a:ext cx="194957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fr-BE" sz="2000" b="1" i="0" dirty="0" err="1">
                <a:solidFill>
                  <a:srgbClr val="FFFF00"/>
                </a:solidFill>
                <a:latin typeface="Arial Narrow" panose="020B0606020202030204" pitchFamily="34" charset="0"/>
              </a:rPr>
              <a:t>Deepsea</a:t>
            </a:r>
            <a:r>
              <a:rPr lang="fr-BE" sz="2000" b="1" i="0" dirty="0">
                <a:solidFill>
                  <a:srgbClr val="FFFF00"/>
                </a:solidFill>
                <a:latin typeface="Arial Narrow" panose="020B0606020202030204" pitchFamily="34" charset="0"/>
              </a:rPr>
              <a:t> services</a:t>
            </a:r>
            <a:endParaRPr lang="en-GB" sz="2000" b="1" i="0" dirty="0">
              <a:solidFill>
                <a:srgbClr val="FFFF00"/>
              </a:solidFill>
              <a:latin typeface="Arial Narrow" panose="020B0606020202030204" pitchFamily="34" charset="0"/>
            </a:endParaRPr>
          </a:p>
        </p:txBody>
      </p:sp>
      <p:sp>
        <p:nvSpPr>
          <p:cNvPr id="12" name="Text Box 11">
            <a:extLst>
              <a:ext uri="{FF2B5EF4-FFF2-40B4-BE49-F238E27FC236}">
                <a16:creationId xmlns:a16="http://schemas.microsoft.com/office/drawing/2014/main" id="{7A10E74B-05E8-4D35-BEE9-F8630DF983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28889" y="2599136"/>
            <a:ext cx="56938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fr-BE" sz="2000" b="1" i="0">
                <a:solidFill>
                  <a:srgbClr val="FFFF00"/>
                </a:solidFill>
                <a:latin typeface="Arial Narrow" panose="020B0606020202030204" pitchFamily="34" charset="0"/>
              </a:rPr>
              <a:t>Rail</a:t>
            </a:r>
            <a:endParaRPr lang="en-GB" sz="2000" b="1" i="0">
              <a:solidFill>
                <a:srgbClr val="FFFF00"/>
              </a:solidFill>
              <a:latin typeface="Arial Narrow" panose="020B0606020202030204" pitchFamily="34" charset="0"/>
            </a:endParaRPr>
          </a:p>
        </p:txBody>
      </p:sp>
      <p:sp>
        <p:nvSpPr>
          <p:cNvPr id="13" name="Text Box 5">
            <a:extLst>
              <a:ext uri="{FF2B5EF4-FFF2-40B4-BE49-F238E27FC236}">
                <a16:creationId xmlns:a16="http://schemas.microsoft.com/office/drawing/2014/main" id="{C50667E3-8B8F-4380-B555-43729A964F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76449" y="2240809"/>
            <a:ext cx="89800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fr-BE" sz="2000" b="1" i="0" dirty="0">
                <a:solidFill>
                  <a:srgbClr val="FFFF00"/>
                </a:solidFill>
                <a:latin typeface="Arial Narrow" panose="020B0606020202030204" pitchFamily="34" charset="0"/>
              </a:rPr>
              <a:t>Barges</a:t>
            </a:r>
            <a:endParaRPr lang="en-GB" sz="2000" b="1" i="0" dirty="0">
              <a:solidFill>
                <a:srgbClr val="FFFF00"/>
              </a:solidFill>
              <a:latin typeface="Arial Narrow" panose="020B0606020202030204" pitchFamily="34" charset="0"/>
            </a:endParaRPr>
          </a:p>
        </p:txBody>
      </p:sp>
      <p:sp>
        <p:nvSpPr>
          <p:cNvPr id="14" name="Action Button: Document 13" title="Read this Web Page">
            <a:hlinkClick r:id="rId4" highlightClick="1"/>
            <a:extLst>
              <a:ext uri="{FF2B5EF4-FFF2-40B4-BE49-F238E27FC236}">
                <a16:creationId xmlns:a16="http://schemas.microsoft.com/office/drawing/2014/main" id="{08A5DCF8-9CD2-49FE-9379-0FD4C7514707}"/>
              </a:ext>
            </a:extLst>
          </p:cNvPr>
          <p:cNvSpPr/>
          <p:nvPr/>
        </p:nvSpPr>
        <p:spPr bwMode="auto">
          <a:xfrm>
            <a:off x="10913015" y="763045"/>
            <a:ext cx="603316" cy="527901"/>
          </a:xfrm>
          <a:prstGeom prst="actionButtonDocument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chemeClr val="accent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3118355-F7B8-4B8B-BAF3-E628E093D40C}"/>
              </a:ext>
            </a:extLst>
          </p:cNvPr>
          <p:cNvSpPr txBox="1"/>
          <p:nvPr/>
        </p:nvSpPr>
        <p:spPr>
          <a:xfrm>
            <a:off x="10216150" y="345351"/>
            <a:ext cx="17011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Agency FB" pitchFamily="34" charset="0"/>
              </a:rPr>
              <a:t>Read this content</a:t>
            </a:r>
          </a:p>
        </p:txBody>
      </p:sp>
    </p:spTree>
    <p:extLst>
      <p:ext uri="{BB962C8B-B14F-4D97-AF65-F5344CB8AC3E}">
        <p14:creationId xmlns:p14="http://schemas.microsoft.com/office/powerpoint/2010/main" val="100316882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Rectangle 136">
            <a:extLst>
              <a:ext uri="{FF2B5EF4-FFF2-40B4-BE49-F238E27FC236}">
                <a16:creationId xmlns:a16="http://schemas.microsoft.com/office/drawing/2014/main" id="{A48E4810-B116-411A-93F3-96282F75B837}"/>
              </a:ext>
            </a:extLst>
          </p:cNvPr>
          <p:cNvSpPr/>
          <p:nvPr/>
        </p:nvSpPr>
        <p:spPr>
          <a:xfrm>
            <a:off x="6260536" y="1486694"/>
            <a:ext cx="4572000" cy="73152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>
              <a:latin typeface="Arial Narrow" panose="020B0606020202030204" pitchFamily="34" charset="0"/>
            </a:endParaRPr>
          </a:p>
        </p:txBody>
      </p: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350FAB71-C9A6-4976-BF0F-9E73194B1EA8}"/>
              </a:ext>
            </a:extLst>
          </p:cNvPr>
          <p:cNvCxnSpPr/>
          <p:nvPr/>
        </p:nvCxnSpPr>
        <p:spPr>
          <a:xfrm>
            <a:off x="6260536" y="2202121"/>
            <a:ext cx="4572000" cy="0"/>
          </a:xfrm>
          <a:prstGeom prst="line">
            <a:avLst/>
          </a:prstGeom>
          <a:ln w="508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3" name="Rectangle 132">
            <a:extLst>
              <a:ext uri="{FF2B5EF4-FFF2-40B4-BE49-F238E27FC236}">
                <a16:creationId xmlns:a16="http://schemas.microsoft.com/office/drawing/2014/main" id="{99A4FC20-193C-4889-AA90-361041DCF0E0}"/>
              </a:ext>
            </a:extLst>
          </p:cNvPr>
          <p:cNvSpPr/>
          <p:nvPr/>
        </p:nvSpPr>
        <p:spPr>
          <a:xfrm>
            <a:off x="10029915" y="5356589"/>
            <a:ext cx="104009" cy="90414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107" name="Rectangle 106">
            <a:extLst>
              <a:ext uri="{FF2B5EF4-FFF2-40B4-BE49-F238E27FC236}">
                <a16:creationId xmlns:a16="http://schemas.microsoft.com/office/drawing/2014/main" id="{A1F45ABF-59F3-45C3-84E1-7439F62D489B}"/>
              </a:ext>
            </a:extLst>
          </p:cNvPr>
          <p:cNvSpPr/>
          <p:nvPr/>
        </p:nvSpPr>
        <p:spPr>
          <a:xfrm>
            <a:off x="7603749" y="5356589"/>
            <a:ext cx="104009" cy="90414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7FF604E-555E-4C20-997E-678B3B0FBD4F}"/>
              </a:ext>
            </a:extLst>
          </p:cNvPr>
          <p:cNvSpPr/>
          <p:nvPr/>
        </p:nvSpPr>
        <p:spPr>
          <a:xfrm>
            <a:off x="1527692" y="1486694"/>
            <a:ext cx="4572000" cy="73152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5E51848-C260-41AF-8AA0-6D0FC861CA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Conventional and Emerging Container Terminal Configurations</a:t>
            </a:r>
          </a:p>
        </p:txBody>
      </p:sp>
      <p:sp>
        <p:nvSpPr>
          <p:cNvPr id="5" name="Rectangle 46">
            <a:extLst>
              <a:ext uri="{FF2B5EF4-FFF2-40B4-BE49-F238E27FC236}">
                <a16:creationId xmlns:a16="http://schemas.microsoft.com/office/drawing/2014/main" id="{AC50E939-49E4-420B-AAA2-9A2D11353E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7692" y="1486694"/>
            <a:ext cx="4572000" cy="3474720"/>
          </a:xfrm>
          <a:prstGeom prst="rect">
            <a:avLst/>
          </a:prstGeom>
          <a:noFill/>
          <a:ln w="31750">
            <a:solidFill>
              <a:srgbClr val="80808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6" name="Rectangle 46">
            <a:extLst>
              <a:ext uri="{FF2B5EF4-FFF2-40B4-BE49-F238E27FC236}">
                <a16:creationId xmlns:a16="http://schemas.microsoft.com/office/drawing/2014/main" id="{07065AD4-B8C4-48CD-AB91-2796B1B45C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60536" y="1486694"/>
            <a:ext cx="4572000" cy="3474720"/>
          </a:xfrm>
          <a:prstGeom prst="rect">
            <a:avLst/>
          </a:prstGeom>
          <a:noFill/>
          <a:ln w="31750">
            <a:solidFill>
              <a:srgbClr val="80808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i="0">
              <a:latin typeface="Arial Narrow" panose="020B0606020202030204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E3D7030-97EF-4FFB-8059-68BB4A2D5B4E}"/>
              </a:ext>
            </a:extLst>
          </p:cNvPr>
          <p:cNvCxnSpPr/>
          <p:nvPr/>
        </p:nvCxnSpPr>
        <p:spPr>
          <a:xfrm>
            <a:off x="1527692" y="2202121"/>
            <a:ext cx="4572000" cy="0"/>
          </a:xfrm>
          <a:prstGeom prst="line">
            <a:avLst/>
          </a:prstGeom>
          <a:ln w="508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A6E71412-F376-4D78-82F1-E8AF3209C04D}"/>
              </a:ext>
            </a:extLst>
          </p:cNvPr>
          <p:cNvSpPr/>
          <p:nvPr/>
        </p:nvSpPr>
        <p:spPr>
          <a:xfrm>
            <a:off x="1812875" y="1859590"/>
            <a:ext cx="1807369" cy="276225"/>
          </a:xfrm>
          <a:custGeom>
            <a:avLst/>
            <a:gdLst>
              <a:gd name="connsiteX0" fmla="*/ 0 w 1807369"/>
              <a:gd name="connsiteY0" fmla="*/ 0 h 276225"/>
              <a:gd name="connsiteX1" fmla="*/ 0 w 1807369"/>
              <a:gd name="connsiteY1" fmla="*/ 276225 h 276225"/>
              <a:gd name="connsiteX2" fmla="*/ 1533525 w 1807369"/>
              <a:gd name="connsiteY2" fmla="*/ 276225 h 276225"/>
              <a:gd name="connsiteX3" fmla="*/ 1626394 w 1807369"/>
              <a:gd name="connsiteY3" fmla="*/ 245269 h 276225"/>
              <a:gd name="connsiteX4" fmla="*/ 1681163 w 1807369"/>
              <a:gd name="connsiteY4" fmla="*/ 230982 h 276225"/>
              <a:gd name="connsiteX5" fmla="*/ 1745457 w 1807369"/>
              <a:gd name="connsiteY5" fmla="*/ 209550 h 276225"/>
              <a:gd name="connsiteX6" fmla="*/ 1785938 w 1807369"/>
              <a:gd name="connsiteY6" fmla="*/ 185738 h 276225"/>
              <a:gd name="connsiteX7" fmla="*/ 1807369 w 1807369"/>
              <a:gd name="connsiteY7" fmla="*/ 154782 h 276225"/>
              <a:gd name="connsiteX8" fmla="*/ 1807369 w 1807369"/>
              <a:gd name="connsiteY8" fmla="*/ 128588 h 276225"/>
              <a:gd name="connsiteX9" fmla="*/ 1797844 w 1807369"/>
              <a:gd name="connsiteY9" fmla="*/ 104775 h 276225"/>
              <a:gd name="connsiteX10" fmla="*/ 1771650 w 1807369"/>
              <a:gd name="connsiteY10" fmla="*/ 80963 h 276225"/>
              <a:gd name="connsiteX11" fmla="*/ 1731169 w 1807369"/>
              <a:gd name="connsiteY11" fmla="*/ 59532 h 276225"/>
              <a:gd name="connsiteX12" fmla="*/ 1685925 w 1807369"/>
              <a:gd name="connsiteY12" fmla="*/ 42863 h 276225"/>
              <a:gd name="connsiteX13" fmla="*/ 1638300 w 1807369"/>
              <a:gd name="connsiteY13" fmla="*/ 28575 h 276225"/>
              <a:gd name="connsiteX14" fmla="*/ 1604963 w 1807369"/>
              <a:gd name="connsiteY14" fmla="*/ 11907 h 276225"/>
              <a:gd name="connsiteX15" fmla="*/ 0 w 1807369"/>
              <a:gd name="connsiteY15" fmla="*/ 0 h 276225"/>
              <a:gd name="connsiteX0" fmla="*/ 0 w 1807369"/>
              <a:gd name="connsiteY0" fmla="*/ 0 h 276225"/>
              <a:gd name="connsiteX1" fmla="*/ 0 w 1807369"/>
              <a:gd name="connsiteY1" fmla="*/ 276225 h 276225"/>
              <a:gd name="connsiteX2" fmla="*/ 1533525 w 1807369"/>
              <a:gd name="connsiteY2" fmla="*/ 276225 h 276225"/>
              <a:gd name="connsiteX3" fmla="*/ 1626394 w 1807369"/>
              <a:gd name="connsiteY3" fmla="*/ 245269 h 276225"/>
              <a:gd name="connsiteX4" fmla="*/ 1681163 w 1807369"/>
              <a:gd name="connsiteY4" fmla="*/ 230982 h 276225"/>
              <a:gd name="connsiteX5" fmla="*/ 1745457 w 1807369"/>
              <a:gd name="connsiteY5" fmla="*/ 209550 h 276225"/>
              <a:gd name="connsiteX6" fmla="*/ 1785938 w 1807369"/>
              <a:gd name="connsiteY6" fmla="*/ 185738 h 276225"/>
              <a:gd name="connsiteX7" fmla="*/ 1807369 w 1807369"/>
              <a:gd name="connsiteY7" fmla="*/ 154782 h 276225"/>
              <a:gd name="connsiteX8" fmla="*/ 1807369 w 1807369"/>
              <a:gd name="connsiteY8" fmla="*/ 128588 h 276225"/>
              <a:gd name="connsiteX9" fmla="*/ 1797844 w 1807369"/>
              <a:gd name="connsiteY9" fmla="*/ 104775 h 276225"/>
              <a:gd name="connsiteX10" fmla="*/ 1771650 w 1807369"/>
              <a:gd name="connsiteY10" fmla="*/ 80963 h 276225"/>
              <a:gd name="connsiteX11" fmla="*/ 1731169 w 1807369"/>
              <a:gd name="connsiteY11" fmla="*/ 59532 h 276225"/>
              <a:gd name="connsiteX12" fmla="*/ 1685925 w 1807369"/>
              <a:gd name="connsiteY12" fmla="*/ 42863 h 276225"/>
              <a:gd name="connsiteX13" fmla="*/ 1638300 w 1807369"/>
              <a:gd name="connsiteY13" fmla="*/ 28575 h 276225"/>
              <a:gd name="connsiteX14" fmla="*/ 1524000 w 1807369"/>
              <a:gd name="connsiteY14" fmla="*/ 11907 h 276225"/>
              <a:gd name="connsiteX15" fmla="*/ 0 w 1807369"/>
              <a:gd name="connsiteY15" fmla="*/ 0 h 276225"/>
              <a:gd name="connsiteX0" fmla="*/ 0 w 1807369"/>
              <a:gd name="connsiteY0" fmla="*/ 0 h 276225"/>
              <a:gd name="connsiteX1" fmla="*/ 0 w 1807369"/>
              <a:gd name="connsiteY1" fmla="*/ 276225 h 276225"/>
              <a:gd name="connsiteX2" fmla="*/ 1533525 w 1807369"/>
              <a:gd name="connsiteY2" fmla="*/ 276225 h 276225"/>
              <a:gd name="connsiteX3" fmla="*/ 1612107 w 1807369"/>
              <a:gd name="connsiteY3" fmla="*/ 257175 h 276225"/>
              <a:gd name="connsiteX4" fmla="*/ 1681163 w 1807369"/>
              <a:gd name="connsiteY4" fmla="*/ 230982 h 276225"/>
              <a:gd name="connsiteX5" fmla="*/ 1745457 w 1807369"/>
              <a:gd name="connsiteY5" fmla="*/ 209550 h 276225"/>
              <a:gd name="connsiteX6" fmla="*/ 1785938 w 1807369"/>
              <a:gd name="connsiteY6" fmla="*/ 185738 h 276225"/>
              <a:gd name="connsiteX7" fmla="*/ 1807369 w 1807369"/>
              <a:gd name="connsiteY7" fmla="*/ 154782 h 276225"/>
              <a:gd name="connsiteX8" fmla="*/ 1807369 w 1807369"/>
              <a:gd name="connsiteY8" fmla="*/ 128588 h 276225"/>
              <a:gd name="connsiteX9" fmla="*/ 1797844 w 1807369"/>
              <a:gd name="connsiteY9" fmla="*/ 104775 h 276225"/>
              <a:gd name="connsiteX10" fmla="*/ 1771650 w 1807369"/>
              <a:gd name="connsiteY10" fmla="*/ 80963 h 276225"/>
              <a:gd name="connsiteX11" fmla="*/ 1731169 w 1807369"/>
              <a:gd name="connsiteY11" fmla="*/ 59532 h 276225"/>
              <a:gd name="connsiteX12" fmla="*/ 1685925 w 1807369"/>
              <a:gd name="connsiteY12" fmla="*/ 42863 h 276225"/>
              <a:gd name="connsiteX13" fmla="*/ 1638300 w 1807369"/>
              <a:gd name="connsiteY13" fmla="*/ 28575 h 276225"/>
              <a:gd name="connsiteX14" fmla="*/ 1524000 w 1807369"/>
              <a:gd name="connsiteY14" fmla="*/ 11907 h 276225"/>
              <a:gd name="connsiteX15" fmla="*/ 0 w 1807369"/>
              <a:gd name="connsiteY15" fmla="*/ 0 h 276225"/>
              <a:gd name="connsiteX0" fmla="*/ 0 w 1807369"/>
              <a:gd name="connsiteY0" fmla="*/ 0 h 276225"/>
              <a:gd name="connsiteX1" fmla="*/ 0 w 1807369"/>
              <a:gd name="connsiteY1" fmla="*/ 276225 h 276225"/>
              <a:gd name="connsiteX2" fmla="*/ 1533525 w 1807369"/>
              <a:gd name="connsiteY2" fmla="*/ 276225 h 276225"/>
              <a:gd name="connsiteX3" fmla="*/ 1612107 w 1807369"/>
              <a:gd name="connsiteY3" fmla="*/ 257175 h 276225"/>
              <a:gd name="connsiteX4" fmla="*/ 1681163 w 1807369"/>
              <a:gd name="connsiteY4" fmla="*/ 230982 h 276225"/>
              <a:gd name="connsiteX5" fmla="*/ 1745457 w 1807369"/>
              <a:gd name="connsiteY5" fmla="*/ 209550 h 276225"/>
              <a:gd name="connsiteX6" fmla="*/ 1785938 w 1807369"/>
              <a:gd name="connsiteY6" fmla="*/ 185738 h 276225"/>
              <a:gd name="connsiteX7" fmla="*/ 1807369 w 1807369"/>
              <a:gd name="connsiteY7" fmla="*/ 154782 h 276225"/>
              <a:gd name="connsiteX8" fmla="*/ 1807369 w 1807369"/>
              <a:gd name="connsiteY8" fmla="*/ 128588 h 276225"/>
              <a:gd name="connsiteX9" fmla="*/ 1797844 w 1807369"/>
              <a:gd name="connsiteY9" fmla="*/ 104775 h 276225"/>
              <a:gd name="connsiteX10" fmla="*/ 1771650 w 1807369"/>
              <a:gd name="connsiteY10" fmla="*/ 80963 h 276225"/>
              <a:gd name="connsiteX11" fmla="*/ 1731169 w 1807369"/>
              <a:gd name="connsiteY11" fmla="*/ 59532 h 276225"/>
              <a:gd name="connsiteX12" fmla="*/ 1685925 w 1807369"/>
              <a:gd name="connsiteY12" fmla="*/ 42863 h 276225"/>
              <a:gd name="connsiteX13" fmla="*/ 1604962 w 1807369"/>
              <a:gd name="connsiteY13" fmla="*/ 21432 h 276225"/>
              <a:gd name="connsiteX14" fmla="*/ 1524000 w 1807369"/>
              <a:gd name="connsiteY14" fmla="*/ 11907 h 276225"/>
              <a:gd name="connsiteX15" fmla="*/ 0 w 1807369"/>
              <a:gd name="connsiteY15" fmla="*/ 0 h 276225"/>
              <a:gd name="connsiteX0" fmla="*/ 0 w 1807369"/>
              <a:gd name="connsiteY0" fmla="*/ 0 h 276225"/>
              <a:gd name="connsiteX1" fmla="*/ 0 w 1807369"/>
              <a:gd name="connsiteY1" fmla="*/ 276225 h 276225"/>
              <a:gd name="connsiteX2" fmla="*/ 1533525 w 1807369"/>
              <a:gd name="connsiteY2" fmla="*/ 276225 h 276225"/>
              <a:gd name="connsiteX3" fmla="*/ 1612107 w 1807369"/>
              <a:gd name="connsiteY3" fmla="*/ 257175 h 276225"/>
              <a:gd name="connsiteX4" fmla="*/ 1681163 w 1807369"/>
              <a:gd name="connsiteY4" fmla="*/ 240507 h 276225"/>
              <a:gd name="connsiteX5" fmla="*/ 1745457 w 1807369"/>
              <a:gd name="connsiteY5" fmla="*/ 209550 h 276225"/>
              <a:gd name="connsiteX6" fmla="*/ 1785938 w 1807369"/>
              <a:gd name="connsiteY6" fmla="*/ 185738 h 276225"/>
              <a:gd name="connsiteX7" fmla="*/ 1807369 w 1807369"/>
              <a:gd name="connsiteY7" fmla="*/ 154782 h 276225"/>
              <a:gd name="connsiteX8" fmla="*/ 1807369 w 1807369"/>
              <a:gd name="connsiteY8" fmla="*/ 128588 h 276225"/>
              <a:gd name="connsiteX9" fmla="*/ 1797844 w 1807369"/>
              <a:gd name="connsiteY9" fmla="*/ 104775 h 276225"/>
              <a:gd name="connsiteX10" fmla="*/ 1771650 w 1807369"/>
              <a:gd name="connsiteY10" fmla="*/ 80963 h 276225"/>
              <a:gd name="connsiteX11" fmla="*/ 1731169 w 1807369"/>
              <a:gd name="connsiteY11" fmla="*/ 59532 h 276225"/>
              <a:gd name="connsiteX12" fmla="*/ 1685925 w 1807369"/>
              <a:gd name="connsiteY12" fmla="*/ 42863 h 276225"/>
              <a:gd name="connsiteX13" fmla="*/ 1604962 w 1807369"/>
              <a:gd name="connsiteY13" fmla="*/ 21432 h 276225"/>
              <a:gd name="connsiteX14" fmla="*/ 1524000 w 1807369"/>
              <a:gd name="connsiteY14" fmla="*/ 11907 h 276225"/>
              <a:gd name="connsiteX15" fmla="*/ 0 w 1807369"/>
              <a:gd name="connsiteY15" fmla="*/ 0 h 276225"/>
              <a:gd name="connsiteX0" fmla="*/ 0 w 1807369"/>
              <a:gd name="connsiteY0" fmla="*/ 0 h 276225"/>
              <a:gd name="connsiteX1" fmla="*/ 0 w 1807369"/>
              <a:gd name="connsiteY1" fmla="*/ 276225 h 276225"/>
              <a:gd name="connsiteX2" fmla="*/ 1526381 w 1807369"/>
              <a:gd name="connsiteY2" fmla="*/ 276225 h 276225"/>
              <a:gd name="connsiteX3" fmla="*/ 1612107 w 1807369"/>
              <a:gd name="connsiteY3" fmla="*/ 257175 h 276225"/>
              <a:gd name="connsiteX4" fmla="*/ 1681163 w 1807369"/>
              <a:gd name="connsiteY4" fmla="*/ 240507 h 276225"/>
              <a:gd name="connsiteX5" fmla="*/ 1745457 w 1807369"/>
              <a:gd name="connsiteY5" fmla="*/ 209550 h 276225"/>
              <a:gd name="connsiteX6" fmla="*/ 1785938 w 1807369"/>
              <a:gd name="connsiteY6" fmla="*/ 185738 h 276225"/>
              <a:gd name="connsiteX7" fmla="*/ 1807369 w 1807369"/>
              <a:gd name="connsiteY7" fmla="*/ 154782 h 276225"/>
              <a:gd name="connsiteX8" fmla="*/ 1807369 w 1807369"/>
              <a:gd name="connsiteY8" fmla="*/ 128588 h 276225"/>
              <a:gd name="connsiteX9" fmla="*/ 1797844 w 1807369"/>
              <a:gd name="connsiteY9" fmla="*/ 104775 h 276225"/>
              <a:gd name="connsiteX10" fmla="*/ 1771650 w 1807369"/>
              <a:gd name="connsiteY10" fmla="*/ 80963 h 276225"/>
              <a:gd name="connsiteX11" fmla="*/ 1731169 w 1807369"/>
              <a:gd name="connsiteY11" fmla="*/ 59532 h 276225"/>
              <a:gd name="connsiteX12" fmla="*/ 1685925 w 1807369"/>
              <a:gd name="connsiteY12" fmla="*/ 42863 h 276225"/>
              <a:gd name="connsiteX13" fmla="*/ 1604962 w 1807369"/>
              <a:gd name="connsiteY13" fmla="*/ 21432 h 276225"/>
              <a:gd name="connsiteX14" fmla="*/ 1524000 w 1807369"/>
              <a:gd name="connsiteY14" fmla="*/ 11907 h 276225"/>
              <a:gd name="connsiteX15" fmla="*/ 0 w 1807369"/>
              <a:gd name="connsiteY15" fmla="*/ 0 h 276225"/>
              <a:gd name="connsiteX0" fmla="*/ 0 w 1807369"/>
              <a:gd name="connsiteY0" fmla="*/ 0 h 276225"/>
              <a:gd name="connsiteX1" fmla="*/ 0 w 1807369"/>
              <a:gd name="connsiteY1" fmla="*/ 276225 h 276225"/>
              <a:gd name="connsiteX2" fmla="*/ 1526381 w 1807369"/>
              <a:gd name="connsiteY2" fmla="*/ 276225 h 276225"/>
              <a:gd name="connsiteX3" fmla="*/ 1612107 w 1807369"/>
              <a:gd name="connsiteY3" fmla="*/ 257175 h 276225"/>
              <a:gd name="connsiteX4" fmla="*/ 1681163 w 1807369"/>
              <a:gd name="connsiteY4" fmla="*/ 240507 h 276225"/>
              <a:gd name="connsiteX5" fmla="*/ 1745457 w 1807369"/>
              <a:gd name="connsiteY5" fmla="*/ 209550 h 276225"/>
              <a:gd name="connsiteX6" fmla="*/ 1785938 w 1807369"/>
              <a:gd name="connsiteY6" fmla="*/ 185738 h 276225"/>
              <a:gd name="connsiteX7" fmla="*/ 1807369 w 1807369"/>
              <a:gd name="connsiteY7" fmla="*/ 154782 h 276225"/>
              <a:gd name="connsiteX8" fmla="*/ 1807369 w 1807369"/>
              <a:gd name="connsiteY8" fmla="*/ 128588 h 276225"/>
              <a:gd name="connsiteX9" fmla="*/ 1797844 w 1807369"/>
              <a:gd name="connsiteY9" fmla="*/ 104775 h 276225"/>
              <a:gd name="connsiteX10" fmla="*/ 1771650 w 1807369"/>
              <a:gd name="connsiteY10" fmla="*/ 80963 h 276225"/>
              <a:gd name="connsiteX11" fmla="*/ 1731169 w 1807369"/>
              <a:gd name="connsiteY11" fmla="*/ 59532 h 276225"/>
              <a:gd name="connsiteX12" fmla="*/ 1685925 w 1807369"/>
              <a:gd name="connsiteY12" fmla="*/ 42863 h 276225"/>
              <a:gd name="connsiteX13" fmla="*/ 1604962 w 1807369"/>
              <a:gd name="connsiteY13" fmla="*/ 21432 h 276225"/>
              <a:gd name="connsiteX14" fmla="*/ 1524000 w 1807369"/>
              <a:gd name="connsiteY14" fmla="*/ 11907 h 276225"/>
              <a:gd name="connsiteX15" fmla="*/ 0 w 1807369"/>
              <a:gd name="connsiteY15" fmla="*/ 0 h 276225"/>
              <a:gd name="connsiteX0" fmla="*/ 0 w 1807369"/>
              <a:gd name="connsiteY0" fmla="*/ 0 h 276225"/>
              <a:gd name="connsiteX1" fmla="*/ 0 w 1807369"/>
              <a:gd name="connsiteY1" fmla="*/ 276225 h 276225"/>
              <a:gd name="connsiteX2" fmla="*/ 1526381 w 1807369"/>
              <a:gd name="connsiteY2" fmla="*/ 276225 h 276225"/>
              <a:gd name="connsiteX3" fmla="*/ 1612107 w 1807369"/>
              <a:gd name="connsiteY3" fmla="*/ 257175 h 276225"/>
              <a:gd name="connsiteX4" fmla="*/ 1681163 w 1807369"/>
              <a:gd name="connsiteY4" fmla="*/ 240507 h 276225"/>
              <a:gd name="connsiteX5" fmla="*/ 1731170 w 1807369"/>
              <a:gd name="connsiteY5" fmla="*/ 221456 h 276225"/>
              <a:gd name="connsiteX6" fmla="*/ 1785938 w 1807369"/>
              <a:gd name="connsiteY6" fmla="*/ 185738 h 276225"/>
              <a:gd name="connsiteX7" fmla="*/ 1807369 w 1807369"/>
              <a:gd name="connsiteY7" fmla="*/ 154782 h 276225"/>
              <a:gd name="connsiteX8" fmla="*/ 1807369 w 1807369"/>
              <a:gd name="connsiteY8" fmla="*/ 128588 h 276225"/>
              <a:gd name="connsiteX9" fmla="*/ 1797844 w 1807369"/>
              <a:gd name="connsiteY9" fmla="*/ 104775 h 276225"/>
              <a:gd name="connsiteX10" fmla="*/ 1771650 w 1807369"/>
              <a:gd name="connsiteY10" fmla="*/ 80963 h 276225"/>
              <a:gd name="connsiteX11" fmla="*/ 1731169 w 1807369"/>
              <a:gd name="connsiteY11" fmla="*/ 59532 h 276225"/>
              <a:gd name="connsiteX12" fmla="*/ 1685925 w 1807369"/>
              <a:gd name="connsiteY12" fmla="*/ 42863 h 276225"/>
              <a:gd name="connsiteX13" fmla="*/ 1604962 w 1807369"/>
              <a:gd name="connsiteY13" fmla="*/ 21432 h 276225"/>
              <a:gd name="connsiteX14" fmla="*/ 1524000 w 1807369"/>
              <a:gd name="connsiteY14" fmla="*/ 11907 h 276225"/>
              <a:gd name="connsiteX15" fmla="*/ 0 w 1807369"/>
              <a:gd name="connsiteY15" fmla="*/ 0 h 276225"/>
              <a:gd name="connsiteX0" fmla="*/ 0 w 1807369"/>
              <a:gd name="connsiteY0" fmla="*/ 0 h 276225"/>
              <a:gd name="connsiteX1" fmla="*/ 0 w 1807369"/>
              <a:gd name="connsiteY1" fmla="*/ 276225 h 276225"/>
              <a:gd name="connsiteX2" fmla="*/ 1526381 w 1807369"/>
              <a:gd name="connsiteY2" fmla="*/ 276225 h 276225"/>
              <a:gd name="connsiteX3" fmla="*/ 1612107 w 1807369"/>
              <a:gd name="connsiteY3" fmla="*/ 257175 h 276225"/>
              <a:gd name="connsiteX4" fmla="*/ 1681163 w 1807369"/>
              <a:gd name="connsiteY4" fmla="*/ 240507 h 276225"/>
              <a:gd name="connsiteX5" fmla="*/ 1731170 w 1807369"/>
              <a:gd name="connsiteY5" fmla="*/ 221456 h 276225"/>
              <a:gd name="connsiteX6" fmla="*/ 1778794 w 1807369"/>
              <a:gd name="connsiteY6" fmla="*/ 192881 h 276225"/>
              <a:gd name="connsiteX7" fmla="*/ 1807369 w 1807369"/>
              <a:gd name="connsiteY7" fmla="*/ 154782 h 276225"/>
              <a:gd name="connsiteX8" fmla="*/ 1807369 w 1807369"/>
              <a:gd name="connsiteY8" fmla="*/ 128588 h 276225"/>
              <a:gd name="connsiteX9" fmla="*/ 1797844 w 1807369"/>
              <a:gd name="connsiteY9" fmla="*/ 104775 h 276225"/>
              <a:gd name="connsiteX10" fmla="*/ 1771650 w 1807369"/>
              <a:gd name="connsiteY10" fmla="*/ 80963 h 276225"/>
              <a:gd name="connsiteX11" fmla="*/ 1731169 w 1807369"/>
              <a:gd name="connsiteY11" fmla="*/ 59532 h 276225"/>
              <a:gd name="connsiteX12" fmla="*/ 1685925 w 1807369"/>
              <a:gd name="connsiteY12" fmla="*/ 42863 h 276225"/>
              <a:gd name="connsiteX13" fmla="*/ 1604962 w 1807369"/>
              <a:gd name="connsiteY13" fmla="*/ 21432 h 276225"/>
              <a:gd name="connsiteX14" fmla="*/ 1524000 w 1807369"/>
              <a:gd name="connsiteY14" fmla="*/ 11907 h 276225"/>
              <a:gd name="connsiteX15" fmla="*/ 0 w 1807369"/>
              <a:gd name="connsiteY15" fmla="*/ 0 h 276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807369" h="276225">
                <a:moveTo>
                  <a:pt x="0" y="0"/>
                </a:moveTo>
                <a:lnTo>
                  <a:pt x="0" y="276225"/>
                </a:lnTo>
                <a:lnTo>
                  <a:pt x="1526381" y="276225"/>
                </a:lnTo>
                <a:lnTo>
                  <a:pt x="1612107" y="257175"/>
                </a:lnTo>
                <a:lnTo>
                  <a:pt x="1681163" y="240507"/>
                </a:lnTo>
                <a:lnTo>
                  <a:pt x="1731170" y="221456"/>
                </a:lnTo>
                <a:lnTo>
                  <a:pt x="1778794" y="192881"/>
                </a:lnTo>
                <a:lnTo>
                  <a:pt x="1807369" y="154782"/>
                </a:lnTo>
                <a:lnTo>
                  <a:pt x="1807369" y="128588"/>
                </a:lnTo>
                <a:lnTo>
                  <a:pt x="1797844" y="104775"/>
                </a:lnTo>
                <a:lnTo>
                  <a:pt x="1771650" y="80963"/>
                </a:lnTo>
                <a:lnTo>
                  <a:pt x="1731169" y="59532"/>
                </a:lnTo>
                <a:lnTo>
                  <a:pt x="1685925" y="42863"/>
                </a:lnTo>
                <a:lnTo>
                  <a:pt x="1604962" y="21432"/>
                </a:lnTo>
                <a:lnTo>
                  <a:pt x="1524000" y="11907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14904F0B-605B-475A-A52C-B9C4E89C9041}"/>
              </a:ext>
            </a:extLst>
          </p:cNvPr>
          <p:cNvSpPr/>
          <p:nvPr/>
        </p:nvSpPr>
        <p:spPr>
          <a:xfrm>
            <a:off x="4067356" y="1859589"/>
            <a:ext cx="1807369" cy="276225"/>
          </a:xfrm>
          <a:custGeom>
            <a:avLst/>
            <a:gdLst>
              <a:gd name="connsiteX0" fmla="*/ 0 w 1807369"/>
              <a:gd name="connsiteY0" fmla="*/ 0 h 276225"/>
              <a:gd name="connsiteX1" fmla="*/ 0 w 1807369"/>
              <a:gd name="connsiteY1" fmla="*/ 276225 h 276225"/>
              <a:gd name="connsiteX2" fmla="*/ 1533525 w 1807369"/>
              <a:gd name="connsiteY2" fmla="*/ 276225 h 276225"/>
              <a:gd name="connsiteX3" fmla="*/ 1626394 w 1807369"/>
              <a:gd name="connsiteY3" fmla="*/ 245269 h 276225"/>
              <a:gd name="connsiteX4" fmla="*/ 1681163 w 1807369"/>
              <a:gd name="connsiteY4" fmla="*/ 230982 h 276225"/>
              <a:gd name="connsiteX5" fmla="*/ 1745457 w 1807369"/>
              <a:gd name="connsiteY5" fmla="*/ 209550 h 276225"/>
              <a:gd name="connsiteX6" fmla="*/ 1785938 w 1807369"/>
              <a:gd name="connsiteY6" fmla="*/ 185738 h 276225"/>
              <a:gd name="connsiteX7" fmla="*/ 1807369 w 1807369"/>
              <a:gd name="connsiteY7" fmla="*/ 154782 h 276225"/>
              <a:gd name="connsiteX8" fmla="*/ 1807369 w 1807369"/>
              <a:gd name="connsiteY8" fmla="*/ 128588 h 276225"/>
              <a:gd name="connsiteX9" fmla="*/ 1797844 w 1807369"/>
              <a:gd name="connsiteY9" fmla="*/ 104775 h 276225"/>
              <a:gd name="connsiteX10" fmla="*/ 1771650 w 1807369"/>
              <a:gd name="connsiteY10" fmla="*/ 80963 h 276225"/>
              <a:gd name="connsiteX11" fmla="*/ 1731169 w 1807369"/>
              <a:gd name="connsiteY11" fmla="*/ 59532 h 276225"/>
              <a:gd name="connsiteX12" fmla="*/ 1685925 w 1807369"/>
              <a:gd name="connsiteY12" fmla="*/ 42863 h 276225"/>
              <a:gd name="connsiteX13" fmla="*/ 1638300 w 1807369"/>
              <a:gd name="connsiteY13" fmla="*/ 28575 h 276225"/>
              <a:gd name="connsiteX14" fmla="*/ 1604963 w 1807369"/>
              <a:gd name="connsiteY14" fmla="*/ 11907 h 276225"/>
              <a:gd name="connsiteX15" fmla="*/ 0 w 1807369"/>
              <a:gd name="connsiteY15" fmla="*/ 0 h 276225"/>
              <a:gd name="connsiteX0" fmla="*/ 0 w 1807369"/>
              <a:gd name="connsiteY0" fmla="*/ 0 h 276225"/>
              <a:gd name="connsiteX1" fmla="*/ 0 w 1807369"/>
              <a:gd name="connsiteY1" fmla="*/ 276225 h 276225"/>
              <a:gd name="connsiteX2" fmla="*/ 1533525 w 1807369"/>
              <a:gd name="connsiteY2" fmla="*/ 276225 h 276225"/>
              <a:gd name="connsiteX3" fmla="*/ 1626394 w 1807369"/>
              <a:gd name="connsiteY3" fmla="*/ 245269 h 276225"/>
              <a:gd name="connsiteX4" fmla="*/ 1681163 w 1807369"/>
              <a:gd name="connsiteY4" fmla="*/ 230982 h 276225"/>
              <a:gd name="connsiteX5" fmla="*/ 1745457 w 1807369"/>
              <a:gd name="connsiteY5" fmla="*/ 209550 h 276225"/>
              <a:gd name="connsiteX6" fmla="*/ 1785938 w 1807369"/>
              <a:gd name="connsiteY6" fmla="*/ 185738 h 276225"/>
              <a:gd name="connsiteX7" fmla="*/ 1807369 w 1807369"/>
              <a:gd name="connsiteY7" fmla="*/ 154782 h 276225"/>
              <a:gd name="connsiteX8" fmla="*/ 1807369 w 1807369"/>
              <a:gd name="connsiteY8" fmla="*/ 128588 h 276225"/>
              <a:gd name="connsiteX9" fmla="*/ 1797844 w 1807369"/>
              <a:gd name="connsiteY9" fmla="*/ 104775 h 276225"/>
              <a:gd name="connsiteX10" fmla="*/ 1771650 w 1807369"/>
              <a:gd name="connsiteY10" fmla="*/ 80963 h 276225"/>
              <a:gd name="connsiteX11" fmla="*/ 1731169 w 1807369"/>
              <a:gd name="connsiteY11" fmla="*/ 59532 h 276225"/>
              <a:gd name="connsiteX12" fmla="*/ 1685925 w 1807369"/>
              <a:gd name="connsiteY12" fmla="*/ 42863 h 276225"/>
              <a:gd name="connsiteX13" fmla="*/ 1638300 w 1807369"/>
              <a:gd name="connsiteY13" fmla="*/ 28575 h 276225"/>
              <a:gd name="connsiteX14" fmla="*/ 1524000 w 1807369"/>
              <a:gd name="connsiteY14" fmla="*/ 11907 h 276225"/>
              <a:gd name="connsiteX15" fmla="*/ 0 w 1807369"/>
              <a:gd name="connsiteY15" fmla="*/ 0 h 276225"/>
              <a:gd name="connsiteX0" fmla="*/ 0 w 1807369"/>
              <a:gd name="connsiteY0" fmla="*/ 0 h 276225"/>
              <a:gd name="connsiteX1" fmla="*/ 0 w 1807369"/>
              <a:gd name="connsiteY1" fmla="*/ 276225 h 276225"/>
              <a:gd name="connsiteX2" fmla="*/ 1533525 w 1807369"/>
              <a:gd name="connsiteY2" fmla="*/ 276225 h 276225"/>
              <a:gd name="connsiteX3" fmla="*/ 1612107 w 1807369"/>
              <a:gd name="connsiteY3" fmla="*/ 257175 h 276225"/>
              <a:gd name="connsiteX4" fmla="*/ 1681163 w 1807369"/>
              <a:gd name="connsiteY4" fmla="*/ 230982 h 276225"/>
              <a:gd name="connsiteX5" fmla="*/ 1745457 w 1807369"/>
              <a:gd name="connsiteY5" fmla="*/ 209550 h 276225"/>
              <a:gd name="connsiteX6" fmla="*/ 1785938 w 1807369"/>
              <a:gd name="connsiteY6" fmla="*/ 185738 h 276225"/>
              <a:gd name="connsiteX7" fmla="*/ 1807369 w 1807369"/>
              <a:gd name="connsiteY7" fmla="*/ 154782 h 276225"/>
              <a:gd name="connsiteX8" fmla="*/ 1807369 w 1807369"/>
              <a:gd name="connsiteY8" fmla="*/ 128588 h 276225"/>
              <a:gd name="connsiteX9" fmla="*/ 1797844 w 1807369"/>
              <a:gd name="connsiteY9" fmla="*/ 104775 h 276225"/>
              <a:gd name="connsiteX10" fmla="*/ 1771650 w 1807369"/>
              <a:gd name="connsiteY10" fmla="*/ 80963 h 276225"/>
              <a:gd name="connsiteX11" fmla="*/ 1731169 w 1807369"/>
              <a:gd name="connsiteY11" fmla="*/ 59532 h 276225"/>
              <a:gd name="connsiteX12" fmla="*/ 1685925 w 1807369"/>
              <a:gd name="connsiteY12" fmla="*/ 42863 h 276225"/>
              <a:gd name="connsiteX13" fmla="*/ 1638300 w 1807369"/>
              <a:gd name="connsiteY13" fmla="*/ 28575 h 276225"/>
              <a:gd name="connsiteX14" fmla="*/ 1524000 w 1807369"/>
              <a:gd name="connsiteY14" fmla="*/ 11907 h 276225"/>
              <a:gd name="connsiteX15" fmla="*/ 0 w 1807369"/>
              <a:gd name="connsiteY15" fmla="*/ 0 h 276225"/>
              <a:gd name="connsiteX0" fmla="*/ 0 w 1807369"/>
              <a:gd name="connsiteY0" fmla="*/ 0 h 276225"/>
              <a:gd name="connsiteX1" fmla="*/ 0 w 1807369"/>
              <a:gd name="connsiteY1" fmla="*/ 276225 h 276225"/>
              <a:gd name="connsiteX2" fmla="*/ 1533525 w 1807369"/>
              <a:gd name="connsiteY2" fmla="*/ 276225 h 276225"/>
              <a:gd name="connsiteX3" fmla="*/ 1612107 w 1807369"/>
              <a:gd name="connsiteY3" fmla="*/ 257175 h 276225"/>
              <a:gd name="connsiteX4" fmla="*/ 1681163 w 1807369"/>
              <a:gd name="connsiteY4" fmla="*/ 230982 h 276225"/>
              <a:gd name="connsiteX5" fmla="*/ 1745457 w 1807369"/>
              <a:gd name="connsiteY5" fmla="*/ 209550 h 276225"/>
              <a:gd name="connsiteX6" fmla="*/ 1785938 w 1807369"/>
              <a:gd name="connsiteY6" fmla="*/ 185738 h 276225"/>
              <a:gd name="connsiteX7" fmla="*/ 1807369 w 1807369"/>
              <a:gd name="connsiteY7" fmla="*/ 154782 h 276225"/>
              <a:gd name="connsiteX8" fmla="*/ 1807369 w 1807369"/>
              <a:gd name="connsiteY8" fmla="*/ 128588 h 276225"/>
              <a:gd name="connsiteX9" fmla="*/ 1797844 w 1807369"/>
              <a:gd name="connsiteY9" fmla="*/ 104775 h 276225"/>
              <a:gd name="connsiteX10" fmla="*/ 1771650 w 1807369"/>
              <a:gd name="connsiteY10" fmla="*/ 80963 h 276225"/>
              <a:gd name="connsiteX11" fmla="*/ 1731169 w 1807369"/>
              <a:gd name="connsiteY11" fmla="*/ 59532 h 276225"/>
              <a:gd name="connsiteX12" fmla="*/ 1685925 w 1807369"/>
              <a:gd name="connsiteY12" fmla="*/ 42863 h 276225"/>
              <a:gd name="connsiteX13" fmla="*/ 1604962 w 1807369"/>
              <a:gd name="connsiteY13" fmla="*/ 21432 h 276225"/>
              <a:gd name="connsiteX14" fmla="*/ 1524000 w 1807369"/>
              <a:gd name="connsiteY14" fmla="*/ 11907 h 276225"/>
              <a:gd name="connsiteX15" fmla="*/ 0 w 1807369"/>
              <a:gd name="connsiteY15" fmla="*/ 0 h 276225"/>
              <a:gd name="connsiteX0" fmla="*/ 0 w 1807369"/>
              <a:gd name="connsiteY0" fmla="*/ 0 h 276225"/>
              <a:gd name="connsiteX1" fmla="*/ 0 w 1807369"/>
              <a:gd name="connsiteY1" fmla="*/ 276225 h 276225"/>
              <a:gd name="connsiteX2" fmla="*/ 1533525 w 1807369"/>
              <a:gd name="connsiteY2" fmla="*/ 276225 h 276225"/>
              <a:gd name="connsiteX3" fmla="*/ 1612107 w 1807369"/>
              <a:gd name="connsiteY3" fmla="*/ 257175 h 276225"/>
              <a:gd name="connsiteX4" fmla="*/ 1681163 w 1807369"/>
              <a:gd name="connsiteY4" fmla="*/ 240507 h 276225"/>
              <a:gd name="connsiteX5" fmla="*/ 1745457 w 1807369"/>
              <a:gd name="connsiteY5" fmla="*/ 209550 h 276225"/>
              <a:gd name="connsiteX6" fmla="*/ 1785938 w 1807369"/>
              <a:gd name="connsiteY6" fmla="*/ 185738 h 276225"/>
              <a:gd name="connsiteX7" fmla="*/ 1807369 w 1807369"/>
              <a:gd name="connsiteY7" fmla="*/ 154782 h 276225"/>
              <a:gd name="connsiteX8" fmla="*/ 1807369 w 1807369"/>
              <a:gd name="connsiteY8" fmla="*/ 128588 h 276225"/>
              <a:gd name="connsiteX9" fmla="*/ 1797844 w 1807369"/>
              <a:gd name="connsiteY9" fmla="*/ 104775 h 276225"/>
              <a:gd name="connsiteX10" fmla="*/ 1771650 w 1807369"/>
              <a:gd name="connsiteY10" fmla="*/ 80963 h 276225"/>
              <a:gd name="connsiteX11" fmla="*/ 1731169 w 1807369"/>
              <a:gd name="connsiteY11" fmla="*/ 59532 h 276225"/>
              <a:gd name="connsiteX12" fmla="*/ 1685925 w 1807369"/>
              <a:gd name="connsiteY12" fmla="*/ 42863 h 276225"/>
              <a:gd name="connsiteX13" fmla="*/ 1604962 w 1807369"/>
              <a:gd name="connsiteY13" fmla="*/ 21432 h 276225"/>
              <a:gd name="connsiteX14" fmla="*/ 1524000 w 1807369"/>
              <a:gd name="connsiteY14" fmla="*/ 11907 h 276225"/>
              <a:gd name="connsiteX15" fmla="*/ 0 w 1807369"/>
              <a:gd name="connsiteY15" fmla="*/ 0 h 276225"/>
              <a:gd name="connsiteX0" fmla="*/ 0 w 1807369"/>
              <a:gd name="connsiteY0" fmla="*/ 0 h 276225"/>
              <a:gd name="connsiteX1" fmla="*/ 0 w 1807369"/>
              <a:gd name="connsiteY1" fmla="*/ 276225 h 276225"/>
              <a:gd name="connsiteX2" fmla="*/ 1526381 w 1807369"/>
              <a:gd name="connsiteY2" fmla="*/ 276225 h 276225"/>
              <a:gd name="connsiteX3" fmla="*/ 1612107 w 1807369"/>
              <a:gd name="connsiteY3" fmla="*/ 257175 h 276225"/>
              <a:gd name="connsiteX4" fmla="*/ 1681163 w 1807369"/>
              <a:gd name="connsiteY4" fmla="*/ 240507 h 276225"/>
              <a:gd name="connsiteX5" fmla="*/ 1745457 w 1807369"/>
              <a:gd name="connsiteY5" fmla="*/ 209550 h 276225"/>
              <a:gd name="connsiteX6" fmla="*/ 1785938 w 1807369"/>
              <a:gd name="connsiteY6" fmla="*/ 185738 h 276225"/>
              <a:gd name="connsiteX7" fmla="*/ 1807369 w 1807369"/>
              <a:gd name="connsiteY7" fmla="*/ 154782 h 276225"/>
              <a:gd name="connsiteX8" fmla="*/ 1807369 w 1807369"/>
              <a:gd name="connsiteY8" fmla="*/ 128588 h 276225"/>
              <a:gd name="connsiteX9" fmla="*/ 1797844 w 1807369"/>
              <a:gd name="connsiteY9" fmla="*/ 104775 h 276225"/>
              <a:gd name="connsiteX10" fmla="*/ 1771650 w 1807369"/>
              <a:gd name="connsiteY10" fmla="*/ 80963 h 276225"/>
              <a:gd name="connsiteX11" fmla="*/ 1731169 w 1807369"/>
              <a:gd name="connsiteY11" fmla="*/ 59532 h 276225"/>
              <a:gd name="connsiteX12" fmla="*/ 1685925 w 1807369"/>
              <a:gd name="connsiteY12" fmla="*/ 42863 h 276225"/>
              <a:gd name="connsiteX13" fmla="*/ 1604962 w 1807369"/>
              <a:gd name="connsiteY13" fmla="*/ 21432 h 276225"/>
              <a:gd name="connsiteX14" fmla="*/ 1524000 w 1807369"/>
              <a:gd name="connsiteY14" fmla="*/ 11907 h 276225"/>
              <a:gd name="connsiteX15" fmla="*/ 0 w 1807369"/>
              <a:gd name="connsiteY15" fmla="*/ 0 h 276225"/>
              <a:gd name="connsiteX0" fmla="*/ 0 w 1807369"/>
              <a:gd name="connsiteY0" fmla="*/ 0 h 276225"/>
              <a:gd name="connsiteX1" fmla="*/ 0 w 1807369"/>
              <a:gd name="connsiteY1" fmla="*/ 276225 h 276225"/>
              <a:gd name="connsiteX2" fmla="*/ 1526381 w 1807369"/>
              <a:gd name="connsiteY2" fmla="*/ 276225 h 276225"/>
              <a:gd name="connsiteX3" fmla="*/ 1612107 w 1807369"/>
              <a:gd name="connsiteY3" fmla="*/ 257175 h 276225"/>
              <a:gd name="connsiteX4" fmla="*/ 1681163 w 1807369"/>
              <a:gd name="connsiteY4" fmla="*/ 240507 h 276225"/>
              <a:gd name="connsiteX5" fmla="*/ 1745457 w 1807369"/>
              <a:gd name="connsiteY5" fmla="*/ 209550 h 276225"/>
              <a:gd name="connsiteX6" fmla="*/ 1785938 w 1807369"/>
              <a:gd name="connsiteY6" fmla="*/ 185738 h 276225"/>
              <a:gd name="connsiteX7" fmla="*/ 1807369 w 1807369"/>
              <a:gd name="connsiteY7" fmla="*/ 154782 h 276225"/>
              <a:gd name="connsiteX8" fmla="*/ 1807369 w 1807369"/>
              <a:gd name="connsiteY8" fmla="*/ 128588 h 276225"/>
              <a:gd name="connsiteX9" fmla="*/ 1797844 w 1807369"/>
              <a:gd name="connsiteY9" fmla="*/ 104775 h 276225"/>
              <a:gd name="connsiteX10" fmla="*/ 1771650 w 1807369"/>
              <a:gd name="connsiteY10" fmla="*/ 80963 h 276225"/>
              <a:gd name="connsiteX11" fmla="*/ 1731169 w 1807369"/>
              <a:gd name="connsiteY11" fmla="*/ 59532 h 276225"/>
              <a:gd name="connsiteX12" fmla="*/ 1685925 w 1807369"/>
              <a:gd name="connsiteY12" fmla="*/ 42863 h 276225"/>
              <a:gd name="connsiteX13" fmla="*/ 1604962 w 1807369"/>
              <a:gd name="connsiteY13" fmla="*/ 21432 h 276225"/>
              <a:gd name="connsiteX14" fmla="*/ 1524000 w 1807369"/>
              <a:gd name="connsiteY14" fmla="*/ 11907 h 276225"/>
              <a:gd name="connsiteX15" fmla="*/ 0 w 1807369"/>
              <a:gd name="connsiteY15" fmla="*/ 0 h 276225"/>
              <a:gd name="connsiteX0" fmla="*/ 0 w 1807369"/>
              <a:gd name="connsiteY0" fmla="*/ 0 h 276225"/>
              <a:gd name="connsiteX1" fmla="*/ 0 w 1807369"/>
              <a:gd name="connsiteY1" fmla="*/ 276225 h 276225"/>
              <a:gd name="connsiteX2" fmla="*/ 1526381 w 1807369"/>
              <a:gd name="connsiteY2" fmla="*/ 276225 h 276225"/>
              <a:gd name="connsiteX3" fmla="*/ 1612107 w 1807369"/>
              <a:gd name="connsiteY3" fmla="*/ 257175 h 276225"/>
              <a:gd name="connsiteX4" fmla="*/ 1681163 w 1807369"/>
              <a:gd name="connsiteY4" fmla="*/ 240507 h 276225"/>
              <a:gd name="connsiteX5" fmla="*/ 1731170 w 1807369"/>
              <a:gd name="connsiteY5" fmla="*/ 221456 h 276225"/>
              <a:gd name="connsiteX6" fmla="*/ 1785938 w 1807369"/>
              <a:gd name="connsiteY6" fmla="*/ 185738 h 276225"/>
              <a:gd name="connsiteX7" fmla="*/ 1807369 w 1807369"/>
              <a:gd name="connsiteY7" fmla="*/ 154782 h 276225"/>
              <a:gd name="connsiteX8" fmla="*/ 1807369 w 1807369"/>
              <a:gd name="connsiteY8" fmla="*/ 128588 h 276225"/>
              <a:gd name="connsiteX9" fmla="*/ 1797844 w 1807369"/>
              <a:gd name="connsiteY9" fmla="*/ 104775 h 276225"/>
              <a:gd name="connsiteX10" fmla="*/ 1771650 w 1807369"/>
              <a:gd name="connsiteY10" fmla="*/ 80963 h 276225"/>
              <a:gd name="connsiteX11" fmla="*/ 1731169 w 1807369"/>
              <a:gd name="connsiteY11" fmla="*/ 59532 h 276225"/>
              <a:gd name="connsiteX12" fmla="*/ 1685925 w 1807369"/>
              <a:gd name="connsiteY12" fmla="*/ 42863 h 276225"/>
              <a:gd name="connsiteX13" fmla="*/ 1604962 w 1807369"/>
              <a:gd name="connsiteY13" fmla="*/ 21432 h 276225"/>
              <a:gd name="connsiteX14" fmla="*/ 1524000 w 1807369"/>
              <a:gd name="connsiteY14" fmla="*/ 11907 h 276225"/>
              <a:gd name="connsiteX15" fmla="*/ 0 w 1807369"/>
              <a:gd name="connsiteY15" fmla="*/ 0 h 276225"/>
              <a:gd name="connsiteX0" fmla="*/ 0 w 1807369"/>
              <a:gd name="connsiteY0" fmla="*/ 0 h 276225"/>
              <a:gd name="connsiteX1" fmla="*/ 0 w 1807369"/>
              <a:gd name="connsiteY1" fmla="*/ 276225 h 276225"/>
              <a:gd name="connsiteX2" fmla="*/ 1526381 w 1807369"/>
              <a:gd name="connsiteY2" fmla="*/ 276225 h 276225"/>
              <a:gd name="connsiteX3" fmla="*/ 1612107 w 1807369"/>
              <a:gd name="connsiteY3" fmla="*/ 257175 h 276225"/>
              <a:gd name="connsiteX4" fmla="*/ 1681163 w 1807369"/>
              <a:gd name="connsiteY4" fmla="*/ 240507 h 276225"/>
              <a:gd name="connsiteX5" fmla="*/ 1731170 w 1807369"/>
              <a:gd name="connsiteY5" fmla="*/ 221456 h 276225"/>
              <a:gd name="connsiteX6" fmla="*/ 1778794 w 1807369"/>
              <a:gd name="connsiteY6" fmla="*/ 192881 h 276225"/>
              <a:gd name="connsiteX7" fmla="*/ 1807369 w 1807369"/>
              <a:gd name="connsiteY7" fmla="*/ 154782 h 276225"/>
              <a:gd name="connsiteX8" fmla="*/ 1807369 w 1807369"/>
              <a:gd name="connsiteY8" fmla="*/ 128588 h 276225"/>
              <a:gd name="connsiteX9" fmla="*/ 1797844 w 1807369"/>
              <a:gd name="connsiteY9" fmla="*/ 104775 h 276225"/>
              <a:gd name="connsiteX10" fmla="*/ 1771650 w 1807369"/>
              <a:gd name="connsiteY10" fmla="*/ 80963 h 276225"/>
              <a:gd name="connsiteX11" fmla="*/ 1731169 w 1807369"/>
              <a:gd name="connsiteY11" fmla="*/ 59532 h 276225"/>
              <a:gd name="connsiteX12" fmla="*/ 1685925 w 1807369"/>
              <a:gd name="connsiteY12" fmla="*/ 42863 h 276225"/>
              <a:gd name="connsiteX13" fmla="*/ 1604962 w 1807369"/>
              <a:gd name="connsiteY13" fmla="*/ 21432 h 276225"/>
              <a:gd name="connsiteX14" fmla="*/ 1524000 w 1807369"/>
              <a:gd name="connsiteY14" fmla="*/ 11907 h 276225"/>
              <a:gd name="connsiteX15" fmla="*/ 0 w 1807369"/>
              <a:gd name="connsiteY15" fmla="*/ 0 h 276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807369" h="276225">
                <a:moveTo>
                  <a:pt x="0" y="0"/>
                </a:moveTo>
                <a:lnTo>
                  <a:pt x="0" y="276225"/>
                </a:lnTo>
                <a:lnTo>
                  <a:pt x="1526381" y="276225"/>
                </a:lnTo>
                <a:lnTo>
                  <a:pt x="1612107" y="257175"/>
                </a:lnTo>
                <a:lnTo>
                  <a:pt x="1681163" y="240507"/>
                </a:lnTo>
                <a:lnTo>
                  <a:pt x="1731170" y="221456"/>
                </a:lnTo>
                <a:lnTo>
                  <a:pt x="1778794" y="192881"/>
                </a:lnTo>
                <a:lnTo>
                  <a:pt x="1807369" y="154782"/>
                </a:lnTo>
                <a:lnTo>
                  <a:pt x="1807369" y="128588"/>
                </a:lnTo>
                <a:lnTo>
                  <a:pt x="1797844" y="104775"/>
                </a:lnTo>
                <a:lnTo>
                  <a:pt x="1771650" y="80963"/>
                </a:lnTo>
                <a:lnTo>
                  <a:pt x="1731169" y="59532"/>
                </a:lnTo>
                <a:lnTo>
                  <a:pt x="1685925" y="42863"/>
                </a:lnTo>
                <a:lnTo>
                  <a:pt x="1604962" y="21432"/>
                </a:lnTo>
                <a:lnTo>
                  <a:pt x="1524000" y="11907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5722F73-78D4-4EED-9D91-3381D782A639}"/>
              </a:ext>
            </a:extLst>
          </p:cNvPr>
          <p:cNvSpPr/>
          <p:nvPr/>
        </p:nvSpPr>
        <p:spPr>
          <a:xfrm>
            <a:off x="1686671" y="2274906"/>
            <a:ext cx="4297680" cy="27432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>
              <a:latin typeface="Arial Narrow" panose="020B0606020202030204" pitchFamily="34" charset="0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8196B86-0141-40F0-8821-90FA0FE31478}"/>
              </a:ext>
            </a:extLst>
          </p:cNvPr>
          <p:cNvCxnSpPr/>
          <p:nvPr/>
        </p:nvCxnSpPr>
        <p:spPr>
          <a:xfrm>
            <a:off x="1950620" y="1912519"/>
            <a:ext cx="0" cy="548640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88B2630-067E-4489-8600-B64AEAF312C4}"/>
              </a:ext>
            </a:extLst>
          </p:cNvPr>
          <p:cNvCxnSpPr/>
          <p:nvPr/>
        </p:nvCxnSpPr>
        <p:spPr>
          <a:xfrm>
            <a:off x="2960859" y="1927801"/>
            <a:ext cx="0" cy="548640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BF94129-AE18-4F06-A6A7-2C0D7868BBB9}"/>
              </a:ext>
            </a:extLst>
          </p:cNvPr>
          <p:cNvCxnSpPr/>
          <p:nvPr/>
        </p:nvCxnSpPr>
        <p:spPr>
          <a:xfrm>
            <a:off x="3188674" y="1927801"/>
            <a:ext cx="0" cy="548640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8674E14-6440-4B3D-9146-6BBDCF45A9D9}"/>
              </a:ext>
            </a:extLst>
          </p:cNvPr>
          <p:cNvCxnSpPr/>
          <p:nvPr/>
        </p:nvCxnSpPr>
        <p:spPr>
          <a:xfrm>
            <a:off x="4274328" y="1927801"/>
            <a:ext cx="0" cy="548640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9FB9DD21-EE75-420C-8E65-0AEC945247D6}"/>
              </a:ext>
            </a:extLst>
          </p:cNvPr>
          <p:cNvCxnSpPr/>
          <p:nvPr/>
        </p:nvCxnSpPr>
        <p:spPr>
          <a:xfrm>
            <a:off x="4671825" y="1927801"/>
            <a:ext cx="0" cy="548640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043EA0B-32FF-4279-9108-20BCFA16A9DB}"/>
              </a:ext>
            </a:extLst>
          </p:cNvPr>
          <p:cNvCxnSpPr/>
          <p:nvPr/>
        </p:nvCxnSpPr>
        <p:spPr>
          <a:xfrm>
            <a:off x="5267285" y="1927801"/>
            <a:ext cx="0" cy="548640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1E7B7830-BB09-4B6B-A81E-DEA8C2EA6AF2}"/>
              </a:ext>
            </a:extLst>
          </p:cNvPr>
          <p:cNvSpPr/>
          <p:nvPr/>
        </p:nvSpPr>
        <p:spPr>
          <a:xfrm>
            <a:off x="1709905" y="2735972"/>
            <a:ext cx="1280160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65F975E-3333-40DE-AA31-423592E10826}"/>
              </a:ext>
            </a:extLst>
          </p:cNvPr>
          <p:cNvSpPr/>
          <p:nvPr/>
        </p:nvSpPr>
        <p:spPr>
          <a:xfrm>
            <a:off x="3193349" y="2735972"/>
            <a:ext cx="1280160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20DB385-0E50-4EA3-910B-69A4BD5AA3F7}"/>
              </a:ext>
            </a:extLst>
          </p:cNvPr>
          <p:cNvSpPr/>
          <p:nvPr/>
        </p:nvSpPr>
        <p:spPr>
          <a:xfrm>
            <a:off x="4666483" y="2735972"/>
            <a:ext cx="1280160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B4F3287-3179-45E8-829E-9EE7ECECB3C4}"/>
              </a:ext>
            </a:extLst>
          </p:cNvPr>
          <p:cNvSpPr/>
          <p:nvPr/>
        </p:nvSpPr>
        <p:spPr>
          <a:xfrm>
            <a:off x="1709905" y="3351675"/>
            <a:ext cx="1280160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C73AF74-5509-4357-A361-2B53E7A1AF78}"/>
              </a:ext>
            </a:extLst>
          </p:cNvPr>
          <p:cNvSpPr/>
          <p:nvPr/>
        </p:nvSpPr>
        <p:spPr>
          <a:xfrm>
            <a:off x="3193349" y="3351675"/>
            <a:ext cx="1280160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378851E-577E-4C4F-9D13-4563F54C03B7}"/>
              </a:ext>
            </a:extLst>
          </p:cNvPr>
          <p:cNvSpPr/>
          <p:nvPr/>
        </p:nvSpPr>
        <p:spPr>
          <a:xfrm>
            <a:off x="4666483" y="3351675"/>
            <a:ext cx="1280160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14465A4-8627-4257-AF22-4F139A39D09C}"/>
              </a:ext>
            </a:extLst>
          </p:cNvPr>
          <p:cNvSpPr/>
          <p:nvPr/>
        </p:nvSpPr>
        <p:spPr>
          <a:xfrm>
            <a:off x="5757125" y="4068578"/>
            <a:ext cx="182880" cy="36576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80432E87-EA7D-4EC0-B85C-E32DD1D44AF0}"/>
              </a:ext>
            </a:extLst>
          </p:cNvPr>
          <p:cNvSpPr/>
          <p:nvPr/>
        </p:nvSpPr>
        <p:spPr>
          <a:xfrm>
            <a:off x="3850303" y="4067541"/>
            <a:ext cx="1745978" cy="36576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F80FF7D-CF34-4E61-8D4D-4DC03B6CBA22}"/>
              </a:ext>
            </a:extLst>
          </p:cNvPr>
          <p:cNvSpPr/>
          <p:nvPr/>
        </p:nvSpPr>
        <p:spPr>
          <a:xfrm>
            <a:off x="1709905" y="4067541"/>
            <a:ext cx="914400" cy="36576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D9C5F77D-6BBD-4F46-8847-D5809C2FCD82}"/>
              </a:ext>
            </a:extLst>
          </p:cNvPr>
          <p:cNvSpPr/>
          <p:nvPr/>
        </p:nvSpPr>
        <p:spPr>
          <a:xfrm>
            <a:off x="2780104" y="4067541"/>
            <a:ext cx="914400" cy="36576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BB340F4F-3F29-404B-8E8B-C64C7758B536}"/>
              </a:ext>
            </a:extLst>
          </p:cNvPr>
          <p:cNvSpPr/>
          <p:nvPr/>
        </p:nvSpPr>
        <p:spPr>
          <a:xfrm>
            <a:off x="2115588" y="4562689"/>
            <a:ext cx="3082565" cy="301658"/>
          </a:xfrm>
          <a:custGeom>
            <a:avLst/>
            <a:gdLst>
              <a:gd name="connsiteX0" fmla="*/ 0 w 3384223"/>
              <a:gd name="connsiteY0" fmla="*/ 169683 h 301658"/>
              <a:gd name="connsiteX1" fmla="*/ 273377 w 3384223"/>
              <a:gd name="connsiteY1" fmla="*/ 0 h 301658"/>
              <a:gd name="connsiteX2" fmla="*/ 3073138 w 3384223"/>
              <a:gd name="connsiteY2" fmla="*/ 0 h 301658"/>
              <a:gd name="connsiteX3" fmla="*/ 3384223 w 3384223"/>
              <a:gd name="connsiteY3" fmla="*/ 169683 h 301658"/>
              <a:gd name="connsiteX4" fmla="*/ 3082565 w 3384223"/>
              <a:gd name="connsiteY4" fmla="*/ 301658 h 301658"/>
              <a:gd name="connsiteX5" fmla="*/ 245097 w 3384223"/>
              <a:gd name="connsiteY5" fmla="*/ 301658 h 301658"/>
              <a:gd name="connsiteX6" fmla="*/ 0 w 3384223"/>
              <a:gd name="connsiteY6" fmla="*/ 169683 h 301658"/>
              <a:gd name="connsiteX0" fmla="*/ 0 w 3082565"/>
              <a:gd name="connsiteY0" fmla="*/ 169683 h 301658"/>
              <a:gd name="connsiteX1" fmla="*/ 273377 w 3082565"/>
              <a:gd name="connsiteY1" fmla="*/ 0 h 301658"/>
              <a:gd name="connsiteX2" fmla="*/ 3073138 w 3082565"/>
              <a:gd name="connsiteY2" fmla="*/ 0 h 301658"/>
              <a:gd name="connsiteX3" fmla="*/ 3082565 w 3082565"/>
              <a:gd name="connsiteY3" fmla="*/ 301658 h 301658"/>
              <a:gd name="connsiteX4" fmla="*/ 245097 w 3082565"/>
              <a:gd name="connsiteY4" fmla="*/ 301658 h 301658"/>
              <a:gd name="connsiteX5" fmla="*/ 0 w 3082565"/>
              <a:gd name="connsiteY5" fmla="*/ 169683 h 301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82565" h="301658">
                <a:moveTo>
                  <a:pt x="0" y="169683"/>
                </a:moveTo>
                <a:lnTo>
                  <a:pt x="273377" y="0"/>
                </a:lnTo>
                <a:lnTo>
                  <a:pt x="3073138" y="0"/>
                </a:lnTo>
                <a:lnTo>
                  <a:pt x="3082565" y="301658"/>
                </a:lnTo>
                <a:lnTo>
                  <a:pt x="245097" y="301658"/>
                </a:lnTo>
                <a:lnTo>
                  <a:pt x="0" y="169683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>
              <a:latin typeface="Arial Narrow" panose="020B0606020202030204" pitchFamily="34" charset="0"/>
            </a:endParaRP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0ED20B83-A903-469D-B54B-F0660D2C84EF}"/>
              </a:ext>
            </a:extLst>
          </p:cNvPr>
          <p:cNvCxnSpPr/>
          <p:nvPr/>
        </p:nvCxnSpPr>
        <p:spPr>
          <a:xfrm>
            <a:off x="1719331" y="4732372"/>
            <a:ext cx="457200" cy="0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 Box 69">
            <a:extLst>
              <a:ext uri="{FF2B5EF4-FFF2-40B4-BE49-F238E27FC236}">
                <a16:creationId xmlns:a16="http://schemas.microsoft.com/office/drawing/2014/main" id="{AD71E521-B4D0-4D0C-8534-C9DA56C7D3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15151" y="4619154"/>
            <a:ext cx="1258358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200" b="1" i="0" dirty="0">
                <a:latin typeface="Arial Narrow" panose="020B0606020202030204" pitchFamily="34" charset="0"/>
              </a:rPr>
              <a:t>On dock rail terminal</a:t>
            </a:r>
          </a:p>
        </p:txBody>
      </p:sp>
      <p:sp>
        <p:nvSpPr>
          <p:cNvPr id="44" name="Text Box 67">
            <a:extLst>
              <a:ext uri="{FF2B5EF4-FFF2-40B4-BE49-F238E27FC236}">
                <a16:creationId xmlns:a16="http://schemas.microsoft.com/office/drawing/2014/main" id="{41E30D32-2760-48C5-8976-2793E77BE0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7312" y="2447743"/>
            <a:ext cx="1745671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400" b="1" i="0" dirty="0">
                <a:latin typeface="Arial Narrow" panose="020B0606020202030204" pitchFamily="34" charset="0"/>
              </a:rPr>
              <a:t>Loading / unloading area</a:t>
            </a:r>
          </a:p>
        </p:txBody>
      </p:sp>
      <p:sp>
        <p:nvSpPr>
          <p:cNvPr id="45" name="Text Box 66">
            <a:extLst>
              <a:ext uri="{FF2B5EF4-FFF2-40B4-BE49-F238E27FC236}">
                <a16:creationId xmlns:a16="http://schemas.microsoft.com/office/drawing/2014/main" id="{4AC132B5-4CEC-4B94-A051-EC899208CB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19331" y="2871522"/>
            <a:ext cx="1261564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400" b="1" i="0" dirty="0">
                <a:latin typeface="Arial Narrow" panose="020B0606020202030204" pitchFamily="34" charset="0"/>
              </a:rPr>
              <a:t>Container storage</a:t>
            </a:r>
          </a:p>
        </p:txBody>
      </p:sp>
      <p:sp>
        <p:nvSpPr>
          <p:cNvPr id="46" name="Text Box 66">
            <a:extLst>
              <a:ext uri="{FF2B5EF4-FFF2-40B4-BE49-F238E27FC236}">
                <a16:creationId xmlns:a16="http://schemas.microsoft.com/office/drawing/2014/main" id="{F98F15E2-11BA-47DD-AEAB-C6C1E5A690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60859" y="4155708"/>
            <a:ext cx="573875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400" b="1" i="0" dirty="0">
                <a:latin typeface="Arial Narrow" panose="020B0606020202030204" pitchFamily="34" charset="0"/>
              </a:rPr>
              <a:t>Empties</a:t>
            </a:r>
          </a:p>
        </p:txBody>
      </p:sp>
      <p:sp>
        <p:nvSpPr>
          <p:cNvPr id="47" name="Text Box 66">
            <a:extLst>
              <a:ext uri="{FF2B5EF4-FFF2-40B4-BE49-F238E27FC236}">
                <a16:creationId xmlns:a16="http://schemas.microsoft.com/office/drawing/2014/main" id="{A32470D9-2D4A-416A-994E-26446624CD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92731" y="4168983"/>
            <a:ext cx="540212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400" b="1" i="0" dirty="0">
                <a:latin typeface="Arial Narrow" panose="020B0606020202030204" pitchFamily="34" charset="0"/>
              </a:rPr>
              <a:t>Reefers</a:t>
            </a:r>
          </a:p>
        </p:txBody>
      </p:sp>
      <p:sp>
        <p:nvSpPr>
          <p:cNvPr id="48" name="Text Box 74">
            <a:extLst>
              <a:ext uri="{FF2B5EF4-FFF2-40B4-BE49-F238E27FC236}">
                <a16:creationId xmlns:a16="http://schemas.microsoft.com/office/drawing/2014/main" id="{BC35DD5A-1379-48AC-B6C1-CBD88455EA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7184" y="4148060"/>
            <a:ext cx="992259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400" b="1" i="0" dirty="0">
                <a:latin typeface="Arial Narrow" panose="020B0606020202030204" pitchFamily="34" charset="0"/>
              </a:rPr>
              <a:t>Drop / Pick up</a:t>
            </a:r>
          </a:p>
        </p:txBody>
      </p:sp>
      <p:sp>
        <p:nvSpPr>
          <p:cNvPr id="49" name="Text Box 66">
            <a:extLst>
              <a:ext uri="{FF2B5EF4-FFF2-40B4-BE49-F238E27FC236}">
                <a16:creationId xmlns:a16="http://schemas.microsoft.com/office/drawing/2014/main" id="{578D9314-1FA4-4E3D-800C-5609C05F7B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70282" y="3845456"/>
            <a:ext cx="32701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400" b="1" i="0" dirty="0">
                <a:latin typeface="Arial Narrow" panose="020B0606020202030204" pitchFamily="34" charset="0"/>
              </a:rPr>
              <a:t>Gate</a:t>
            </a:r>
          </a:p>
        </p:txBody>
      </p:sp>
      <p:sp>
        <p:nvSpPr>
          <p:cNvPr id="50" name="Text Box 65">
            <a:extLst>
              <a:ext uri="{FF2B5EF4-FFF2-40B4-BE49-F238E27FC236}">
                <a16:creationId xmlns:a16="http://schemas.microsoft.com/office/drawing/2014/main" id="{99A9C297-4E5A-46A0-808B-D82F653565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59982" y="2265202"/>
            <a:ext cx="729367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400" b="1" i="0" dirty="0">
                <a:latin typeface="Arial Narrow" panose="020B0606020202030204" pitchFamily="34" charset="0"/>
              </a:rPr>
              <a:t>Container </a:t>
            </a:r>
          </a:p>
          <a:p>
            <a:r>
              <a:rPr lang="en-US" sz="1400" b="1" i="0" dirty="0">
                <a:latin typeface="Arial Narrow" panose="020B0606020202030204" pitchFamily="34" charset="0"/>
              </a:rPr>
              <a:t>crane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F4D2F6B3-D39B-49DC-991E-DDABC75FD5D9}"/>
              </a:ext>
            </a:extLst>
          </p:cNvPr>
          <p:cNvSpPr/>
          <p:nvPr/>
        </p:nvSpPr>
        <p:spPr>
          <a:xfrm>
            <a:off x="2332265" y="5418847"/>
            <a:ext cx="113903" cy="227806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9AAD6D62-2E61-4D5D-95E6-A5AF91682B5F}"/>
              </a:ext>
            </a:extLst>
          </p:cNvPr>
          <p:cNvSpPr/>
          <p:nvPr/>
        </p:nvSpPr>
        <p:spPr>
          <a:xfrm>
            <a:off x="2332264" y="5663948"/>
            <a:ext cx="113903" cy="227806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1F6B6E12-D59D-4C33-AD73-38916F4608E6}"/>
              </a:ext>
            </a:extLst>
          </p:cNvPr>
          <p:cNvSpPr/>
          <p:nvPr/>
        </p:nvSpPr>
        <p:spPr>
          <a:xfrm>
            <a:off x="2488033" y="5418847"/>
            <a:ext cx="113903" cy="227806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76519BCC-237B-4D3C-B11B-DC368BCA7A1E}"/>
              </a:ext>
            </a:extLst>
          </p:cNvPr>
          <p:cNvSpPr/>
          <p:nvPr/>
        </p:nvSpPr>
        <p:spPr>
          <a:xfrm>
            <a:off x="2488032" y="5663948"/>
            <a:ext cx="113903" cy="227806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796C32D4-1FF0-4580-98B0-A1CEC2FF3CED}"/>
              </a:ext>
            </a:extLst>
          </p:cNvPr>
          <p:cNvSpPr/>
          <p:nvPr/>
        </p:nvSpPr>
        <p:spPr>
          <a:xfrm>
            <a:off x="2643801" y="5418847"/>
            <a:ext cx="113903" cy="227806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6F0883CC-580C-4947-9F94-CFFEE4F0025B}"/>
              </a:ext>
            </a:extLst>
          </p:cNvPr>
          <p:cNvSpPr/>
          <p:nvPr/>
        </p:nvSpPr>
        <p:spPr>
          <a:xfrm>
            <a:off x="2643800" y="5663948"/>
            <a:ext cx="113903" cy="227806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20D247E0-D9A6-485D-B87C-5720BD1D23D3}"/>
              </a:ext>
            </a:extLst>
          </p:cNvPr>
          <p:cNvSpPr/>
          <p:nvPr/>
        </p:nvSpPr>
        <p:spPr>
          <a:xfrm>
            <a:off x="2799569" y="5418847"/>
            <a:ext cx="113903" cy="227806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7FF9B44C-B304-45FF-934C-6510CAFA2B60}"/>
              </a:ext>
            </a:extLst>
          </p:cNvPr>
          <p:cNvSpPr/>
          <p:nvPr/>
        </p:nvSpPr>
        <p:spPr>
          <a:xfrm>
            <a:off x="2799568" y="5663948"/>
            <a:ext cx="113903" cy="227806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076768FD-98C8-4078-A4D0-DADA7565FBA5}"/>
              </a:ext>
            </a:extLst>
          </p:cNvPr>
          <p:cNvSpPr/>
          <p:nvPr/>
        </p:nvSpPr>
        <p:spPr>
          <a:xfrm>
            <a:off x="2955337" y="5418847"/>
            <a:ext cx="113903" cy="227806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1CFA1D54-D947-423F-B36C-B642B8E74310}"/>
              </a:ext>
            </a:extLst>
          </p:cNvPr>
          <p:cNvSpPr/>
          <p:nvPr/>
        </p:nvSpPr>
        <p:spPr>
          <a:xfrm>
            <a:off x="2955336" y="5663948"/>
            <a:ext cx="113903" cy="227806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10FAAB7C-6D5B-45F9-AC9D-80659A4621AB}"/>
              </a:ext>
            </a:extLst>
          </p:cNvPr>
          <p:cNvSpPr/>
          <p:nvPr/>
        </p:nvSpPr>
        <p:spPr>
          <a:xfrm>
            <a:off x="4317092" y="5359889"/>
            <a:ext cx="113903" cy="227806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E593F06B-6E54-4176-BAC6-2CD74E4726F7}"/>
              </a:ext>
            </a:extLst>
          </p:cNvPr>
          <p:cNvSpPr/>
          <p:nvPr/>
        </p:nvSpPr>
        <p:spPr>
          <a:xfrm>
            <a:off x="4316827" y="5607571"/>
            <a:ext cx="113903" cy="227806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37E6FCA8-D0A3-45EF-B294-9A26C82C2193}"/>
              </a:ext>
            </a:extLst>
          </p:cNvPr>
          <p:cNvSpPr/>
          <p:nvPr/>
        </p:nvSpPr>
        <p:spPr>
          <a:xfrm>
            <a:off x="4316827" y="5848870"/>
            <a:ext cx="113903" cy="227806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2EA0EAB6-DF44-4EC6-9EE9-A6CD9835566D}"/>
              </a:ext>
            </a:extLst>
          </p:cNvPr>
          <p:cNvSpPr/>
          <p:nvPr/>
        </p:nvSpPr>
        <p:spPr>
          <a:xfrm>
            <a:off x="4316827" y="6090169"/>
            <a:ext cx="113903" cy="227806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B5DDB7CA-0791-4EF9-A919-7F478F03D64A}"/>
              </a:ext>
            </a:extLst>
          </p:cNvPr>
          <p:cNvSpPr/>
          <p:nvPr/>
        </p:nvSpPr>
        <p:spPr>
          <a:xfrm>
            <a:off x="4490602" y="5359889"/>
            <a:ext cx="113903" cy="227806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9514756E-A809-43AF-AA42-3785C4D49CE8}"/>
              </a:ext>
            </a:extLst>
          </p:cNvPr>
          <p:cNvSpPr/>
          <p:nvPr/>
        </p:nvSpPr>
        <p:spPr>
          <a:xfrm>
            <a:off x="4490337" y="5607571"/>
            <a:ext cx="113903" cy="227806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AEAD3303-1C4F-4DE1-ADEE-84C6632B6FB3}"/>
              </a:ext>
            </a:extLst>
          </p:cNvPr>
          <p:cNvSpPr/>
          <p:nvPr/>
        </p:nvSpPr>
        <p:spPr>
          <a:xfrm>
            <a:off x="4490337" y="5848870"/>
            <a:ext cx="113903" cy="227806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FA053727-AD6D-4611-BF6C-11B89991EF81}"/>
              </a:ext>
            </a:extLst>
          </p:cNvPr>
          <p:cNvSpPr/>
          <p:nvPr/>
        </p:nvSpPr>
        <p:spPr>
          <a:xfrm>
            <a:off x="4490337" y="6090169"/>
            <a:ext cx="113903" cy="227806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88C1E9A4-17FC-45DE-BF7E-C40BB2154DBB}"/>
              </a:ext>
            </a:extLst>
          </p:cNvPr>
          <p:cNvSpPr/>
          <p:nvPr/>
        </p:nvSpPr>
        <p:spPr>
          <a:xfrm>
            <a:off x="4664112" y="5359889"/>
            <a:ext cx="113903" cy="227806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24E0449C-D9C3-4CAE-81B8-12D8595D35A8}"/>
              </a:ext>
            </a:extLst>
          </p:cNvPr>
          <p:cNvSpPr/>
          <p:nvPr/>
        </p:nvSpPr>
        <p:spPr>
          <a:xfrm>
            <a:off x="4663847" y="5607571"/>
            <a:ext cx="113903" cy="227806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FB9483F9-6DDA-42CC-922F-678DAF2FB79A}"/>
              </a:ext>
            </a:extLst>
          </p:cNvPr>
          <p:cNvSpPr/>
          <p:nvPr/>
        </p:nvSpPr>
        <p:spPr>
          <a:xfrm>
            <a:off x="4663847" y="5848870"/>
            <a:ext cx="113903" cy="227806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281B5AC1-2FFC-4B86-8343-16B9A9A225B4}"/>
              </a:ext>
            </a:extLst>
          </p:cNvPr>
          <p:cNvSpPr/>
          <p:nvPr/>
        </p:nvSpPr>
        <p:spPr>
          <a:xfrm>
            <a:off x="4663847" y="6090169"/>
            <a:ext cx="113903" cy="227806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6BAC2A9C-C7F2-4F2C-A414-19E29BD22A67}"/>
              </a:ext>
            </a:extLst>
          </p:cNvPr>
          <p:cNvSpPr/>
          <p:nvPr/>
        </p:nvSpPr>
        <p:spPr>
          <a:xfrm>
            <a:off x="4837622" y="5359889"/>
            <a:ext cx="113903" cy="227806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13659090-AE09-44B8-8C0E-133B81301719}"/>
              </a:ext>
            </a:extLst>
          </p:cNvPr>
          <p:cNvSpPr/>
          <p:nvPr/>
        </p:nvSpPr>
        <p:spPr>
          <a:xfrm>
            <a:off x="4837357" y="5607571"/>
            <a:ext cx="113903" cy="227806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893D5AA6-2B03-4A16-9D8B-B96E1533A762}"/>
              </a:ext>
            </a:extLst>
          </p:cNvPr>
          <p:cNvSpPr/>
          <p:nvPr/>
        </p:nvSpPr>
        <p:spPr>
          <a:xfrm>
            <a:off x="4837357" y="5848870"/>
            <a:ext cx="113903" cy="227806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9FFD5888-E4E7-4D55-BA0B-8D4FF129128F}"/>
              </a:ext>
            </a:extLst>
          </p:cNvPr>
          <p:cNvSpPr/>
          <p:nvPr/>
        </p:nvSpPr>
        <p:spPr>
          <a:xfrm>
            <a:off x="4837357" y="6090169"/>
            <a:ext cx="113903" cy="227806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7B3195EE-805A-4933-A223-D6BFD2794F03}"/>
              </a:ext>
            </a:extLst>
          </p:cNvPr>
          <p:cNvSpPr/>
          <p:nvPr/>
        </p:nvSpPr>
        <p:spPr>
          <a:xfrm>
            <a:off x="5011132" y="5359889"/>
            <a:ext cx="113903" cy="227806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08342191-B72D-4843-865B-238FB51A6C10}"/>
              </a:ext>
            </a:extLst>
          </p:cNvPr>
          <p:cNvSpPr/>
          <p:nvPr/>
        </p:nvSpPr>
        <p:spPr>
          <a:xfrm>
            <a:off x="5010867" y="5607571"/>
            <a:ext cx="113903" cy="227806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B7034242-BD4C-4249-9677-63ADDEE94340}"/>
              </a:ext>
            </a:extLst>
          </p:cNvPr>
          <p:cNvSpPr/>
          <p:nvPr/>
        </p:nvSpPr>
        <p:spPr>
          <a:xfrm>
            <a:off x="5010867" y="5848870"/>
            <a:ext cx="113903" cy="227806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3C6F36A7-5B94-439D-A15D-7B1DF1070F2E}"/>
              </a:ext>
            </a:extLst>
          </p:cNvPr>
          <p:cNvSpPr/>
          <p:nvPr/>
        </p:nvSpPr>
        <p:spPr>
          <a:xfrm>
            <a:off x="5010867" y="6090169"/>
            <a:ext cx="113903" cy="227806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5CB4218D-85FF-4622-8203-D9F8F5CB53AD}"/>
              </a:ext>
            </a:extLst>
          </p:cNvPr>
          <p:cNvSpPr txBox="1"/>
          <p:nvPr/>
        </p:nvSpPr>
        <p:spPr>
          <a:xfrm>
            <a:off x="2264541" y="4960721"/>
            <a:ext cx="8579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0" dirty="0">
                <a:latin typeface="Arial Narrow" panose="020B0606020202030204" pitchFamily="34" charset="0"/>
              </a:rPr>
              <a:t>Chassis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B78E1E0E-D9E4-4C40-8265-5D925630C1A8}"/>
              </a:ext>
            </a:extLst>
          </p:cNvPr>
          <p:cNvSpPr txBox="1"/>
          <p:nvPr/>
        </p:nvSpPr>
        <p:spPr>
          <a:xfrm>
            <a:off x="3998111" y="4960721"/>
            <a:ext cx="1479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0" dirty="0">
                <a:latin typeface="Arial Narrow" panose="020B0606020202030204" pitchFamily="34" charset="0"/>
              </a:rPr>
              <a:t>Straddle carrier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45E1FB23-9CC8-477D-B7CB-10BCE98EB48D}"/>
              </a:ext>
            </a:extLst>
          </p:cNvPr>
          <p:cNvSpPr txBox="1"/>
          <p:nvPr/>
        </p:nvSpPr>
        <p:spPr>
          <a:xfrm>
            <a:off x="6517379" y="4960721"/>
            <a:ext cx="18181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0" dirty="0">
                <a:latin typeface="Arial Narrow" panose="020B0606020202030204" pitchFamily="34" charset="0"/>
              </a:rPr>
              <a:t>Rubber-tired gantry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258CAB2E-89C8-48D0-B497-49B363844CF0}"/>
              </a:ext>
            </a:extLst>
          </p:cNvPr>
          <p:cNvSpPr txBox="1"/>
          <p:nvPr/>
        </p:nvSpPr>
        <p:spPr>
          <a:xfrm>
            <a:off x="8845129" y="4960721"/>
            <a:ext cx="16610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0" dirty="0">
                <a:latin typeface="Arial Narrow" panose="020B0606020202030204" pitchFamily="34" charset="0"/>
              </a:rPr>
              <a:t>Wide span gantry</a:t>
            </a: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C44E2EE1-C377-44BF-B192-513D2BB60146}"/>
              </a:ext>
            </a:extLst>
          </p:cNvPr>
          <p:cNvSpPr/>
          <p:nvPr/>
        </p:nvSpPr>
        <p:spPr>
          <a:xfrm rot="1800000">
            <a:off x="2267762" y="6111819"/>
            <a:ext cx="113903" cy="227806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1DF7FD7C-A7AF-4CC0-95F0-16F991570567}"/>
              </a:ext>
            </a:extLst>
          </p:cNvPr>
          <p:cNvSpPr/>
          <p:nvPr/>
        </p:nvSpPr>
        <p:spPr>
          <a:xfrm rot="1800000">
            <a:off x="2437765" y="6111819"/>
            <a:ext cx="113903" cy="227806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27114B49-59F7-45F7-9118-A97389944DC9}"/>
              </a:ext>
            </a:extLst>
          </p:cNvPr>
          <p:cNvSpPr/>
          <p:nvPr/>
        </p:nvSpPr>
        <p:spPr>
          <a:xfrm rot="1800000">
            <a:off x="2607768" y="6111819"/>
            <a:ext cx="113903" cy="227806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154336B2-7A7F-41AB-A64D-7116F3437B1E}"/>
              </a:ext>
            </a:extLst>
          </p:cNvPr>
          <p:cNvSpPr/>
          <p:nvPr/>
        </p:nvSpPr>
        <p:spPr>
          <a:xfrm rot="1800000">
            <a:off x="2777771" y="6111819"/>
            <a:ext cx="113903" cy="227806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096CD25C-6C37-4D0C-B16B-CAF4B0E97902}"/>
              </a:ext>
            </a:extLst>
          </p:cNvPr>
          <p:cNvSpPr/>
          <p:nvPr/>
        </p:nvSpPr>
        <p:spPr>
          <a:xfrm rot="1800000">
            <a:off x="2947774" y="6111819"/>
            <a:ext cx="113903" cy="227806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CFE5BE75-D66D-459E-9690-FE58250A4ECE}"/>
              </a:ext>
            </a:extLst>
          </p:cNvPr>
          <p:cNvSpPr/>
          <p:nvPr/>
        </p:nvSpPr>
        <p:spPr>
          <a:xfrm>
            <a:off x="7058633" y="5333729"/>
            <a:ext cx="113903" cy="227806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A4628F03-4F38-44B1-9BFD-78FADBC09B6E}"/>
              </a:ext>
            </a:extLst>
          </p:cNvPr>
          <p:cNvSpPr/>
          <p:nvPr/>
        </p:nvSpPr>
        <p:spPr>
          <a:xfrm>
            <a:off x="7058368" y="5581411"/>
            <a:ext cx="113903" cy="227806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84219395-35A1-4487-B3EB-AD4D3EEC9859}"/>
              </a:ext>
            </a:extLst>
          </p:cNvPr>
          <p:cNvSpPr/>
          <p:nvPr/>
        </p:nvSpPr>
        <p:spPr>
          <a:xfrm>
            <a:off x="7058368" y="5822710"/>
            <a:ext cx="113903" cy="227806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E42FF302-6455-4FAF-A70B-247E045437DD}"/>
              </a:ext>
            </a:extLst>
          </p:cNvPr>
          <p:cNvSpPr/>
          <p:nvPr/>
        </p:nvSpPr>
        <p:spPr>
          <a:xfrm>
            <a:off x="7058368" y="6064009"/>
            <a:ext cx="113903" cy="227806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0885E421-2C7C-409E-8197-B0DAB3828C62}"/>
              </a:ext>
            </a:extLst>
          </p:cNvPr>
          <p:cNvSpPr/>
          <p:nvPr/>
        </p:nvSpPr>
        <p:spPr>
          <a:xfrm>
            <a:off x="7186897" y="5333729"/>
            <a:ext cx="113903" cy="227806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C5BACCDE-1691-4DE0-B852-F6001BACD674}"/>
              </a:ext>
            </a:extLst>
          </p:cNvPr>
          <p:cNvSpPr/>
          <p:nvPr/>
        </p:nvSpPr>
        <p:spPr>
          <a:xfrm>
            <a:off x="7186632" y="5581411"/>
            <a:ext cx="113903" cy="227806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244EFC7C-E448-4FE9-88DC-762B1CE813EC}"/>
              </a:ext>
            </a:extLst>
          </p:cNvPr>
          <p:cNvSpPr/>
          <p:nvPr/>
        </p:nvSpPr>
        <p:spPr>
          <a:xfrm>
            <a:off x="7186632" y="5822710"/>
            <a:ext cx="113903" cy="227806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2E5E4CCB-085D-4251-9237-184F28E92CFB}"/>
              </a:ext>
            </a:extLst>
          </p:cNvPr>
          <p:cNvSpPr/>
          <p:nvPr/>
        </p:nvSpPr>
        <p:spPr>
          <a:xfrm>
            <a:off x="7186632" y="6064009"/>
            <a:ext cx="113903" cy="227806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3FFC779B-08AE-4BB5-87F6-72416A8068A6}"/>
              </a:ext>
            </a:extLst>
          </p:cNvPr>
          <p:cNvSpPr/>
          <p:nvPr/>
        </p:nvSpPr>
        <p:spPr>
          <a:xfrm>
            <a:off x="7315168" y="5333729"/>
            <a:ext cx="113903" cy="227806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3AE283EC-315D-4ACF-B049-2150EC8C429E}"/>
              </a:ext>
            </a:extLst>
          </p:cNvPr>
          <p:cNvSpPr/>
          <p:nvPr/>
        </p:nvSpPr>
        <p:spPr>
          <a:xfrm>
            <a:off x="7314903" y="5581411"/>
            <a:ext cx="113903" cy="227806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5DEB5FD2-B478-4DF5-9A1C-2E64435CC354}"/>
              </a:ext>
            </a:extLst>
          </p:cNvPr>
          <p:cNvSpPr/>
          <p:nvPr/>
        </p:nvSpPr>
        <p:spPr>
          <a:xfrm>
            <a:off x="7314903" y="5822710"/>
            <a:ext cx="113903" cy="227806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101" name="Rectangle 100">
            <a:extLst>
              <a:ext uri="{FF2B5EF4-FFF2-40B4-BE49-F238E27FC236}">
                <a16:creationId xmlns:a16="http://schemas.microsoft.com/office/drawing/2014/main" id="{37D38ECD-EEA2-4190-8779-8A1AE28290ED}"/>
              </a:ext>
            </a:extLst>
          </p:cNvPr>
          <p:cNvSpPr/>
          <p:nvPr/>
        </p:nvSpPr>
        <p:spPr>
          <a:xfrm>
            <a:off x="7314903" y="6064009"/>
            <a:ext cx="113903" cy="227806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5E74A906-8F7C-44DB-B482-37C574D55AF6}"/>
              </a:ext>
            </a:extLst>
          </p:cNvPr>
          <p:cNvSpPr/>
          <p:nvPr/>
        </p:nvSpPr>
        <p:spPr>
          <a:xfrm>
            <a:off x="7443430" y="5333729"/>
            <a:ext cx="113903" cy="227806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103" name="Rectangle 102">
            <a:extLst>
              <a:ext uri="{FF2B5EF4-FFF2-40B4-BE49-F238E27FC236}">
                <a16:creationId xmlns:a16="http://schemas.microsoft.com/office/drawing/2014/main" id="{64F015EE-A62C-433C-9E83-B3157BF0473D}"/>
              </a:ext>
            </a:extLst>
          </p:cNvPr>
          <p:cNvSpPr/>
          <p:nvPr/>
        </p:nvSpPr>
        <p:spPr>
          <a:xfrm>
            <a:off x="7443165" y="5581411"/>
            <a:ext cx="113903" cy="227806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id="{032AF970-7B7A-4005-A493-D242A0B1ED74}"/>
              </a:ext>
            </a:extLst>
          </p:cNvPr>
          <p:cNvSpPr/>
          <p:nvPr/>
        </p:nvSpPr>
        <p:spPr>
          <a:xfrm>
            <a:off x="7443165" y="5822710"/>
            <a:ext cx="113903" cy="227806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105" name="Rectangle 104">
            <a:extLst>
              <a:ext uri="{FF2B5EF4-FFF2-40B4-BE49-F238E27FC236}">
                <a16:creationId xmlns:a16="http://schemas.microsoft.com/office/drawing/2014/main" id="{179FC945-AB70-4C95-BB2B-C1C58680396B}"/>
              </a:ext>
            </a:extLst>
          </p:cNvPr>
          <p:cNvSpPr/>
          <p:nvPr/>
        </p:nvSpPr>
        <p:spPr>
          <a:xfrm>
            <a:off x="7443165" y="6064009"/>
            <a:ext cx="113903" cy="227806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FBC47465-BB06-4AF5-9E63-3A5C917105C9}"/>
              </a:ext>
            </a:extLst>
          </p:cNvPr>
          <p:cNvSpPr/>
          <p:nvPr/>
        </p:nvSpPr>
        <p:spPr>
          <a:xfrm>
            <a:off x="6958734" y="5561535"/>
            <a:ext cx="822960" cy="1371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108" name="Rectangle 107">
            <a:extLst>
              <a:ext uri="{FF2B5EF4-FFF2-40B4-BE49-F238E27FC236}">
                <a16:creationId xmlns:a16="http://schemas.microsoft.com/office/drawing/2014/main" id="{83BC9422-A796-4811-9F2D-A2BC8B9B6DD1}"/>
              </a:ext>
            </a:extLst>
          </p:cNvPr>
          <p:cNvSpPr/>
          <p:nvPr/>
        </p:nvSpPr>
        <p:spPr>
          <a:xfrm>
            <a:off x="9221468" y="5335196"/>
            <a:ext cx="113903" cy="227806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109" name="Rectangle 108">
            <a:extLst>
              <a:ext uri="{FF2B5EF4-FFF2-40B4-BE49-F238E27FC236}">
                <a16:creationId xmlns:a16="http://schemas.microsoft.com/office/drawing/2014/main" id="{A8DA4830-95E0-488F-8FF7-0C519278FB1C}"/>
              </a:ext>
            </a:extLst>
          </p:cNvPr>
          <p:cNvSpPr/>
          <p:nvPr/>
        </p:nvSpPr>
        <p:spPr>
          <a:xfrm>
            <a:off x="9221203" y="5582878"/>
            <a:ext cx="113903" cy="227806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110" name="Rectangle 109">
            <a:extLst>
              <a:ext uri="{FF2B5EF4-FFF2-40B4-BE49-F238E27FC236}">
                <a16:creationId xmlns:a16="http://schemas.microsoft.com/office/drawing/2014/main" id="{0975B67D-BB7B-41F4-A9AE-E24CA20D0E16}"/>
              </a:ext>
            </a:extLst>
          </p:cNvPr>
          <p:cNvSpPr/>
          <p:nvPr/>
        </p:nvSpPr>
        <p:spPr>
          <a:xfrm>
            <a:off x="9221203" y="5824177"/>
            <a:ext cx="113903" cy="227806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111" name="Rectangle 110">
            <a:extLst>
              <a:ext uri="{FF2B5EF4-FFF2-40B4-BE49-F238E27FC236}">
                <a16:creationId xmlns:a16="http://schemas.microsoft.com/office/drawing/2014/main" id="{84633C25-4FE6-4D05-89C0-16CBCEA965F3}"/>
              </a:ext>
            </a:extLst>
          </p:cNvPr>
          <p:cNvSpPr/>
          <p:nvPr/>
        </p:nvSpPr>
        <p:spPr>
          <a:xfrm>
            <a:off x="9221203" y="6065476"/>
            <a:ext cx="113903" cy="227806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112" name="Rectangle 111">
            <a:extLst>
              <a:ext uri="{FF2B5EF4-FFF2-40B4-BE49-F238E27FC236}">
                <a16:creationId xmlns:a16="http://schemas.microsoft.com/office/drawing/2014/main" id="{E65F1E40-2AEE-4D2F-A8FE-DBBE8852B945}"/>
              </a:ext>
            </a:extLst>
          </p:cNvPr>
          <p:cNvSpPr/>
          <p:nvPr/>
        </p:nvSpPr>
        <p:spPr>
          <a:xfrm>
            <a:off x="9349732" y="5335196"/>
            <a:ext cx="113903" cy="227806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113" name="Rectangle 112">
            <a:extLst>
              <a:ext uri="{FF2B5EF4-FFF2-40B4-BE49-F238E27FC236}">
                <a16:creationId xmlns:a16="http://schemas.microsoft.com/office/drawing/2014/main" id="{FF12537B-C994-46ED-807C-F849637C8F36}"/>
              </a:ext>
            </a:extLst>
          </p:cNvPr>
          <p:cNvSpPr/>
          <p:nvPr/>
        </p:nvSpPr>
        <p:spPr>
          <a:xfrm>
            <a:off x="9349467" y="5582878"/>
            <a:ext cx="113903" cy="227806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114" name="Rectangle 113">
            <a:extLst>
              <a:ext uri="{FF2B5EF4-FFF2-40B4-BE49-F238E27FC236}">
                <a16:creationId xmlns:a16="http://schemas.microsoft.com/office/drawing/2014/main" id="{1FDB9B24-E311-4101-9EAC-0CFDAC3A7486}"/>
              </a:ext>
            </a:extLst>
          </p:cNvPr>
          <p:cNvSpPr/>
          <p:nvPr/>
        </p:nvSpPr>
        <p:spPr>
          <a:xfrm>
            <a:off x="9349467" y="5824177"/>
            <a:ext cx="113903" cy="227806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115" name="Rectangle 114">
            <a:extLst>
              <a:ext uri="{FF2B5EF4-FFF2-40B4-BE49-F238E27FC236}">
                <a16:creationId xmlns:a16="http://schemas.microsoft.com/office/drawing/2014/main" id="{69BCE20B-E4F7-4D90-AABC-1BE5E6BA0BD9}"/>
              </a:ext>
            </a:extLst>
          </p:cNvPr>
          <p:cNvSpPr/>
          <p:nvPr/>
        </p:nvSpPr>
        <p:spPr>
          <a:xfrm>
            <a:off x="9349467" y="6065476"/>
            <a:ext cx="113903" cy="227806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116" name="Rectangle 115">
            <a:extLst>
              <a:ext uri="{FF2B5EF4-FFF2-40B4-BE49-F238E27FC236}">
                <a16:creationId xmlns:a16="http://schemas.microsoft.com/office/drawing/2014/main" id="{F0540E8B-159D-4DB7-BD5E-95310EB950A8}"/>
              </a:ext>
            </a:extLst>
          </p:cNvPr>
          <p:cNvSpPr/>
          <p:nvPr/>
        </p:nvSpPr>
        <p:spPr>
          <a:xfrm>
            <a:off x="9478003" y="5335196"/>
            <a:ext cx="113903" cy="227806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117" name="Rectangle 116">
            <a:extLst>
              <a:ext uri="{FF2B5EF4-FFF2-40B4-BE49-F238E27FC236}">
                <a16:creationId xmlns:a16="http://schemas.microsoft.com/office/drawing/2014/main" id="{1C440E89-C788-42BD-9684-11C1824582D3}"/>
              </a:ext>
            </a:extLst>
          </p:cNvPr>
          <p:cNvSpPr/>
          <p:nvPr/>
        </p:nvSpPr>
        <p:spPr>
          <a:xfrm>
            <a:off x="9477738" y="5582878"/>
            <a:ext cx="113903" cy="227806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118" name="Rectangle 117">
            <a:extLst>
              <a:ext uri="{FF2B5EF4-FFF2-40B4-BE49-F238E27FC236}">
                <a16:creationId xmlns:a16="http://schemas.microsoft.com/office/drawing/2014/main" id="{F6DAAB0E-6E7C-491A-AFE2-0F39A1ED5F1D}"/>
              </a:ext>
            </a:extLst>
          </p:cNvPr>
          <p:cNvSpPr/>
          <p:nvPr/>
        </p:nvSpPr>
        <p:spPr>
          <a:xfrm>
            <a:off x="9477738" y="5824177"/>
            <a:ext cx="113903" cy="227806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119" name="Rectangle 118">
            <a:extLst>
              <a:ext uri="{FF2B5EF4-FFF2-40B4-BE49-F238E27FC236}">
                <a16:creationId xmlns:a16="http://schemas.microsoft.com/office/drawing/2014/main" id="{E646D7D7-BD00-4BB5-BD26-9FB2CC60C250}"/>
              </a:ext>
            </a:extLst>
          </p:cNvPr>
          <p:cNvSpPr/>
          <p:nvPr/>
        </p:nvSpPr>
        <p:spPr>
          <a:xfrm>
            <a:off x="9477738" y="6065476"/>
            <a:ext cx="113903" cy="227806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120" name="Rectangle 119">
            <a:extLst>
              <a:ext uri="{FF2B5EF4-FFF2-40B4-BE49-F238E27FC236}">
                <a16:creationId xmlns:a16="http://schemas.microsoft.com/office/drawing/2014/main" id="{98921B5A-3CD3-415E-B04D-BBC2DED565CD}"/>
              </a:ext>
            </a:extLst>
          </p:cNvPr>
          <p:cNvSpPr/>
          <p:nvPr/>
        </p:nvSpPr>
        <p:spPr>
          <a:xfrm>
            <a:off x="9606265" y="5335196"/>
            <a:ext cx="113903" cy="227806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121" name="Rectangle 120">
            <a:extLst>
              <a:ext uri="{FF2B5EF4-FFF2-40B4-BE49-F238E27FC236}">
                <a16:creationId xmlns:a16="http://schemas.microsoft.com/office/drawing/2014/main" id="{76B346E5-92B2-448E-B03B-ED5744E476F9}"/>
              </a:ext>
            </a:extLst>
          </p:cNvPr>
          <p:cNvSpPr/>
          <p:nvPr/>
        </p:nvSpPr>
        <p:spPr>
          <a:xfrm>
            <a:off x="9606000" y="5582878"/>
            <a:ext cx="113903" cy="227806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122" name="Rectangle 121">
            <a:extLst>
              <a:ext uri="{FF2B5EF4-FFF2-40B4-BE49-F238E27FC236}">
                <a16:creationId xmlns:a16="http://schemas.microsoft.com/office/drawing/2014/main" id="{E758E7AC-CF88-46DA-8A92-7A2D92820DE2}"/>
              </a:ext>
            </a:extLst>
          </p:cNvPr>
          <p:cNvSpPr/>
          <p:nvPr/>
        </p:nvSpPr>
        <p:spPr>
          <a:xfrm>
            <a:off x="9606000" y="5824177"/>
            <a:ext cx="113903" cy="227806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123" name="Rectangle 122">
            <a:extLst>
              <a:ext uri="{FF2B5EF4-FFF2-40B4-BE49-F238E27FC236}">
                <a16:creationId xmlns:a16="http://schemas.microsoft.com/office/drawing/2014/main" id="{75267C8C-25C8-4605-9D53-BF7745BCAD55}"/>
              </a:ext>
            </a:extLst>
          </p:cNvPr>
          <p:cNvSpPr/>
          <p:nvPr/>
        </p:nvSpPr>
        <p:spPr>
          <a:xfrm>
            <a:off x="9606000" y="6065476"/>
            <a:ext cx="113903" cy="227806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124" name="Rectangle 123">
            <a:extLst>
              <a:ext uri="{FF2B5EF4-FFF2-40B4-BE49-F238E27FC236}">
                <a16:creationId xmlns:a16="http://schemas.microsoft.com/office/drawing/2014/main" id="{87870738-08FF-4767-9E0C-FFB244276238}"/>
              </a:ext>
            </a:extLst>
          </p:cNvPr>
          <p:cNvSpPr/>
          <p:nvPr/>
        </p:nvSpPr>
        <p:spPr>
          <a:xfrm>
            <a:off x="9733192" y="5335196"/>
            <a:ext cx="113903" cy="227806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125" name="Rectangle 124">
            <a:extLst>
              <a:ext uri="{FF2B5EF4-FFF2-40B4-BE49-F238E27FC236}">
                <a16:creationId xmlns:a16="http://schemas.microsoft.com/office/drawing/2014/main" id="{325F4215-AFE8-445D-BCE3-6A62B13C6CFA}"/>
              </a:ext>
            </a:extLst>
          </p:cNvPr>
          <p:cNvSpPr/>
          <p:nvPr/>
        </p:nvSpPr>
        <p:spPr>
          <a:xfrm>
            <a:off x="9732927" y="5582878"/>
            <a:ext cx="113903" cy="227806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126" name="Rectangle 125">
            <a:extLst>
              <a:ext uri="{FF2B5EF4-FFF2-40B4-BE49-F238E27FC236}">
                <a16:creationId xmlns:a16="http://schemas.microsoft.com/office/drawing/2014/main" id="{BAE93079-C6AF-4FA2-8B09-B6AD144992BA}"/>
              </a:ext>
            </a:extLst>
          </p:cNvPr>
          <p:cNvSpPr/>
          <p:nvPr/>
        </p:nvSpPr>
        <p:spPr>
          <a:xfrm>
            <a:off x="9732927" y="5824177"/>
            <a:ext cx="113903" cy="227806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127" name="Rectangle 126">
            <a:extLst>
              <a:ext uri="{FF2B5EF4-FFF2-40B4-BE49-F238E27FC236}">
                <a16:creationId xmlns:a16="http://schemas.microsoft.com/office/drawing/2014/main" id="{2A1BA1B2-28BA-464A-8079-A2389CE5EC22}"/>
              </a:ext>
            </a:extLst>
          </p:cNvPr>
          <p:cNvSpPr/>
          <p:nvPr/>
        </p:nvSpPr>
        <p:spPr>
          <a:xfrm>
            <a:off x="9732927" y="6065476"/>
            <a:ext cx="113903" cy="227806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128" name="Rectangle 127">
            <a:extLst>
              <a:ext uri="{FF2B5EF4-FFF2-40B4-BE49-F238E27FC236}">
                <a16:creationId xmlns:a16="http://schemas.microsoft.com/office/drawing/2014/main" id="{87339746-18D3-4A53-8F6E-8F4E9090F281}"/>
              </a:ext>
            </a:extLst>
          </p:cNvPr>
          <p:cNvSpPr/>
          <p:nvPr/>
        </p:nvSpPr>
        <p:spPr>
          <a:xfrm>
            <a:off x="9860119" y="5335196"/>
            <a:ext cx="113903" cy="227806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129" name="Rectangle 128">
            <a:extLst>
              <a:ext uri="{FF2B5EF4-FFF2-40B4-BE49-F238E27FC236}">
                <a16:creationId xmlns:a16="http://schemas.microsoft.com/office/drawing/2014/main" id="{FDDCABFB-0BC1-40BC-B9AA-ECAE9841B2F1}"/>
              </a:ext>
            </a:extLst>
          </p:cNvPr>
          <p:cNvSpPr/>
          <p:nvPr/>
        </p:nvSpPr>
        <p:spPr>
          <a:xfrm>
            <a:off x="9859854" y="5582878"/>
            <a:ext cx="113903" cy="227806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130" name="Rectangle 129">
            <a:extLst>
              <a:ext uri="{FF2B5EF4-FFF2-40B4-BE49-F238E27FC236}">
                <a16:creationId xmlns:a16="http://schemas.microsoft.com/office/drawing/2014/main" id="{E7920409-D4A6-4206-A41D-E2DF28F5982B}"/>
              </a:ext>
            </a:extLst>
          </p:cNvPr>
          <p:cNvSpPr/>
          <p:nvPr/>
        </p:nvSpPr>
        <p:spPr>
          <a:xfrm>
            <a:off x="9859854" y="5824177"/>
            <a:ext cx="113903" cy="227806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131" name="Rectangle 130">
            <a:extLst>
              <a:ext uri="{FF2B5EF4-FFF2-40B4-BE49-F238E27FC236}">
                <a16:creationId xmlns:a16="http://schemas.microsoft.com/office/drawing/2014/main" id="{52F1D1F5-62C5-43D4-B982-4B95A8832218}"/>
              </a:ext>
            </a:extLst>
          </p:cNvPr>
          <p:cNvSpPr/>
          <p:nvPr/>
        </p:nvSpPr>
        <p:spPr>
          <a:xfrm>
            <a:off x="9859854" y="6065476"/>
            <a:ext cx="113903" cy="227806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132" name="Rectangle 131">
            <a:extLst>
              <a:ext uri="{FF2B5EF4-FFF2-40B4-BE49-F238E27FC236}">
                <a16:creationId xmlns:a16="http://schemas.microsoft.com/office/drawing/2014/main" id="{A5D79200-5FD3-40B9-8FD3-DA83E37F2DB0}"/>
              </a:ext>
            </a:extLst>
          </p:cNvPr>
          <p:cNvSpPr/>
          <p:nvPr/>
        </p:nvSpPr>
        <p:spPr>
          <a:xfrm>
            <a:off x="9123209" y="5651134"/>
            <a:ext cx="1097280" cy="1371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134" name="Rectangle 133">
            <a:extLst>
              <a:ext uri="{FF2B5EF4-FFF2-40B4-BE49-F238E27FC236}">
                <a16:creationId xmlns:a16="http://schemas.microsoft.com/office/drawing/2014/main" id="{2F064626-0BD7-4E90-A061-02898B8B67E0}"/>
              </a:ext>
            </a:extLst>
          </p:cNvPr>
          <p:cNvSpPr/>
          <p:nvPr/>
        </p:nvSpPr>
        <p:spPr>
          <a:xfrm>
            <a:off x="4451349" y="5903503"/>
            <a:ext cx="182880" cy="1371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135" name="Rectangle 134">
            <a:extLst>
              <a:ext uri="{FF2B5EF4-FFF2-40B4-BE49-F238E27FC236}">
                <a16:creationId xmlns:a16="http://schemas.microsoft.com/office/drawing/2014/main" id="{5F1721BA-0E5E-420C-AC34-7DCC3D98A07D}"/>
              </a:ext>
            </a:extLst>
          </p:cNvPr>
          <p:cNvSpPr/>
          <p:nvPr/>
        </p:nvSpPr>
        <p:spPr>
          <a:xfrm>
            <a:off x="4804877" y="5526788"/>
            <a:ext cx="182880" cy="1371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>
              <a:latin typeface="Arial Narrow" panose="020B0606020202030204" pitchFamily="34" charset="0"/>
            </a:endParaRPr>
          </a:p>
        </p:txBody>
      </p:sp>
      <p:cxnSp>
        <p:nvCxnSpPr>
          <p:cNvPr id="139" name="Straight Connector 138">
            <a:extLst>
              <a:ext uri="{FF2B5EF4-FFF2-40B4-BE49-F238E27FC236}">
                <a16:creationId xmlns:a16="http://schemas.microsoft.com/office/drawing/2014/main" id="{5AA3E039-02B2-4DA0-B5CD-788A9EAD5454}"/>
              </a:ext>
            </a:extLst>
          </p:cNvPr>
          <p:cNvCxnSpPr/>
          <p:nvPr/>
        </p:nvCxnSpPr>
        <p:spPr>
          <a:xfrm>
            <a:off x="6276463" y="2200196"/>
            <a:ext cx="4572000" cy="0"/>
          </a:xfrm>
          <a:prstGeom prst="line">
            <a:avLst/>
          </a:prstGeom>
          <a:ln w="508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0" name="Freeform: Shape 139">
            <a:extLst>
              <a:ext uri="{FF2B5EF4-FFF2-40B4-BE49-F238E27FC236}">
                <a16:creationId xmlns:a16="http://schemas.microsoft.com/office/drawing/2014/main" id="{1F1F2806-16C3-4C10-9784-5DA3C696D0EC}"/>
              </a:ext>
            </a:extLst>
          </p:cNvPr>
          <p:cNvSpPr/>
          <p:nvPr/>
        </p:nvSpPr>
        <p:spPr>
          <a:xfrm>
            <a:off x="6515307" y="1849251"/>
            <a:ext cx="1807369" cy="276225"/>
          </a:xfrm>
          <a:custGeom>
            <a:avLst/>
            <a:gdLst>
              <a:gd name="connsiteX0" fmla="*/ 0 w 1807369"/>
              <a:gd name="connsiteY0" fmla="*/ 0 h 276225"/>
              <a:gd name="connsiteX1" fmla="*/ 0 w 1807369"/>
              <a:gd name="connsiteY1" fmla="*/ 276225 h 276225"/>
              <a:gd name="connsiteX2" fmla="*/ 1533525 w 1807369"/>
              <a:gd name="connsiteY2" fmla="*/ 276225 h 276225"/>
              <a:gd name="connsiteX3" fmla="*/ 1626394 w 1807369"/>
              <a:gd name="connsiteY3" fmla="*/ 245269 h 276225"/>
              <a:gd name="connsiteX4" fmla="*/ 1681163 w 1807369"/>
              <a:gd name="connsiteY4" fmla="*/ 230982 h 276225"/>
              <a:gd name="connsiteX5" fmla="*/ 1745457 w 1807369"/>
              <a:gd name="connsiteY5" fmla="*/ 209550 h 276225"/>
              <a:gd name="connsiteX6" fmla="*/ 1785938 w 1807369"/>
              <a:gd name="connsiteY6" fmla="*/ 185738 h 276225"/>
              <a:gd name="connsiteX7" fmla="*/ 1807369 w 1807369"/>
              <a:gd name="connsiteY7" fmla="*/ 154782 h 276225"/>
              <a:gd name="connsiteX8" fmla="*/ 1807369 w 1807369"/>
              <a:gd name="connsiteY8" fmla="*/ 128588 h 276225"/>
              <a:gd name="connsiteX9" fmla="*/ 1797844 w 1807369"/>
              <a:gd name="connsiteY9" fmla="*/ 104775 h 276225"/>
              <a:gd name="connsiteX10" fmla="*/ 1771650 w 1807369"/>
              <a:gd name="connsiteY10" fmla="*/ 80963 h 276225"/>
              <a:gd name="connsiteX11" fmla="*/ 1731169 w 1807369"/>
              <a:gd name="connsiteY11" fmla="*/ 59532 h 276225"/>
              <a:gd name="connsiteX12" fmla="*/ 1685925 w 1807369"/>
              <a:gd name="connsiteY12" fmla="*/ 42863 h 276225"/>
              <a:gd name="connsiteX13" fmla="*/ 1638300 w 1807369"/>
              <a:gd name="connsiteY13" fmla="*/ 28575 h 276225"/>
              <a:gd name="connsiteX14" fmla="*/ 1604963 w 1807369"/>
              <a:gd name="connsiteY14" fmla="*/ 11907 h 276225"/>
              <a:gd name="connsiteX15" fmla="*/ 0 w 1807369"/>
              <a:gd name="connsiteY15" fmla="*/ 0 h 276225"/>
              <a:gd name="connsiteX0" fmla="*/ 0 w 1807369"/>
              <a:gd name="connsiteY0" fmla="*/ 0 h 276225"/>
              <a:gd name="connsiteX1" fmla="*/ 0 w 1807369"/>
              <a:gd name="connsiteY1" fmla="*/ 276225 h 276225"/>
              <a:gd name="connsiteX2" fmla="*/ 1533525 w 1807369"/>
              <a:gd name="connsiteY2" fmla="*/ 276225 h 276225"/>
              <a:gd name="connsiteX3" fmla="*/ 1626394 w 1807369"/>
              <a:gd name="connsiteY3" fmla="*/ 245269 h 276225"/>
              <a:gd name="connsiteX4" fmla="*/ 1681163 w 1807369"/>
              <a:gd name="connsiteY4" fmla="*/ 230982 h 276225"/>
              <a:gd name="connsiteX5" fmla="*/ 1745457 w 1807369"/>
              <a:gd name="connsiteY5" fmla="*/ 209550 h 276225"/>
              <a:gd name="connsiteX6" fmla="*/ 1785938 w 1807369"/>
              <a:gd name="connsiteY6" fmla="*/ 185738 h 276225"/>
              <a:gd name="connsiteX7" fmla="*/ 1807369 w 1807369"/>
              <a:gd name="connsiteY7" fmla="*/ 154782 h 276225"/>
              <a:gd name="connsiteX8" fmla="*/ 1807369 w 1807369"/>
              <a:gd name="connsiteY8" fmla="*/ 128588 h 276225"/>
              <a:gd name="connsiteX9" fmla="*/ 1797844 w 1807369"/>
              <a:gd name="connsiteY9" fmla="*/ 104775 h 276225"/>
              <a:gd name="connsiteX10" fmla="*/ 1771650 w 1807369"/>
              <a:gd name="connsiteY10" fmla="*/ 80963 h 276225"/>
              <a:gd name="connsiteX11" fmla="*/ 1731169 w 1807369"/>
              <a:gd name="connsiteY11" fmla="*/ 59532 h 276225"/>
              <a:gd name="connsiteX12" fmla="*/ 1685925 w 1807369"/>
              <a:gd name="connsiteY12" fmla="*/ 42863 h 276225"/>
              <a:gd name="connsiteX13" fmla="*/ 1638300 w 1807369"/>
              <a:gd name="connsiteY13" fmla="*/ 28575 h 276225"/>
              <a:gd name="connsiteX14" fmla="*/ 1524000 w 1807369"/>
              <a:gd name="connsiteY14" fmla="*/ 11907 h 276225"/>
              <a:gd name="connsiteX15" fmla="*/ 0 w 1807369"/>
              <a:gd name="connsiteY15" fmla="*/ 0 h 276225"/>
              <a:gd name="connsiteX0" fmla="*/ 0 w 1807369"/>
              <a:gd name="connsiteY0" fmla="*/ 0 h 276225"/>
              <a:gd name="connsiteX1" fmla="*/ 0 w 1807369"/>
              <a:gd name="connsiteY1" fmla="*/ 276225 h 276225"/>
              <a:gd name="connsiteX2" fmla="*/ 1533525 w 1807369"/>
              <a:gd name="connsiteY2" fmla="*/ 276225 h 276225"/>
              <a:gd name="connsiteX3" fmla="*/ 1612107 w 1807369"/>
              <a:gd name="connsiteY3" fmla="*/ 257175 h 276225"/>
              <a:gd name="connsiteX4" fmla="*/ 1681163 w 1807369"/>
              <a:gd name="connsiteY4" fmla="*/ 230982 h 276225"/>
              <a:gd name="connsiteX5" fmla="*/ 1745457 w 1807369"/>
              <a:gd name="connsiteY5" fmla="*/ 209550 h 276225"/>
              <a:gd name="connsiteX6" fmla="*/ 1785938 w 1807369"/>
              <a:gd name="connsiteY6" fmla="*/ 185738 h 276225"/>
              <a:gd name="connsiteX7" fmla="*/ 1807369 w 1807369"/>
              <a:gd name="connsiteY7" fmla="*/ 154782 h 276225"/>
              <a:gd name="connsiteX8" fmla="*/ 1807369 w 1807369"/>
              <a:gd name="connsiteY8" fmla="*/ 128588 h 276225"/>
              <a:gd name="connsiteX9" fmla="*/ 1797844 w 1807369"/>
              <a:gd name="connsiteY9" fmla="*/ 104775 h 276225"/>
              <a:gd name="connsiteX10" fmla="*/ 1771650 w 1807369"/>
              <a:gd name="connsiteY10" fmla="*/ 80963 h 276225"/>
              <a:gd name="connsiteX11" fmla="*/ 1731169 w 1807369"/>
              <a:gd name="connsiteY11" fmla="*/ 59532 h 276225"/>
              <a:gd name="connsiteX12" fmla="*/ 1685925 w 1807369"/>
              <a:gd name="connsiteY12" fmla="*/ 42863 h 276225"/>
              <a:gd name="connsiteX13" fmla="*/ 1638300 w 1807369"/>
              <a:gd name="connsiteY13" fmla="*/ 28575 h 276225"/>
              <a:gd name="connsiteX14" fmla="*/ 1524000 w 1807369"/>
              <a:gd name="connsiteY14" fmla="*/ 11907 h 276225"/>
              <a:gd name="connsiteX15" fmla="*/ 0 w 1807369"/>
              <a:gd name="connsiteY15" fmla="*/ 0 h 276225"/>
              <a:gd name="connsiteX0" fmla="*/ 0 w 1807369"/>
              <a:gd name="connsiteY0" fmla="*/ 0 h 276225"/>
              <a:gd name="connsiteX1" fmla="*/ 0 w 1807369"/>
              <a:gd name="connsiteY1" fmla="*/ 276225 h 276225"/>
              <a:gd name="connsiteX2" fmla="*/ 1533525 w 1807369"/>
              <a:gd name="connsiteY2" fmla="*/ 276225 h 276225"/>
              <a:gd name="connsiteX3" fmla="*/ 1612107 w 1807369"/>
              <a:gd name="connsiteY3" fmla="*/ 257175 h 276225"/>
              <a:gd name="connsiteX4" fmla="*/ 1681163 w 1807369"/>
              <a:gd name="connsiteY4" fmla="*/ 230982 h 276225"/>
              <a:gd name="connsiteX5" fmla="*/ 1745457 w 1807369"/>
              <a:gd name="connsiteY5" fmla="*/ 209550 h 276225"/>
              <a:gd name="connsiteX6" fmla="*/ 1785938 w 1807369"/>
              <a:gd name="connsiteY6" fmla="*/ 185738 h 276225"/>
              <a:gd name="connsiteX7" fmla="*/ 1807369 w 1807369"/>
              <a:gd name="connsiteY7" fmla="*/ 154782 h 276225"/>
              <a:gd name="connsiteX8" fmla="*/ 1807369 w 1807369"/>
              <a:gd name="connsiteY8" fmla="*/ 128588 h 276225"/>
              <a:gd name="connsiteX9" fmla="*/ 1797844 w 1807369"/>
              <a:gd name="connsiteY9" fmla="*/ 104775 h 276225"/>
              <a:gd name="connsiteX10" fmla="*/ 1771650 w 1807369"/>
              <a:gd name="connsiteY10" fmla="*/ 80963 h 276225"/>
              <a:gd name="connsiteX11" fmla="*/ 1731169 w 1807369"/>
              <a:gd name="connsiteY11" fmla="*/ 59532 h 276225"/>
              <a:gd name="connsiteX12" fmla="*/ 1685925 w 1807369"/>
              <a:gd name="connsiteY12" fmla="*/ 42863 h 276225"/>
              <a:gd name="connsiteX13" fmla="*/ 1604962 w 1807369"/>
              <a:gd name="connsiteY13" fmla="*/ 21432 h 276225"/>
              <a:gd name="connsiteX14" fmla="*/ 1524000 w 1807369"/>
              <a:gd name="connsiteY14" fmla="*/ 11907 h 276225"/>
              <a:gd name="connsiteX15" fmla="*/ 0 w 1807369"/>
              <a:gd name="connsiteY15" fmla="*/ 0 h 276225"/>
              <a:gd name="connsiteX0" fmla="*/ 0 w 1807369"/>
              <a:gd name="connsiteY0" fmla="*/ 0 h 276225"/>
              <a:gd name="connsiteX1" fmla="*/ 0 w 1807369"/>
              <a:gd name="connsiteY1" fmla="*/ 276225 h 276225"/>
              <a:gd name="connsiteX2" fmla="*/ 1533525 w 1807369"/>
              <a:gd name="connsiteY2" fmla="*/ 276225 h 276225"/>
              <a:gd name="connsiteX3" fmla="*/ 1612107 w 1807369"/>
              <a:gd name="connsiteY3" fmla="*/ 257175 h 276225"/>
              <a:gd name="connsiteX4" fmla="*/ 1681163 w 1807369"/>
              <a:gd name="connsiteY4" fmla="*/ 240507 h 276225"/>
              <a:gd name="connsiteX5" fmla="*/ 1745457 w 1807369"/>
              <a:gd name="connsiteY5" fmla="*/ 209550 h 276225"/>
              <a:gd name="connsiteX6" fmla="*/ 1785938 w 1807369"/>
              <a:gd name="connsiteY6" fmla="*/ 185738 h 276225"/>
              <a:gd name="connsiteX7" fmla="*/ 1807369 w 1807369"/>
              <a:gd name="connsiteY7" fmla="*/ 154782 h 276225"/>
              <a:gd name="connsiteX8" fmla="*/ 1807369 w 1807369"/>
              <a:gd name="connsiteY8" fmla="*/ 128588 h 276225"/>
              <a:gd name="connsiteX9" fmla="*/ 1797844 w 1807369"/>
              <a:gd name="connsiteY9" fmla="*/ 104775 h 276225"/>
              <a:gd name="connsiteX10" fmla="*/ 1771650 w 1807369"/>
              <a:gd name="connsiteY10" fmla="*/ 80963 h 276225"/>
              <a:gd name="connsiteX11" fmla="*/ 1731169 w 1807369"/>
              <a:gd name="connsiteY11" fmla="*/ 59532 h 276225"/>
              <a:gd name="connsiteX12" fmla="*/ 1685925 w 1807369"/>
              <a:gd name="connsiteY12" fmla="*/ 42863 h 276225"/>
              <a:gd name="connsiteX13" fmla="*/ 1604962 w 1807369"/>
              <a:gd name="connsiteY13" fmla="*/ 21432 h 276225"/>
              <a:gd name="connsiteX14" fmla="*/ 1524000 w 1807369"/>
              <a:gd name="connsiteY14" fmla="*/ 11907 h 276225"/>
              <a:gd name="connsiteX15" fmla="*/ 0 w 1807369"/>
              <a:gd name="connsiteY15" fmla="*/ 0 h 276225"/>
              <a:gd name="connsiteX0" fmla="*/ 0 w 1807369"/>
              <a:gd name="connsiteY0" fmla="*/ 0 h 276225"/>
              <a:gd name="connsiteX1" fmla="*/ 0 w 1807369"/>
              <a:gd name="connsiteY1" fmla="*/ 276225 h 276225"/>
              <a:gd name="connsiteX2" fmla="*/ 1526381 w 1807369"/>
              <a:gd name="connsiteY2" fmla="*/ 276225 h 276225"/>
              <a:gd name="connsiteX3" fmla="*/ 1612107 w 1807369"/>
              <a:gd name="connsiteY3" fmla="*/ 257175 h 276225"/>
              <a:gd name="connsiteX4" fmla="*/ 1681163 w 1807369"/>
              <a:gd name="connsiteY4" fmla="*/ 240507 h 276225"/>
              <a:gd name="connsiteX5" fmla="*/ 1745457 w 1807369"/>
              <a:gd name="connsiteY5" fmla="*/ 209550 h 276225"/>
              <a:gd name="connsiteX6" fmla="*/ 1785938 w 1807369"/>
              <a:gd name="connsiteY6" fmla="*/ 185738 h 276225"/>
              <a:gd name="connsiteX7" fmla="*/ 1807369 w 1807369"/>
              <a:gd name="connsiteY7" fmla="*/ 154782 h 276225"/>
              <a:gd name="connsiteX8" fmla="*/ 1807369 w 1807369"/>
              <a:gd name="connsiteY8" fmla="*/ 128588 h 276225"/>
              <a:gd name="connsiteX9" fmla="*/ 1797844 w 1807369"/>
              <a:gd name="connsiteY9" fmla="*/ 104775 h 276225"/>
              <a:gd name="connsiteX10" fmla="*/ 1771650 w 1807369"/>
              <a:gd name="connsiteY10" fmla="*/ 80963 h 276225"/>
              <a:gd name="connsiteX11" fmla="*/ 1731169 w 1807369"/>
              <a:gd name="connsiteY11" fmla="*/ 59532 h 276225"/>
              <a:gd name="connsiteX12" fmla="*/ 1685925 w 1807369"/>
              <a:gd name="connsiteY12" fmla="*/ 42863 h 276225"/>
              <a:gd name="connsiteX13" fmla="*/ 1604962 w 1807369"/>
              <a:gd name="connsiteY13" fmla="*/ 21432 h 276225"/>
              <a:gd name="connsiteX14" fmla="*/ 1524000 w 1807369"/>
              <a:gd name="connsiteY14" fmla="*/ 11907 h 276225"/>
              <a:gd name="connsiteX15" fmla="*/ 0 w 1807369"/>
              <a:gd name="connsiteY15" fmla="*/ 0 h 276225"/>
              <a:gd name="connsiteX0" fmla="*/ 0 w 1807369"/>
              <a:gd name="connsiteY0" fmla="*/ 0 h 276225"/>
              <a:gd name="connsiteX1" fmla="*/ 0 w 1807369"/>
              <a:gd name="connsiteY1" fmla="*/ 276225 h 276225"/>
              <a:gd name="connsiteX2" fmla="*/ 1526381 w 1807369"/>
              <a:gd name="connsiteY2" fmla="*/ 276225 h 276225"/>
              <a:gd name="connsiteX3" fmla="*/ 1612107 w 1807369"/>
              <a:gd name="connsiteY3" fmla="*/ 257175 h 276225"/>
              <a:gd name="connsiteX4" fmla="*/ 1681163 w 1807369"/>
              <a:gd name="connsiteY4" fmla="*/ 240507 h 276225"/>
              <a:gd name="connsiteX5" fmla="*/ 1745457 w 1807369"/>
              <a:gd name="connsiteY5" fmla="*/ 209550 h 276225"/>
              <a:gd name="connsiteX6" fmla="*/ 1785938 w 1807369"/>
              <a:gd name="connsiteY6" fmla="*/ 185738 h 276225"/>
              <a:gd name="connsiteX7" fmla="*/ 1807369 w 1807369"/>
              <a:gd name="connsiteY7" fmla="*/ 154782 h 276225"/>
              <a:gd name="connsiteX8" fmla="*/ 1807369 w 1807369"/>
              <a:gd name="connsiteY8" fmla="*/ 128588 h 276225"/>
              <a:gd name="connsiteX9" fmla="*/ 1797844 w 1807369"/>
              <a:gd name="connsiteY9" fmla="*/ 104775 h 276225"/>
              <a:gd name="connsiteX10" fmla="*/ 1771650 w 1807369"/>
              <a:gd name="connsiteY10" fmla="*/ 80963 h 276225"/>
              <a:gd name="connsiteX11" fmla="*/ 1731169 w 1807369"/>
              <a:gd name="connsiteY11" fmla="*/ 59532 h 276225"/>
              <a:gd name="connsiteX12" fmla="*/ 1685925 w 1807369"/>
              <a:gd name="connsiteY12" fmla="*/ 42863 h 276225"/>
              <a:gd name="connsiteX13" fmla="*/ 1604962 w 1807369"/>
              <a:gd name="connsiteY13" fmla="*/ 21432 h 276225"/>
              <a:gd name="connsiteX14" fmla="*/ 1524000 w 1807369"/>
              <a:gd name="connsiteY14" fmla="*/ 11907 h 276225"/>
              <a:gd name="connsiteX15" fmla="*/ 0 w 1807369"/>
              <a:gd name="connsiteY15" fmla="*/ 0 h 276225"/>
              <a:gd name="connsiteX0" fmla="*/ 0 w 1807369"/>
              <a:gd name="connsiteY0" fmla="*/ 0 h 276225"/>
              <a:gd name="connsiteX1" fmla="*/ 0 w 1807369"/>
              <a:gd name="connsiteY1" fmla="*/ 276225 h 276225"/>
              <a:gd name="connsiteX2" fmla="*/ 1526381 w 1807369"/>
              <a:gd name="connsiteY2" fmla="*/ 276225 h 276225"/>
              <a:gd name="connsiteX3" fmla="*/ 1612107 w 1807369"/>
              <a:gd name="connsiteY3" fmla="*/ 257175 h 276225"/>
              <a:gd name="connsiteX4" fmla="*/ 1681163 w 1807369"/>
              <a:gd name="connsiteY4" fmla="*/ 240507 h 276225"/>
              <a:gd name="connsiteX5" fmla="*/ 1731170 w 1807369"/>
              <a:gd name="connsiteY5" fmla="*/ 221456 h 276225"/>
              <a:gd name="connsiteX6" fmla="*/ 1785938 w 1807369"/>
              <a:gd name="connsiteY6" fmla="*/ 185738 h 276225"/>
              <a:gd name="connsiteX7" fmla="*/ 1807369 w 1807369"/>
              <a:gd name="connsiteY7" fmla="*/ 154782 h 276225"/>
              <a:gd name="connsiteX8" fmla="*/ 1807369 w 1807369"/>
              <a:gd name="connsiteY8" fmla="*/ 128588 h 276225"/>
              <a:gd name="connsiteX9" fmla="*/ 1797844 w 1807369"/>
              <a:gd name="connsiteY9" fmla="*/ 104775 h 276225"/>
              <a:gd name="connsiteX10" fmla="*/ 1771650 w 1807369"/>
              <a:gd name="connsiteY10" fmla="*/ 80963 h 276225"/>
              <a:gd name="connsiteX11" fmla="*/ 1731169 w 1807369"/>
              <a:gd name="connsiteY11" fmla="*/ 59532 h 276225"/>
              <a:gd name="connsiteX12" fmla="*/ 1685925 w 1807369"/>
              <a:gd name="connsiteY12" fmla="*/ 42863 h 276225"/>
              <a:gd name="connsiteX13" fmla="*/ 1604962 w 1807369"/>
              <a:gd name="connsiteY13" fmla="*/ 21432 h 276225"/>
              <a:gd name="connsiteX14" fmla="*/ 1524000 w 1807369"/>
              <a:gd name="connsiteY14" fmla="*/ 11907 h 276225"/>
              <a:gd name="connsiteX15" fmla="*/ 0 w 1807369"/>
              <a:gd name="connsiteY15" fmla="*/ 0 h 276225"/>
              <a:gd name="connsiteX0" fmla="*/ 0 w 1807369"/>
              <a:gd name="connsiteY0" fmla="*/ 0 h 276225"/>
              <a:gd name="connsiteX1" fmla="*/ 0 w 1807369"/>
              <a:gd name="connsiteY1" fmla="*/ 276225 h 276225"/>
              <a:gd name="connsiteX2" fmla="*/ 1526381 w 1807369"/>
              <a:gd name="connsiteY2" fmla="*/ 276225 h 276225"/>
              <a:gd name="connsiteX3" fmla="*/ 1612107 w 1807369"/>
              <a:gd name="connsiteY3" fmla="*/ 257175 h 276225"/>
              <a:gd name="connsiteX4" fmla="*/ 1681163 w 1807369"/>
              <a:gd name="connsiteY4" fmla="*/ 240507 h 276225"/>
              <a:gd name="connsiteX5" fmla="*/ 1731170 w 1807369"/>
              <a:gd name="connsiteY5" fmla="*/ 221456 h 276225"/>
              <a:gd name="connsiteX6" fmla="*/ 1778794 w 1807369"/>
              <a:gd name="connsiteY6" fmla="*/ 192881 h 276225"/>
              <a:gd name="connsiteX7" fmla="*/ 1807369 w 1807369"/>
              <a:gd name="connsiteY7" fmla="*/ 154782 h 276225"/>
              <a:gd name="connsiteX8" fmla="*/ 1807369 w 1807369"/>
              <a:gd name="connsiteY8" fmla="*/ 128588 h 276225"/>
              <a:gd name="connsiteX9" fmla="*/ 1797844 w 1807369"/>
              <a:gd name="connsiteY9" fmla="*/ 104775 h 276225"/>
              <a:gd name="connsiteX10" fmla="*/ 1771650 w 1807369"/>
              <a:gd name="connsiteY10" fmla="*/ 80963 h 276225"/>
              <a:gd name="connsiteX11" fmla="*/ 1731169 w 1807369"/>
              <a:gd name="connsiteY11" fmla="*/ 59532 h 276225"/>
              <a:gd name="connsiteX12" fmla="*/ 1685925 w 1807369"/>
              <a:gd name="connsiteY12" fmla="*/ 42863 h 276225"/>
              <a:gd name="connsiteX13" fmla="*/ 1604962 w 1807369"/>
              <a:gd name="connsiteY13" fmla="*/ 21432 h 276225"/>
              <a:gd name="connsiteX14" fmla="*/ 1524000 w 1807369"/>
              <a:gd name="connsiteY14" fmla="*/ 11907 h 276225"/>
              <a:gd name="connsiteX15" fmla="*/ 0 w 1807369"/>
              <a:gd name="connsiteY15" fmla="*/ 0 h 276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807369" h="276225">
                <a:moveTo>
                  <a:pt x="0" y="0"/>
                </a:moveTo>
                <a:lnTo>
                  <a:pt x="0" y="276225"/>
                </a:lnTo>
                <a:lnTo>
                  <a:pt x="1526381" y="276225"/>
                </a:lnTo>
                <a:lnTo>
                  <a:pt x="1612107" y="257175"/>
                </a:lnTo>
                <a:lnTo>
                  <a:pt x="1681163" y="240507"/>
                </a:lnTo>
                <a:lnTo>
                  <a:pt x="1731170" y="221456"/>
                </a:lnTo>
                <a:lnTo>
                  <a:pt x="1778794" y="192881"/>
                </a:lnTo>
                <a:lnTo>
                  <a:pt x="1807369" y="154782"/>
                </a:lnTo>
                <a:lnTo>
                  <a:pt x="1807369" y="128588"/>
                </a:lnTo>
                <a:lnTo>
                  <a:pt x="1797844" y="104775"/>
                </a:lnTo>
                <a:lnTo>
                  <a:pt x="1771650" y="80963"/>
                </a:lnTo>
                <a:lnTo>
                  <a:pt x="1731169" y="59532"/>
                </a:lnTo>
                <a:lnTo>
                  <a:pt x="1685925" y="42863"/>
                </a:lnTo>
                <a:lnTo>
                  <a:pt x="1604962" y="21432"/>
                </a:lnTo>
                <a:lnTo>
                  <a:pt x="1524000" y="11907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141" name="Freeform: Shape 140">
            <a:extLst>
              <a:ext uri="{FF2B5EF4-FFF2-40B4-BE49-F238E27FC236}">
                <a16:creationId xmlns:a16="http://schemas.microsoft.com/office/drawing/2014/main" id="{683121EC-00CC-42D7-A893-91F7777B5371}"/>
              </a:ext>
            </a:extLst>
          </p:cNvPr>
          <p:cNvSpPr/>
          <p:nvPr/>
        </p:nvSpPr>
        <p:spPr>
          <a:xfrm>
            <a:off x="8769788" y="1849250"/>
            <a:ext cx="1807369" cy="276225"/>
          </a:xfrm>
          <a:custGeom>
            <a:avLst/>
            <a:gdLst>
              <a:gd name="connsiteX0" fmla="*/ 0 w 1807369"/>
              <a:gd name="connsiteY0" fmla="*/ 0 h 276225"/>
              <a:gd name="connsiteX1" fmla="*/ 0 w 1807369"/>
              <a:gd name="connsiteY1" fmla="*/ 276225 h 276225"/>
              <a:gd name="connsiteX2" fmla="*/ 1533525 w 1807369"/>
              <a:gd name="connsiteY2" fmla="*/ 276225 h 276225"/>
              <a:gd name="connsiteX3" fmla="*/ 1626394 w 1807369"/>
              <a:gd name="connsiteY3" fmla="*/ 245269 h 276225"/>
              <a:gd name="connsiteX4" fmla="*/ 1681163 w 1807369"/>
              <a:gd name="connsiteY4" fmla="*/ 230982 h 276225"/>
              <a:gd name="connsiteX5" fmla="*/ 1745457 w 1807369"/>
              <a:gd name="connsiteY5" fmla="*/ 209550 h 276225"/>
              <a:gd name="connsiteX6" fmla="*/ 1785938 w 1807369"/>
              <a:gd name="connsiteY6" fmla="*/ 185738 h 276225"/>
              <a:gd name="connsiteX7" fmla="*/ 1807369 w 1807369"/>
              <a:gd name="connsiteY7" fmla="*/ 154782 h 276225"/>
              <a:gd name="connsiteX8" fmla="*/ 1807369 w 1807369"/>
              <a:gd name="connsiteY8" fmla="*/ 128588 h 276225"/>
              <a:gd name="connsiteX9" fmla="*/ 1797844 w 1807369"/>
              <a:gd name="connsiteY9" fmla="*/ 104775 h 276225"/>
              <a:gd name="connsiteX10" fmla="*/ 1771650 w 1807369"/>
              <a:gd name="connsiteY10" fmla="*/ 80963 h 276225"/>
              <a:gd name="connsiteX11" fmla="*/ 1731169 w 1807369"/>
              <a:gd name="connsiteY11" fmla="*/ 59532 h 276225"/>
              <a:gd name="connsiteX12" fmla="*/ 1685925 w 1807369"/>
              <a:gd name="connsiteY12" fmla="*/ 42863 h 276225"/>
              <a:gd name="connsiteX13" fmla="*/ 1638300 w 1807369"/>
              <a:gd name="connsiteY13" fmla="*/ 28575 h 276225"/>
              <a:gd name="connsiteX14" fmla="*/ 1604963 w 1807369"/>
              <a:gd name="connsiteY14" fmla="*/ 11907 h 276225"/>
              <a:gd name="connsiteX15" fmla="*/ 0 w 1807369"/>
              <a:gd name="connsiteY15" fmla="*/ 0 h 276225"/>
              <a:gd name="connsiteX0" fmla="*/ 0 w 1807369"/>
              <a:gd name="connsiteY0" fmla="*/ 0 h 276225"/>
              <a:gd name="connsiteX1" fmla="*/ 0 w 1807369"/>
              <a:gd name="connsiteY1" fmla="*/ 276225 h 276225"/>
              <a:gd name="connsiteX2" fmla="*/ 1533525 w 1807369"/>
              <a:gd name="connsiteY2" fmla="*/ 276225 h 276225"/>
              <a:gd name="connsiteX3" fmla="*/ 1626394 w 1807369"/>
              <a:gd name="connsiteY3" fmla="*/ 245269 h 276225"/>
              <a:gd name="connsiteX4" fmla="*/ 1681163 w 1807369"/>
              <a:gd name="connsiteY4" fmla="*/ 230982 h 276225"/>
              <a:gd name="connsiteX5" fmla="*/ 1745457 w 1807369"/>
              <a:gd name="connsiteY5" fmla="*/ 209550 h 276225"/>
              <a:gd name="connsiteX6" fmla="*/ 1785938 w 1807369"/>
              <a:gd name="connsiteY6" fmla="*/ 185738 h 276225"/>
              <a:gd name="connsiteX7" fmla="*/ 1807369 w 1807369"/>
              <a:gd name="connsiteY7" fmla="*/ 154782 h 276225"/>
              <a:gd name="connsiteX8" fmla="*/ 1807369 w 1807369"/>
              <a:gd name="connsiteY8" fmla="*/ 128588 h 276225"/>
              <a:gd name="connsiteX9" fmla="*/ 1797844 w 1807369"/>
              <a:gd name="connsiteY9" fmla="*/ 104775 h 276225"/>
              <a:gd name="connsiteX10" fmla="*/ 1771650 w 1807369"/>
              <a:gd name="connsiteY10" fmla="*/ 80963 h 276225"/>
              <a:gd name="connsiteX11" fmla="*/ 1731169 w 1807369"/>
              <a:gd name="connsiteY11" fmla="*/ 59532 h 276225"/>
              <a:gd name="connsiteX12" fmla="*/ 1685925 w 1807369"/>
              <a:gd name="connsiteY12" fmla="*/ 42863 h 276225"/>
              <a:gd name="connsiteX13" fmla="*/ 1638300 w 1807369"/>
              <a:gd name="connsiteY13" fmla="*/ 28575 h 276225"/>
              <a:gd name="connsiteX14" fmla="*/ 1524000 w 1807369"/>
              <a:gd name="connsiteY14" fmla="*/ 11907 h 276225"/>
              <a:gd name="connsiteX15" fmla="*/ 0 w 1807369"/>
              <a:gd name="connsiteY15" fmla="*/ 0 h 276225"/>
              <a:gd name="connsiteX0" fmla="*/ 0 w 1807369"/>
              <a:gd name="connsiteY0" fmla="*/ 0 h 276225"/>
              <a:gd name="connsiteX1" fmla="*/ 0 w 1807369"/>
              <a:gd name="connsiteY1" fmla="*/ 276225 h 276225"/>
              <a:gd name="connsiteX2" fmla="*/ 1533525 w 1807369"/>
              <a:gd name="connsiteY2" fmla="*/ 276225 h 276225"/>
              <a:gd name="connsiteX3" fmla="*/ 1612107 w 1807369"/>
              <a:gd name="connsiteY3" fmla="*/ 257175 h 276225"/>
              <a:gd name="connsiteX4" fmla="*/ 1681163 w 1807369"/>
              <a:gd name="connsiteY4" fmla="*/ 230982 h 276225"/>
              <a:gd name="connsiteX5" fmla="*/ 1745457 w 1807369"/>
              <a:gd name="connsiteY5" fmla="*/ 209550 h 276225"/>
              <a:gd name="connsiteX6" fmla="*/ 1785938 w 1807369"/>
              <a:gd name="connsiteY6" fmla="*/ 185738 h 276225"/>
              <a:gd name="connsiteX7" fmla="*/ 1807369 w 1807369"/>
              <a:gd name="connsiteY7" fmla="*/ 154782 h 276225"/>
              <a:gd name="connsiteX8" fmla="*/ 1807369 w 1807369"/>
              <a:gd name="connsiteY8" fmla="*/ 128588 h 276225"/>
              <a:gd name="connsiteX9" fmla="*/ 1797844 w 1807369"/>
              <a:gd name="connsiteY9" fmla="*/ 104775 h 276225"/>
              <a:gd name="connsiteX10" fmla="*/ 1771650 w 1807369"/>
              <a:gd name="connsiteY10" fmla="*/ 80963 h 276225"/>
              <a:gd name="connsiteX11" fmla="*/ 1731169 w 1807369"/>
              <a:gd name="connsiteY11" fmla="*/ 59532 h 276225"/>
              <a:gd name="connsiteX12" fmla="*/ 1685925 w 1807369"/>
              <a:gd name="connsiteY12" fmla="*/ 42863 h 276225"/>
              <a:gd name="connsiteX13" fmla="*/ 1638300 w 1807369"/>
              <a:gd name="connsiteY13" fmla="*/ 28575 h 276225"/>
              <a:gd name="connsiteX14" fmla="*/ 1524000 w 1807369"/>
              <a:gd name="connsiteY14" fmla="*/ 11907 h 276225"/>
              <a:gd name="connsiteX15" fmla="*/ 0 w 1807369"/>
              <a:gd name="connsiteY15" fmla="*/ 0 h 276225"/>
              <a:gd name="connsiteX0" fmla="*/ 0 w 1807369"/>
              <a:gd name="connsiteY0" fmla="*/ 0 h 276225"/>
              <a:gd name="connsiteX1" fmla="*/ 0 w 1807369"/>
              <a:gd name="connsiteY1" fmla="*/ 276225 h 276225"/>
              <a:gd name="connsiteX2" fmla="*/ 1533525 w 1807369"/>
              <a:gd name="connsiteY2" fmla="*/ 276225 h 276225"/>
              <a:gd name="connsiteX3" fmla="*/ 1612107 w 1807369"/>
              <a:gd name="connsiteY3" fmla="*/ 257175 h 276225"/>
              <a:gd name="connsiteX4" fmla="*/ 1681163 w 1807369"/>
              <a:gd name="connsiteY4" fmla="*/ 230982 h 276225"/>
              <a:gd name="connsiteX5" fmla="*/ 1745457 w 1807369"/>
              <a:gd name="connsiteY5" fmla="*/ 209550 h 276225"/>
              <a:gd name="connsiteX6" fmla="*/ 1785938 w 1807369"/>
              <a:gd name="connsiteY6" fmla="*/ 185738 h 276225"/>
              <a:gd name="connsiteX7" fmla="*/ 1807369 w 1807369"/>
              <a:gd name="connsiteY7" fmla="*/ 154782 h 276225"/>
              <a:gd name="connsiteX8" fmla="*/ 1807369 w 1807369"/>
              <a:gd name="connsiteY8" fmla="*/ 128588 h 276225"/>
              <a:gd name="connsiteX9" fmla="*/ 1797844 w 1807369"/>
              <a:gd name="connsiteY9" fmla="*/ 104775 h 276225"/>
              <a:gd name="connsiteX10" fmla="*/ 1771650 w 1807369"/>
              <a:gd name="connsiteY10" fmla="*/ 80963 h 276225"/>
              <a:gd name="connsiteX11" fmla="*/ 1731169 w 1807369"/>
              <a:gd name="connsiteY11" fmla="*/ 59532 h 276225"/>
              <a:gd name="connsiteX12" fmla="*/ 1685925 w 1807369"/>
              <a:gd name="connsiteY12" fmla="*/ 42863 h 276225"/>
              <a:gd name="connsiteX13" fmla="*/ 1604962 w 1807369"/>
              <a:gd name="connsiteY13" fmla="*/ 21432 h 276225"/>
              <a:gd name="connsiteX14" fmla="*/ 1524000 w 1807369"/>
              <a:gd name="connsiteY14" fmla="*/ 11907 h 276225"/>
              <a:gd name="connsiteX15" fmla="*/ 0 w 1807369"/>
              <a:gd name="connsiteY15" fmla="*/ 0 h 276225"/>
              <a:gd name="connsiteX0" fmla="*/ 0 w 1807369"/>
              <a:gd name="connsiteY0" fmla="*/ 0 h 276225"/>
              <a:gd name="connsiteX1" fmla="*/ 0 w 1807369"/>
              <a:gd name="connsiteY1" fmla="*/ 276225 h 276225"/>
              <a:gd name="connsiteX2" fmla="*/ 1533525 w 1807369"/>
              <a:gd name="connsiteY2" fmla="*/ 276225 h 276225"/>
              <a:gd name="connsiteX3" fmla="*/ 1612107 w 1807369"/>
              <a:gd name="connsiteY3" fmla="*/ 257175 h 276225"/>
              <a:gd name="connsiteX4" fmla="*/ 1681163 w 1807369"/>
              <a:gd name="connsiteY4" fmla="*/ 240507 h 276225"/>
              <a:gd name="connsiteX5" fmla="*/ 1745457 w 1807369"/>
              <a:gd name="connsiteY5" fmla="*/ 209550 h 276225"/>
              <a:gd name="connsiteX6" fmla="*/ 1785938 w 1807369"/>
              <a:gd name="connsiteY6" fmla="*/ 185738 h 276225"/>
              <a:gd name="connsiteX7" fmla="*/ 1807369 w 1807369"/>
              <a:gd name="connsiteY7" fmla="*/ 154782 h 276225"/>
              <a:gd name="connsiteX8" fmla="*/ 1807369 w 1807369"/>
              <a:gd name="connsiteY8" fmla="*/ 128588 h 276225"/>
              <a:gd name="connsiteX9" fmla="*/ 1797844 w 1807369"/>
              <a:gd name="connsiteY9" fmla="*/ 104775 h 276225"/>
              <a:gd name="connsiteX10" fmla="*/ 1771650 w 1807369"/>
              <a:gd name="connsiteY10" fmla="*/ 80963 h 276225"/>
              <a:gd name="connsiteX11" fmla="*/ 1731169 w 1807369"/>
              <a:gd name="connsiteY11" fmla="*/ 59532 h 276225"/>
              <a:gd name="connsiteX12" fmla="*/ 1685925 w 1807369"/>
              <a:gd name="connsiteY12" fmla="*/ 42863 h 276225"/>
              <a:gd name="connsiteX13" fmla="*/ 1604962 w 1807369"/>
              <a:gd name="connsiteY13" fmla="*/ 21432 h 276225"/>
              <a:gd name="connsiteX14" fmla="*/ 1524000 w 1807369"/>
              <a:gd name="connsiteY14" fmla="*/ 11907 h 276225"/>
              <a:gd name="connsiteX15" fmla="*/ 0 w 1807369"/>
              <a:gd name="connsiteY15" fmla="*/ 0 h 276225"/>
              <a:gd name="connsiteX0" fmla="*/ 0 w 1807369"/>
              <a:gd name="connsiteY0" fmla="*/ 0 h 276225"/>
              <a:gd name="connsiteX1" fmla="*/ 0 w 1807369"/>
              <a:gd name="connsiteY1" fmla="*/ 276225 h 276225"/>
              <a:gd name="connsiteX2" fmla="*/ 1526381 w 1807369"/>
              <a:gd name="connsiteY2" fmla="*/ 276225 h 276225"/>
              <a:gd name="connsiteX3" fmla="*/ 1612107 w 1807369"/>
              <a:gd name="connsiteY3" fmla="*/ 257175 h 276225"/>
              <a:gd name="connsiteX4" fmla="*/ 1681163 w 1807369"/>
              <a:gd name="connsiteY4" fmla="*/ 240507 h 276225"/>
              <a:gd name="connsiteX5" fmla="*/ 1745457 w 1807369"/>
              <a:gd name="connsiteY5" fmla="*/ 209550 h 276225"/>
              <a:gd name="connsiteX6" fmla="*/ 1785938 w 1807369"/>
              <a:gd name="connsiteY6" fmla="*/ 185738 h 276225"/>
              <a:gd name="connsiteX7" fmla="*/ 1807369 w 1807369"/>
              <a:gd name="connsiteY7" fmla="*/ 154782 h 276225"/>
              <a:gd name="connsiteX8" fmla="*/ 1807369 w 1807369"/>
              <a:gd name="connsiteY8" fmla="*/ 128588 h 276225"/>
              <a:gd name="connsiteX9" fmla="*/ 1797844 w 1807369"/>
              <a:gd name="connsiteY9" fmla="*/ 104775 h 276225"/>
              <a:gd name="connsiteX10" fmla="*/ 1771650 w 1807369"/>
              <a:gd name="connsiteY10" fmla="*/ 80963 h 276225"/>
              <a:gd name="connsiteX11" fmla="*/ 1731169 w 1807369"/>
              <a:gd name="connsiteY11" fmla="*/ 59532 h 276225"/>
              <a:gd name="connsiteX12" fmla="*/ 1685925 w 1807369"/>
              <a:gd name="connsiteY12" fmla="*/ 42863 h 276225"/>
              <a:gd name="connsiteX13" fmla="*/ 1604962 w 1807369"/>
              <a:gd name="connsiteY13" fmla="*/ 21432 h 276225"/>
              <a:gd name="connsiteX14" fmla="*/ 1524000 w 1807369"/>
              <a:gd name="connsiteY14" fmla="*/ 11907 h 276225"/>
              <a:gd name="connsiteX15" fmla="*/ 0 w 1807369"/>
              <a:gd name="connsiteY15" fmla="*/ 0 h 276225"/>
              <a:gd name="connsiteX0" fmla="*/ 0 w 1807369"/>
              <a:gd name="connsiteY0" fmla="*/ 0 h 276225"/>
              <a:gd name="connsiteX1" fmla="*/ 0 w 1807369"/>
              <a:gd name="connsiteY1" fmla="*/ 276225 h 276225"/>
              <a:gd name="connsiteX2" fmla="*/ 1526381 w 1807369"/>
              <a:gd name="connsiteY2" fmla="*/ 276225 h 276225"/>
              <a:gd name="connsiteX3" fmla="*/ 1612107 w 1807369"/>
              <a:gd name="connsiteY3" fmla="*/ 257175 h 276225"/>
              <a:gd name="connsiteX4" fmla="*/ 1681163 w 1807369"/>
              <a:gd name="connsiteY4" fmla="*/ 240507 h 276225"/>
              <a:gd name="connsiteX5" fmla="*/ 1745457 w 1807369"/>
              <a:gd name="connsiteY5" fmla="*/ 209550 h 276225"/>
              <a:gd name="connsiteX6" fmla="*/ 1785938 w 1807369"/>
              <a:gd name="connsiteY6" fmla="*/ 185738 h 276225"/>
              <a:gd name="connsiteX7" fmla="*/ 1807369 w 1807369"/>
              <a:gd name="connsiteY7" fmla="*/ 154782 h 276225"/>
              <a:gd name="connsiteX8" fmla="*/ 1807369 w 1807369"/>
              <a:gd name="connsiteY8" fmla="*/ 128588 h 276225"/>
              <a:gd name="connsiteX9" fmla="*/ 1797844 w 1807369"/>
              <a:gd name="connsiteY9" fmla="*/ 104775 h 276225"/>
              <a:gd name="connsiteX10" fmla="*/ 1771650 w 1807369"/>
              <a:gd name="connsiteY10" fmla="*/ 80963 h 276225"/>
              <a:gd name="connsiteX11" fmla="*/ 1731169 w 1807369"/>
              <a:gd name="connsiteY11" fmla="*/ 59532 h 276225"/>
              <a:gd name="connsiteX12" fmla="*/ 1685925 w 1807369"/>
              <a:gd name="connsiteY12" fmla="*/ 42863 h 276225"/>
              <a:gd name="connsiteX13" fmla="*/ 1604962 w 1807369"/>
              <a:gd name="connsiteY13" fmla="*/ 21432 h 276225"/>
              <a:gd name="connsiteX14" fmla="*/ 1524000 w 1807369"/>
              <a:gd name="connsiteY14" fmla="*/ 11907 h 276225"/>
              <a:gd name="connsiteX15" fmla="*/ 0 w 1807369"/>
              <a:gd name="connsiteY15" fmla="*/ 0 h 276225"/>
              <a:gd name="connsiteX0" fmla="*/ 0 w 1807369"/>
              <a:gd name="connsiteY0" fmla="*/ 0 h 276225"/>
              <a:gd name="connsiteX1" fmla="*/ 0 w 1807369"/>
              <a:gd name="connsiteY1" fmla="*/ 276225 h 276225"/>
              <a:gd name="connsiteX2" fmla="*/ 1526381 w 1807369"/>
              <a:gd name="connsiteY2" fmla="*/ 276225 h 276225"/>
              <a:gd name="connsiteX3" fmla="*/ 1612107 w 1807369"/>
              <a:gd name="connsiteY3" fmla="*/ 257175 h 276225"/>
              <a:gd name="connsiteX4" fmla="*/ 1681163 w 1807369"/>
              <a:gd name="connsiteY4" fmla="*/ 240507 h 276225"/>
              <a:gd name="connsiteX5" fmla="*/ 1731170 w 1807369"/>
              <a:gd name="connsiteY5" fmla="*/ 221456 h 276225"/>
              <a:gd name="connsiteX6" fmla="*/ 1785938 w 1807369"/>
              <a:gd name="connsiteY6" fmla="*/ 185738 h 276225"/>
              <a:gd name="connsiteX7" fmla="*/ 1807369 w 1807369"/>
              <a:gd name="connsiteY7" fmla="*/ 154782 h 276225"/>
              <a:gd name="connsiteX8" fmla="*/ 1807369 w 1807369"/>
              <a:gd name="connsiteY8" fmla="*/ 128588 h 276225"/>
              <a:gd name="connsiteX9" fmla="*/ 1797844 w 1807369"/>
              <a:gd name="connsiteY9" fmla="*/ 104775 h 276225"/>
              <a:gd name="connsiteX10" fmla="*/ 1771650 w 1807369"/>
              <a:gd name="connsiteY10" fmla="*/ 80963 h 276225"/>
              <a:gd name="connsiteX11" fmla="*/ 1731169 w 1807369"/>
              <a:gd name="connsiteY11" fmla="*/ 59532 h 276225"/>
              <a:gd name="connsiteX12" fmla="*/ 1685925 w 1807369"/>
              <a:gd name="connsiteY12" fmla="*/ 42863 h 276225"/>
              <a:gd name="connsiteX13" fmla="*/ 1604962 w 1807369"/>
              <a:gd name="connsiteY13" fmla="*/ 21432 h 276225"/>
              <a:gd name="connsiteX14" fmla="*/ 1524000 w 1807369"/>
              <a:gd name="connsiteY14" fmla="*/ 11907 h 276225"/>
              <a:gd name="connsiteX15" fmla="*/ 0 w 1807369"/>
              <a:gd name="connsiteY15" fmla="*/ 0 h 276225"/>
              <a:gd name="connsiteX0" fmla="*/ 0 w 1807369"/>
              <a:gd name="connsiteY0" fmla="*/ 0 h 276225"/>
              <a:gd name="connsiteX1" fmla="*/ 0 w 1807369"/>
              <a:gd name="connsiteY1" fmla="*/ 276225 h 276225"/>
              <a:gd name="connsiteX2" fmla="*/ 1526381 w 1807369"/>
              <a:gd name="connsiteY2" fmla="*/ 276225 h 276225"/>
              <a:gd name="connsiteX3" fmla="*/ 1612107 w 1807369"/>
              <a:gd name="connsiteY3" fmla="*/ 257175 h 276225"/>
              <a:gd name="connsiteX4" fmla="*/ 1681163 w 1807369"/>
              <a:gd name="connsiteY4" fmla="*/ 240507 h 276225"/>
              <a:gd name="connsiteX5" fmla="*/ 1731170 w 1807369"/>
              <a:gd name="connsiteY5" fmla="*/ 221456 h 276225"/>
              <a:gd name="connsiteX6" fmla="*/ 1778794 w 1807369"/>
              <a:gd name="connsiteY6" fmla="*/ 192881 h 276225"/>
              <a:gd name="connsiteX7" fmla="*/ 1807369 w 1807369"/>
              <a:gd name="connsiteY7" fmla="*/ 154782 h 276225"/>
              <a:gd name="connsiteX8" fmla="*/ 1807369 w 1807369"/>
              <a:gd name="connsiteY8" fmla="*/ 128588 h 276225"/>
              <a:gd name="connsiteX9" fmla="*/ 1797844 w 1807369"/>
              <a:gd name="connsiteY9" fmla="*/ 104775 h 276225"/>
              <a:gd name="connsiteX10" fmla="*/ 1771650 w 1807369"/>
              <a:gd name="connsiteY10" fmla="*/ 80963 h 276225"/>
              <a:gd name="connsiteX11" fmla="*/ 1731169 w 1807369"/>
              <a:gd name="connsiteY11" fmla="*/ 59532 h 276225"/>
              <a:gd name="connsiteX12" fmla="*/ 1685925 w 1807369"/>
              <a:gd name="connsiteY12" fmla="*/ 42863 h 276225"/>
              <a:gd name="connsiteX13" fmla="*/ 1604962 w 1807369"/>
              <a:gd name="connsiteY13" fmla="*/ 21432 h 276225"/>
              <a:gd name="connsiteX14" fmla="*/ 1524000 w 1807369"/>
              <a:gd name="connsiteY14" fmla="*/ 11907 h 276225"/>
              <a:gd name="connsiteX15" fmla="*/ 0 w 1807369"/>
              <a:gd name="connsiteY15" fmla="*/ 0 h 276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807369" h="276225">
                <a:moveTo>
                  <a:pt x="0" y="0"/>
                </a:moveTo>
                <a:lnTo>
                  <a:pt x="0" y="276225"/>
                </a:lnTo>
                <a:lnTo>
                  <a:pt x="1526381" y="276225"/>
                </a:lnTo>
                <a:lnTo>
                  <a:pt x="1612107" y="257175"/>
                </a:lnTo>
                <a:lnTo>
                  <a:pt x="1681163" y="240507"/>
                </a:lnTo>
                <a:lnTo>
                  <a:pt x="1731170" y="221456"/>
                </a:lnTo>
                <a:lnTo>
                  <a:pt x="1778794" y="192881"/>
                </a:lnTo>
                <a:lnTo>
                  <a:pt x="1807369" y="154782"/>
                </a:lnTo>
                <a:lnTo>
                  <a:pt x="1807369" y="128588"/>
                </a:lnTo>
                <a:lnTo>
                  <a:pt x="1797844" y="104775"/>
                </a:lnTo>
                <a:lnTo>
                  <a:pt x="1771650" y="80963"/>
                </a:lnTo>
                <a:lnTo>
                  <a:pt x="1731169" y="59532"/>
                </a:lnTo>
                <a:lnTo>
                  <a:pt x="1685925" y="42863"/>
                </a:lnTo>
                <a:lnTo>
                  <a:pt x="1604962" y="21432"/>
                </a:lnTo>
                <a:lnTo>
                  <a:pt x="1524000" y="11907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142" name="Rectangle 141">
            <a:extLst>
              <a:ext uri="{FF2B5EF4-FFF2-40B4-BE49-F238E27FC236}">
                <a16:creationId xmlns:a16="http://schemas.microsoft.com/office/drawing/2014/main" id="{5CF24DDA-77A5-4F62-919E-DF90965BA481}"/>
              </a:ext>
            </a:extLst>
          </p:cNvPr>
          <p:cNvSpPr/>
          <p:nvPr/>
        </p:nvSpPr>
        <p:spPr>
          <a:xfrm>
            <a:off x="6379414" y="2274371"/>
            <a:ext cx="4297680" cy="27432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149" name="Rectangle 148">
            <a:extLst>
              <a:ext uri="{FF2B5EF4-FFF2-40B4-BE49-F238E27FC236}">
                <a16:creationId xmlns:a16="http://schemas.microsoft.com/office/drawing/2014/main" id="{87AEB841-10CB-4DBF-A7C4-104FE5210DFE}"/>
              </a:ext>
            </a:extLst>
          </p:cNvPr>
          <p:cNvSpPr/>
          <p:nvPr/>
        </p:nvSpPr>
        <p:spPr>
          <a:xfrm>
            <a:off x="6491424" y="2886289"/>
            <a:ext cx="365760" cy="128016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150" name="Rectangle 149">
            <a:extLst>
              <a:ext uri="{FF2B5EF4-FFF2-40B4-BE49-F238E27FC236}">
                <a16:creationId xmlns:a16="http://schemas.microsoft.com/office/drawing/2014/main" id="{37FC8D82-EF6B-4B2F-A00E-871AA4866B0C}"/>
              </a:ext>
            </a:extLst>
          </p:cNvPr>
          <p:cNvSpPr/>
          <p:nvPr/>
        </p:nvSpPr>
        <p:spPr>
          <a:xfrm>
            <a:off x="6486633" y="4168302"/>
            <a:ext cx="365760" cy="18288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151" name="Rectangle 150">
            <a:extLst>
              <a:ext uri="{FF2B5EF4-FFF2-40B4-BE49-F238E27FC236}">
                <a16:creationId xmlns:a16="http://schemas.microsoft.com/office/drawing/2014/main" id="{BC6E61A7-FB39-44C0-8AF0-0F8DE923C430}"/>
              </a:ext>
            </a:extLst>
          </p:cNvPr>
          <p:cNvSpPr/>
          <p:nvPr/>
        </p:nvSpPr>
        <p:spPr>
          <a:xfrm>
            <a:off x="6445677" y="3770566"/>
            <a:ext cx="457200" cy="1371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152" name="Rectangle 151">
            <a:extLst>
              <a:ext uri="{FF2B5EF4-FFF2-40B4-BE49-F238E27FC236}">
                <a16:creationId xmlns:a16="http://schemas.microsoft.com/office/drawing/2014/main" id="{FBD57125-4E20-45BB-81CA-78709AB2904C}"/>
              </a:ext>
            </a:extLst>
          </p:cNvPr>
          <p:cNvSpPr/>
          <p:nvPr/>
        </p:nvSpPr>
        <p:spPr>
          <a:xfrm>
            <a:off x="6448902" y="3031222"/>
            <a:ext cx="457200" cy="1371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153" name="Rectangle 152">
            <a:extLst>
              <a:ext uri="{FF2B5EF4-FFF2-40B4-BE49-F238E27FC236}">
                <a16:creationId xmlns:a16="http://schemas.microsoft.com/office/drawing/2014/main" id="{26CC17AF-2839-4BD6-894B-9FB94C64A891}"/>
              </a:ext>
            </a:extLst>
          </p:cNvPr>
          <p:cNvSpPr/>
          <p:nvPr/>
        </p:nvSpPr>
        <p:spPr>
          <a:xfrm>
            <a:off x="6494622" y="2700482"/>
            <a:ext cx="365760" cy="18288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154" name="Rectangle 153">
            <a:extLst>
              <a:ext uri="{FF2B5EF4-FFF2-40B4-BE49-F238E27FC236}">
                <a16:creationId xmlns:a16="http://schemas.microsoft.com/office/drawing/2014/main" id="{4BA742EE-D77D-492A-9D49-A22A72005966}"/>
              </a:ext>
            </a:extLst>
          </p:cNvPr>
          <p:cNvSpPr/>
          <p:nvPr/>
        </p:nvSpPr>
        <p:spPr>
          <a:xfrm>
            <a:off x="6962263" y="2884332"/>
            <a:ext cx="365760" cy="128016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155" name="Rectangle 154">
            <a:extLst>
              <a:ext uri="{FF2B5EF4-FFF2-40B4-BE49-F238E27FC236}">
                <a16:creationId xmlns:a16="http://schemas.microsoft.com/office/drawing/2014/main" id="{42D1BE83-9E67-437C-B5ED-7269B3AF536D}"/>
              </a:ext>
            </a:extLst>
          </p:cNvPr>
          <p:cNvSpPr/>
          <p:nvPr/>
        </p:nvSpPr>
        <p:spPr>
          <a:xfrm>
            <a:off x="6957472" y="4168302"/>
            <a:ext cx="365760" cy="18288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156" name="Rectangle 155">
            <a:extLst>
              <a:ext uri="{FF2B5EF4-FFF2-40B4-BE49-F238E27FC236}">
                <a16:creationId xmlns:a16="http://schemas.microsoft.com/office/drawing/2014/main" id="{30AEDBB8-9849-406D-AA2B-BCAD4AA43C95}"/>
              </a:ext>
            </a:extLst>
          </p:cNvPr>
          <p:cNvSpPr/>
          <p:nvPr/>
        </p:nvSpPr>
        <p:spPr>
          <a:xfrm>
            <a:off x="6928265" y="3861199"/>
            <a:ext cx="457200" cy="1371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157" name="Rectangle 156">
            <a:extLst>
              <a:ext uri="{FF2B5EF4-FFF2-40B4-BE49-F238E27FC236}">
                <a16:creationId xmlns:a16="http://schemas.microsoft.com/office/drawing/2014/main" id="{E2978325-F507-43D7-9099-1CA997B0B3BE}"/>
              </a:ext>
            </a:extLst>
          </p:cNvPr>
          <p:cNvSpPr/>
          <p:nvPr/>
        </p:nvSpPr>
        <p:spPr>
          <a:xfrm>
            <a:off x="6922263" y="3387637"/>
            <a:ext cx="457200" cy="1371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158" name="Rectangle 157">
            <a:extLst>
              <a:ext uri="{FF2B5EF4-FFF2-40B4-BE49-F238E27FC236}">
                <a16:creationId xmlns:a16="http://schemas.microsoft.com/office/drawing/2014/main" id="{6F502F84-2E55-41B1-BD24-9DCDDCF928D3}"/>
              </a:ext>
            </a:extLst>
          </p:cNvPr>
          <p:cNvSpPr/>
          <p:nvPr/>
        </p:nvSpPr>
        <p:spPr>
          <a:xfrm>
            <a:off x="6965461" y="2700482"/>
            <a:ext cx="365760" cy="18288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159" name="Rectangle 158">
            <a:extLst>
              <a:ext uri="{FF2B5EF4-FFF2-40B4-BE49-F238E27FC236}">
                <a16:creationId xmlns:a16="http://schemas.microsoft.com/office/drawing/2014/main" id="{4AD3A843-9052-495C-945F-7DEDC6C55412}"/>
              </a:ext>
            </a:extLst>
          </p:cNvPr>
          <p:cNvSpPr/>
          <p:nvPr/>
        </p:nvSpPr>
        <p:spPr>
          <a:xfrm>
            <a:off x="7436300" y="2883362"/>
            <a:ext cx="365760" cy="128016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160" name="Rectangle 159">
            <a:extLst>
              <a:ext uri="{FF2B5EF4-FFF2-40B4-BE49-F238E27FC236}">
                <a16:creationId xmlns:a16="http://schemas.microsoft.com/office/drawing/2014/main" id="{67ED1395-0D2D-4915-B349-5C1D2B6D5DC7}"/>
              </a:ext>
            </a:extLst>
          </p:cNvPr>
          <p:cNvSpPr/>
          <p:nvPr/>
        </p:nvSpPr>
        <p:spPr>
          <a:xfrm>
            <a:off x="7431509" y="4167332"/>
            <a:ext cx="365760" cy="18288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161" name="Rectangle 160">
            <a:extLst>
              <a:ext uri="{FF2B5EF4-FFF2-40B4-BE49-F238E27FC236}">
                <a16:creationId xmlns:a16="http://schemas.microsoft.com/office/drawing/2014/main" id="{469B4316-A9BB-40D4-8E36-C53BB461763C}"/>
              </a:ext>
            </a:extLst>
          </p:cNvPr>
          <p:cNvSpPr/>
          <p:nvPr/>
        </p:nvSpPr>
        <p:spPr>
          <a:xfrm>
            <a:off x="7397896" y="3922666"/>
            <a:ext cx="457200" cy="1371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162" name="Rectangle 161">
            <a:extLst>
              <a:ext uri="{FF2B5EF4-FFF2-40B4-BE49-F238E27FC236}">
                <a16:creationId xmlns:a16="http://schemas.microsoft.com/office/drawing/2014/main" id="{3FA4E0F0-CBCD-46A3-AC84-68C1F47000D1}"/>
              </a:ext>
            </a:extLst>
          </p:cNvPr>
          <p:cNvSpPr/>
          <p:nvPr/>
        </p:nvSpPr>
        <p:spPr>
          <a:xfrm>
            <a:off x="7390580" y="3182930"/>
            <a:ext cx="457200" cy="1371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163" name="Rectangle 162">
            <a:extLst>
              <a:ext uri="{FF2B5EF4-FFF2-40B4-BE49-F238E27FC236}">
                <a16:creationId xmlns:a16="http://schemas.microsoft.com/office/drawing/2014/main" id="{A601C28D-05DB-4064-A4F6-7EE83062A2E0}"/>
              </a:ext>
            </a:extLst>
          </p:cNvPr>
          <p:cNvSpPr/>
          <p:nvPr/>
        </p:nvSpPr>
        <p:spPr>
          <a:xfrm>
            <a:off x="7439498" y="2699512"/>
            <a:ext cx="365760" cy="18288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164" name="Rectangle 163">
            <a:extLst>
              <a:ext uri="{FF2B5EF4-FFF2-40B4-BE49-F238E27FC236}">
                <a16:creationId xmlns:a16="http://schemas.microsoft.com/office/drawing/2014/main" id="{298E3373-509D-482B-901D-525C02B19B0D}"/>
              </a:ext>
            </a:extLst>
          </p:cNvPr>
          <p:cNvSpPr/>
          <p:nvPr/>
        </p:nvSpPr>
        <p:spPr>
          <a:xfrm>
            <a:off x="7910337" y="2882392"/>
            <a:ext cx="365760" cy="128016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165" name="Rectangle 164">
            <a:extLst>
              <a:ext uri="{FF2B5EF4-FFF2-40B4-BE49-F238E27FC236}">
                <a16:creationId xmlns:a16="http://schemas.microsoft.com/office/drawing/2014/main" id="{AC0DA7A5-54C7-4B25-B545-3F2050131FE4}"/>
              </a:ext>
            </a:extLst>
          </p:cNvPr>
          <p:cNvSpPr/>
          <p:nvPr/>
        </p:nvSpPr>
        <p:spPr>
          <a:xfrm>
            <a:off x="7905546" y="4166362"/>
            <a:ext cx="365760" cy="18288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166" name="Rectangle 165">
            <a:extLst>
              <a:ext uri="{FF2B5EF4-FFF2-40B4-BE49-F238E27FC236}">
                <a16:creationId xmlns:a16="http://schemas.microsoft.com/office/drawing/2014/main" id="{08D677F1-AEBA-4966-9E3E-535576A32257}"/>
              </a:ext>
            </a:extLst>
          </p:cNvPr>
          <p:cNvSpPr/>
          <p:nvPr/>
        </p:nvSpPr>
        <p:spPr>
          <a:xfrm>
            <a:off x="7863113" y="3675963"/>
            <a:ext cx="457200" cy="1371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167" name="Rectangle 166">
            <a:extLst>
              <a:ext uri="{FF2B5EF4-FFF2-40B4-BE49-F238E27FC236}">
                <a16:creationId xmlns:a16="http://schemas.microsoft.com/office/drawing/2014/main" id="{CB8D9030-5FB2-498E-9CA5-A7B5E253595A}"/>
              </a:ext>
            </a:extLst>
          </p:cNvPr>
          <p:cNvSpPr/>
          <p:nvPr/>
        </p:nvSpPr>
        <p:spPr>
          <a:xfrm>
            <a:off x="7863113" y="2961368"/>
            <a:ext cx="457200" cy="1371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168" name="Rectangle 167">
            <a:extLst>
              <a:ext uri="{FF2B5EF4-FFF2-40B4-BE49-F238E27FC236}">
                <a16:creationId xmlns:a16="http://schemas.microsoft.com/office/drawing/2014/main" id="{E3E27031-DBCD-421E-8324-E07535FD4BCE}"/>
              </a:ext>
            </a:extLst>
          </p:cNvPr>
          <p:cNvSpPr/>
          <p:nvPr/>
        </p:nvSpPr>
        <p:spPr>
          <a:xfrm>
            <a:off x="7913535" y="2698542"/>
            <a:ext cx="365760" cy="18288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169" name="Rectangle 168">
            <a:extLst>
              <a:ext uri="{FF2B5EF4-FFF2-40B4-BE49-F238E27FC236}">
                <a16:creationId xmlns:a16="http://schemas.microsoft.com/office/drawing/2014/main" id="{36817175-CBBD-4BBD-8615-ECDE2722969F}"/>
              </a:ext>
            </a:extLst>
          </p:cNvPr>
          <p:cNvSpPr/>
          <p:nvPr/>
        </p:nvSpPr>
        <p:spPr>
          <a:xfrm>
            <a:off x="8384374" y="2881422"/>
            <a:ext cx="365760" cy="128016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170" name="Rectangle 169">
            <a:extLst>
              <a:ext uri="{FF2B5EF4-FFF2-40B4-BE49-F238E27FC236}">
                <a16:creationId xmlns:a16="http://schemas.microsoft.com/office/drawing/2014/main" id="{CA7422FE-2FBB-4206-8AA6-5974BB06ECAD}"/>
              </a:ext>
            </a:extLst>
          </p:cNvPr>
          <p:cNvSpPr/>
          <p:nvPr/>
        </p:nvSpPr>
        <p:spPr>
          <a:xfrm>
            <a:off x="8379583" y="4165392"/>
            <a:ext cx="365760" cy="18288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171" name="Rectangle 170">
            <a:extLst>
              <a:ext uri="{FF2B5EF4-FFF2-40B4-BE49-F238E27FC236}">
                <a16:creationId xmlns:a16="http://schemas.microsoft.com/office/drawing/2014/main" id="{599BBF91-324A-4EBA-A887-C520F25873FB}"/>
              </a:ext>
            </a:extLst>
          </p:cNvPr>
          <p:cNvSpPr/>
          <p:nvPr/>
        </p:nvSpPr>
        <p:spPr>
          <a:xfrm>
            <a:off x="8343806" y="3837472"/>
            <a:ext cx="457200" cy="1371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172" name="Rectangle 171">
            <a:extLst>
              <a:ext uri="{FF2B5EF4-FFF2-40B4-BE49-F238E27FC236}">
                <a16:creationId xmlns:a16="http://schemas.microsoft.com/office/drawing/2014/main" id="{38B351D1-F663-4527-A493-778ECFAD88A0}"/>
              </a:ext>
            </a:extLst>
          </p:cNvPr>
          <p:cNvSpPr/>
          <p:nvPr/>
        </p:nvSpPr>
        <p:spPr>
          <a:xfrm>
            <a:off x="8345310" y="3155923"/>
            <a:ext cx="457200" cy="1371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173" name="Rectangle 172">
            <a:extLst>
              <a:ext uri="{FF2B5EF4-FFF2-40B4-BE49-F238E27FC236}">
                <a16:creationId xmlns:a16="http://schemas.microsoft.com/office/drawing/2014/main" id="{2F0C52C2-FA86-407C-8AF4-801CD57BEA37}"/>
              </a:ext>
            </a:extLst>
          </p:cNvPr>
          <p:cNvSpPr/>
          <p:nvPr/>
        </p:nvSpPr>
        <p:spPr>
          <a:xfrm>
            <a:off x="8387572" y="2697572"/>
            <a:ext cx="365760" cy="18288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174" name="Rectangle 173">
            <a:extLst>
              <a:ext uri="{FF2B5EF4-FFF2-40B4-BE49-F238E27FC236}">
                <a16:creationId xmlns:a16="http://schemas.microsoft.com/office/drawing/2014/main" id="{7B99B85C-7C29-47FA-A932-FE71125BF04E}"/>
              </a:ext>
            </a:extLst>
          </p:cNvPr>
          <p:cNvSpPr/>
          <p:nvPr/>
        </p:nvSpPr>
        <p:spPr>
          <a:xfrm>
            <a:off x="8858411" y="2880452"/>
            <a:ext cx="365760" cy="128016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175" name="Rectangle 174">
            <a:extLst>
              <a:ext uri="{FF2B5EF4-FFF2-40B4-BE49-F238E27FC236}">
                <a16:creationId xmlns:a16="http://schemas.microsoft.com/office/drawing/2014/main" id="{84FC70C4-E80E-4D2F-8473-9FC1AD73B14C}"/>
              </a:ext>
            </a:extLst>
          </p:cNvPr>
          <p:cNvSpPr/>
          <p:nvPr/>
        </p:nvSpPr>
        <p:spPr>
          <a:xfrm>
            <a:off x="8853620" y="4164422"/>
            <a:ext cx="365760" cy="18288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176" name="Rectangle 175">
            <a:extLst>
              <a:ext uri="{FF2B5EF4-FFF2-40B4-BE49-F238E27FC236}">
                <a16:creationId xmlns:a16="http://schemas.microsoft.com/office/drawing/2014/main" id="{4D61AF10-45E3-47C2-8BFB-6CF41A58DE5C}"/>
              </a:ext>
            </a:extLst>
          </p:cNvPr>
          <p:cNvSpPr/>
          <p:nvPr/>
        </p:nvSpPr>
        <p:spPr>
          <a:xfrm>
            <a:off x="8820393" y="3919039"/>
            <a:ext cx="457200" cy="1371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177" name="Rectangle 176">
            <a:extLst>
              <a:ext uri="{FF2B5EF4-FFF2-40B4-BE49-F238E27FC236}">
                <a16:creationId xmlns:a16="http://schemas.microsoft.com/office/drawing/2014/main" id="{5CF37B38-03EE-4F90-AF86-5BAF3071A8C8}"/>
              </a:ext>
            </a:extLst>
          </p:cNvPr>
          <p:cNvSpPr/>
          <p:nvPr/>
        </p:nvSpPr>
        <p:spPr>
          <a:xfrm>
            <a:off x="8816384" y="2926830"/>
            <a:ext cx="457200" cy="1371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178" name="Rectangle 177">
            <a:extLst>
              <a:ext uri="{FF2B5EF4-FFF2-40B4-BE49-F238E27FC236}">
                <a16:creationId xmlns:a16="http://schemas.microsoft.com/office/drawing/2014/main" id="{9C897C66-3666-48DB-9261-1EA20658B4B2}"/>
              </a:ext>
            </a:extLst>
          </p:cNvPr>
          <p:cNvSpPr/>
          <p:nvPr/>
        </p:nvSpPr>
        <p:spPr>
          <a:xfrm>
            <a:off x="8861609" y="2696602"/>
            <a:ext cx="365760" cy="18288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179" name="Rectangle 178">
            <a:extLst>
              <a:ext uri="{FF2B5EF4-FFF2-40B4-BE49-F238E27FC236}">
                <a16:creationId xmlns:a16="http://schemas.microsoft.com/office/drawing/2014/main" id="{B761CE22-0CE4-4934-A717-9D2887BBDCAC}"/>
              </a:ext>
            </a:extLst>
          </p:cNvPr>
          <p:cNvSpPr/>
          <p:nvPr/>
        </p:nvSpPr>
        <p:spPr>
          <a:xfrm>
            <a:off x="9332448" y="2879482"/>
            <a:ext cx="365760" cy="128016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180" name="Rectangle 179">
            <a:extLst>
              <a:ext uri="{FF2B5EF4-FFF2-40B4-BE49-F238E27FC236}">
                <a16:creationId xmlns:a16="http://schemas.microsoft.com/office/drawing/2014/main" id="{72DB279C-0E07-410C-84AE-68F14B214AD0}"/>
              </a:ext>
            </a:extLst>
          </p:cNvPr>
          <p:cNvSpPr/>
          <p:nvPr/>
        </p:nvSpPr>
        <p:spPr>
          <a:xfrm>
            <a:off x="9327657" y="4163452"/>
            <a:ext cx="365760" cy="18288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181" name="Rectangle 180">
            <a:extLst>
              <a:ext uri="{FF2B5EF4-FFF2-40B4-BE49-F238E27FC236}">
                <a16:creationId xmlns:a16="http://schemas.microsoft.com/office/drawing/2014/main" id="{2984C0DB-3768-45DB-9AF3-0E66219F3823}"/>
              </a:ext>
            </a:extLst>
          </p:cNvPr>
          <p:cNvSpPr/>
          <p:nvPr/>
        </p:nvSpPr>
        <p:spPr>
          <a:xfrm>
            <a:off x="9291843" y="3689667"/>
            <a:ext cx="457200" cy="1371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182" name="Rectangle 181">
            <a:extLst>
              <a:ext uri="{FF2B5EF4-FFF2-40B4-BE49-F238E27FC236}">
                <a16:creationId xmlns:a16="http://schemas.microsoft.com/office/drawing/2014/main" id="{CEB5135A-1FE8-4B24-BFC3-6EED288332D1}"/>
              </a:ext>
            </a:extLst>
          </p:cNvPr>
          <p:cNvSpPr/>
          <p:nvPr/>
        </p:nvSpPr>
        <p:spPr>
          <a:xfrm>
            <a:off x="9298450" y="3204971"/>
            <a:ext cx="457200" cy="1371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183" name="Rectangle 182">
            <a:extLst>
              <a:ext uri="{FF2B5EF4-FFF2-40B4-BE49-F238E27FC236}">
                <a16:creationId xmlns:a16="http://schemas.microsoft.com/office/drawing/2014/main" id="{60B507C9-9B0E-4B80-8558-FA66184D5224}"/>
              </a:ext>
            </a:extLst>
          </p:cNvPr>
          <p:cNvSpPr/>
          <p:nvPr/>
        </p:nvSpPr>
        <p:spPr>
          <a:xfrm>
            <a:off x="9335646" y="2695632"/>
            <a:ext cx="365760" cy="18288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184" name="Rectangle 183">
            <a:extLst>
              <a:ext uri="{FF2B5EF4-FFF2-40B4-BE49-F238E27FC236}">
                <a16:creationId xmlns:a16="http://schemas.microsoft.com/office/drawing/2014/main" id="{DFB9C66E-6B73-434B-9718-3FB5852DDEEF}"/>
              </a:ext>
            </a:extLst>
          </p:cNvPr>
          <p:cNvSpPr/>
          <p:nvPr/>
        </p:nvSpPr>
        <p:spPr>
          <a:xfrm>
            <a:off x="9806485" y="2878512"/>
            <a:ext cx="365760" cy="128016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185" name="Rectangle 184">
            <a:extLst>
              <a:ext uri="{FF2B5EF4-FFF2-40B4-BE49-F238E27FC236}">
                <a16:creationId xmlns:a16="http://schemas.microsoft.com/office/drawing/2014/main" id="{41DEC22C-0E84-4492-A331-8D301816324E}"/>
              </a:ext>
            </a:extLst>
          </p:cNvPr>
          <p:cNvSpPr/>
          <p:nvPr/>
        </p:nvSpPr>
        <p:spPr>
          <a:xfrm>
            <a:off x="9801694" y="4162482"/>
            <a:ext cx="365760" cy="18288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186" name="Rectangle 185">
            <a:extLst>
              <a:ext uri="{FF2B5EF4-FFF2-40B4-BE49-F238E27FC236}">
                <a16:creationId xmlns:a16="http://schemas.microsoft.com/office/drawing/2014/main" id="{CC90AFED-393C-42C2-8F36-A35004D58609}"/>
              </a:ext>
            </a:extLst>
          </p:cNvPr>
          <p:cNvSpPr/>
          <p:nvPr/>
        </p:nvSpPr>
        <p:spPr>
          <a:xfrm>
            <a:off x="9755650" y="3531681"/>
            <a:ext cx="457200" cy="1371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187" name="Rectangle 186">
            <a:extLst>
              <a:ext uri="{FF2B5EF4-FFF2-40B4-BE49-F238E27FC236}">
                <a16:creationId xmlns:a16="http://schemas.microsoft.com/office/drawing/2014/main" id="{D4D72DC1-EBDA-4890-9285-A2086C607149}"/>
              </a:ext>
            </a:extLst>
          </p:cNvPr>
          <p:cNvSpPr/>
          <p:nvPr/>
        </p:nvSpPr>
        <p:spPr>
          <a:xfrm>
            <a:off x="9764405" y="3006742"/>
            <a:ext cx="457200" cy="1371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188" name="Rectangle 187">
            <a:extLst>
              <a:ext uri="{FF2B5EF4-FFF2-40B4-BE49-F238E27FC236}">
                <a16:creationId xmlns:a16="http://schemas.microsoft.com/office/drawing/2014/main" id="{A6656D57-8AAD-4FC6-BF11-7AF336F3E8C4}"/>
              </a:ext>
            </a:extLst>
          </p:cNvPr>
          <p:cNvSpPr/>
          <p:nvPr/>
        </p:nvSpPr>
        <p:spPr>
          <a:xfrm>
            <a:off x="9809683" y="2694662"/>
            <a:ext cx="365760" cy="18288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189" name="Rectangle 188">
            <a:extLst>
              <a:ext uri="{FF2B5EF4-FFF2-40B4-BE49-F238E27FC236}">
                <a16:creationId xmlns:a16="http://schemas.microsoft.com/office/drawing/2014/main" id="{DF0E61C5-0509-4D03-88BA-FE1C9B259330}"/>
              </a:ext>
            </a:extLst>
          </p:cNvPr>
          <p:cNvSpPr/>
          <p:nvPr/>
        </p:nvSpPr>
        <p:spPr>
          <a:xfrm rot="5400000">
            <a:off x="10082145" y="2929162"/>
            <a:ext cx="822960" cy="36576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190" name="Rectangle 189">
            <a:extLst>
              <a:ext uri="{FF2B5EF4-FFF2-40B4-BE49-F238E27FC236}">
                <a16:creationId xmlns:a16="http://schemas.microsoft.com/office/drawing/2014/main" id="{46E5B63C-C5B2-46D2-97C8-168BA81A2A7B}"/>
              </a:ext>
            </a:extLst>
          </p:cNvPr>
          <p:cNvSpPr/>
          <p:nvPr/>
        </p:nvSpPr>
        <p:spPr>
          <a:xfrm rot="5400000">
            <a:off x="10214583" y="3662257"/>
            <a:ext cx="555222" cy="36576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191" name="Rectangle 190">
            <a:extLst>
              <a:ext uri="{FF2B5EF4-FFF2-40B4-BE49-F238E27FC236}">
                <a16:creationId xmlns:a16="http://schemas.microsoft.com/office/drawing/2014/main" id="{37D3BC05-DD3F-4A62-8C3E-D60EE86436E7}"/>
              </a:ext>
            </a:extLst>
          </p:cNvPr>
          <p:cNvSpPr/>
          <p:nvPr/>
        </p:nvSpPr>
        <p:spPr>
          <a:xfrm>
            <a:off x="10399666" y="4206032"/>
            <a:ext cx="182880" cy="36576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192" name="Freeform: Shape 191">
            <a:extLst>
              <a:ext uri="{FF2B5EF4-FFF2-40B4-BE49-F238E27FC236}">
                <a16:creationId xmlns:a16="http://schemas.microsoft.com/office/drawing/2014/main" id="{7ED9929A-93FA-44A3-87D6-17192E766F60}"/>
              </a:ext>
            </a:extLst>
          </p:cNvPr>
          <p:cNvSpPr/>
          <p:nvPr/>
        </p:nvSpPr>
        <p:spPr>
          <a:xfrm>
            <a:off x="6855545" y="4551465"/>
            <a:ext cx="3082565" cy="301658"/>
          </a:xfrm>
          <a:custGeom>
            <a:avLst/>
            <a:gdLst>
              <a:gd name="connsiteX0" fmla="*/ 0 w 3384223"/>
              <a:gd name="connsiteY0" fmla="*/ 169683 h 301658"/>
              <a:gd name="connsiteX1" fmla="*/ 273377 w 3384223"/>
              <a:gd name="connsiteY1" fmla="*/ 0 h 301658"/>
              <a:gd name="connsiteX2" fmla="*/ 3073138 w 3384223"/>
              <a:gd name="connsiteY2" fmla="*/ 0 h 301658"/>
              <a:gd name="connsiteX3" fmla="*/ 3384223 w 3384223"/>
              <a:gd name="connsiteY3" fmla="*/ 169683 h 301658"/>
              <a:gd name="connsiteX4" fmla="*/ 3082565 w 3384223"/>
              <a:gd name="connsiteY4" fmla="*/ 301658 h 301658"/>
              <a:gd name="connsiteX5" fmla="*/ 245097 w 3384223"/>
              <a:gd name="connsiteY5" fmla="*/ 301658 h 301658"/>
              <a:gd name="connsiteX6" fmla="*/ 0 w 3384223"/>
              <a:gd name="connsiteY6" fmla="*/ 169683 h 301658"/>
              <a:gd name="connsiteX0" fmla="*/ 0 w 3082565"/>
              <a:gd name="connsiteY0" fmla="*/ 169683 h 301658"/>
              <a:gd name="connsiteX1" fmla="*/ 273377 w 3082565"/>
              <a:gd name="connsiteY1" fmla="*/ 0 h 301658"/>
              <a:gd name="connsiteX2" fmla="*/ 3073138 w 3082565"/>
              <a:gd name="connsiteY2" fmla="*/ 0 h 301658"/>
              <a:gd name="connsiteX3" fmla="*/ 3082565 w 3082565"/>
              <a:gd name="connsiteY3" fmla="*/ 301658 h 301658"/>
              <a:gd name="connsiteX4" fmla="*/ 245097 w 3082565"/>
              <a:gd name="connsiteY4" fmla="*/ 301658 h 301658"/>
              <a:gd name="connsiteX5" fmla="*/ 0 w 3082565"/>
              <a:gd name="connsiteY5" fmla="*/ 169683 h 301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82565" h="301658">
                <a:moveTo>
                  <a:pt x="0" y="169683"/>
                </a:moveTo>
                <a:lnTo>
                  <a:pt x="273377" y="0"/>
                </a:lnTo>
                <a:lnTo>
                  <a:pt x="3073138" y="0"/>
                </a:lnTo>
                <a:lnTo>
                  <a:pt x="3082565" y="301658"/>
                </a:lnTo>
                <a:lnTo>
                  <a:pt x="245097" y="301658"/>
                </a:lnTo>
                <a:lnTo>
                  <a:pt x="0" y="169683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>
              <a:latin typeface="Arial Narrow" panose="020B0606020202030204" pitchFamily="34" charset="0"/>
            </a:endParaRPr>
          </a:p>
        </p:txBody>
      </p:sp>
      <p:cxnSp>
        <p:nvCxnSpPr>
          <p:cNvPr id="193" name="Straight Connector 192">
            <a:extLst>
              <a:ext uri="{FF2B5EF4-FFF2-40B4-BE49-F238E27FC236}">
                <a16:creationId xmlns:a16="http://schemas.microsoft.com/office/drawing/2014/main" id="{9E963836-8202-4376-9846-5AF505B6F64E}"/>
              </a:ext>
            </a:extLst>
          </p:cNvPr>
          <p:cNvCxnSpPr/>
          <p:nvPr/>
        </p:nvCxnSpPr>
        <p:spPr>
          <a:xfrm>
            <a:off x="6459288" y="4721148"/>
            <a:ext cx="457200" cy="0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5" name="Text Box 66">
            <a:extLst>
              <a:ext uri="{FF2B5EF4-FFF2-40B4-BE49-F238E27FC236}">
                <a16:creationId xmlns:a16="http://schemas.microsoft.com/office/drawing/2014/main" id="{4C745474-879D-4FAA-B9C1-EF29F52CB5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27832" y="3207191"/>
            <a:ext cx="540212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400" b="1" i="0" dirty="0">
                <a:latin typeface="Arial Narrow" panose="020B0606020202030204" pitchFamily="34" charset="0"/>
              </a:rPr>
              <a:t>Reefers</a:t>
            </a:r>
          </a:p>
        </p:txBody>
      </p:sp>
      <p:sp>
        <p:nvSpPr>
          <p:cNvPr id="196" name="Text Box 66">
            <a:extLst>
              <a:ext uri="{FF2B5EF4-FFF2-40B4-BE49-F238E27FC236}">
                <a16:creationId xmlns:a16="http://schemas.microsoft.com/office/drawing/2014/main" id="{539CF02F-4875-4237-99F7-EEB692DBDD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12850" y="3792331"/>
            <a:ext cx="573875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400" b="1" i="0" dirty="0">
                <a:latin typeface="Arial Narrow" panose="020B0606020202030204" pitchFamily="34" charset="0"/>
              </a:rPr>
              <a:t>Empties</a:t>
            </a:r>
          </a:p>
        </p:txBody>
      </p:sp>
      <p:sp>
        <p:nvSpPr>
          <p:cNvPr id="106" name="Freeform: Shape 105">
            <a:extLst>
              <a:ext uri="{FF2B5EF4-FFF2-40B4-BE49-F238E27FC236}">
                <a16:creationId xmlns:a16="http://schemas.microsoft.com/office/drawing/2014/main" id="{C2CE7C56-0ACA-4D8D-9C02-15AA709B4E3D}"/>
              </a:ext>
            </a:extLst>
          </p:cNvPr>
          <p:cNvSpPr/>
          <p:nvPr/>
        </p:nvSpPr>
        <p:spPr>
          <a:xfrm>
            <a:off x="6557010" y="4273550"/>
            <a:ext cx="3775075" cy="212551"/>
          </a:xfrm>
          <a:custGeom>
            <a:avLst/>
            <a:gdLst>
              <a:gd name="connsiteX0" fmla="*/ 3775075 w 3775075"/>
              <a:gd name="connsiteY0" fmla="*/ 0 h 241300"/>
              <a:gd name="connsiteX1" fmla="*/ 146050 w 3775075"/>
              <a:gd name="connsiteY1" fmla="*/ 0 h 241300"/>
              <a:gd name="connsiteX2" fmla="*/ 69850 w 3775075"/>
              <a:gd name="connsiteY2" fmla="*/ 15875 h 241300"/>
              <a:gd name="connsiteX3" fmla="*/ 22225 w 3775075"/>
              <a:gd name="connsiteY3" fmla="*/ 69850 h 241300"/>
              <a:gd name="connsiteX4" fmla="*/ 0 w 3775075"/>
              <a:gd name="connsiteY4" fmla="*/ 111125 h 241300"/>
              <a:gd name="connsiteX5" fmla="*/ 15875 w 3775075"/>
              <a:gd name="connsiteY5" fmla="*/ 152400 h 241300"/>
              <a:gd name="connsiteX6" fmla="*/ 41275 w 3775075"/>
              <a:gd name="connsiteY6" fmla="*/ 190500 h 241300"/>
              <a:gd name="connsiteX7" fmla="*/ 69850 w 3775075"/>
              <a:gd name="connsiteY7" fmla="*/ 209550 h 241300"/>
              <a:gd name="connsiteX8" fmla="*/ 107950 w 3775075"/>
              <a:gd name="connsiteY8" fmla="*/ 228600 h 241300"/>
              <a:gd name="connsiteX9" fmla="*/ 200025 w 3775075"/>
              <a:gd name="connsiteY9" fmla="*/ 241300 h 241300"/>
              <a:gd name="connsiteX10" fmla="*/ 3752850 w 3775075"/>
              <a:gd name="connsiteY10" fmla="*/ 241300 h 241300"/>
              <a:gd name="connsiteX0" fmla="*/ 3775075 w 3775075"/>
              <a:gd name="connsiteY0" fmla="*/ 0 h 241300"/>
              <a:gd name="connsiteX1" fmla="*/ 146050 w 3775075"/>
              <a:gd name="connsiteY1" fmla="*/ 0 h 241300"/>
              <a:gd name="connsiteX2" fmla="*/ 69850 w 3775075"/>
              <a:gd name="connsiteY2" fmla="*/ 15875 h 241300"/>
              <a:gd name="connsiteX3" fmla="*/ 17463 w 3775075"/>
              <a:gd name="connsiteY3" fmla="*/ 67469 h 241300"/>
              <a:gd name="connsiteX4" fmla="*/ 0 w 3775075"/>
              <a:gd name="connsiteY4" fmla="*/ 111125 h 241300"/>
              <a:gd name="connsiteX5" fmla="*/ 15875 w 3775075"/>
              <a:gd name="connsiteY5" fmla="*/ 152400 h 241300"/>
              <a:gd name="connsiteX6" fmla="*/ 41275 w 3775075"/>
              <a:gd name="connsiteY6" fmla="*/ 190500 h 241300"/>
              <a:gd name="connsiteX7" fmla="*/ 69850 w 3775075"/>
              <a:gd name="connsiteY7" fmla="*/ 209550 h 241300"/>
              <a:gd name="connsiteX8" fmla="*/ 107950 w 3775075"/>
              <a:gd name="connsiteY8" fmla="*/ 228600 h 241300"/>
              <a:gd name="connsiteX9" fmla="*/ 200025 w 3775075"/>
              <a:gd name="connsiteY9" fmla="*/ 241300 h 241300"/>
              <a:gd name="connsiteX10" fmla="*/ 3752850 w 3775075"/>
              <a:gd name="connsiteY10" fmla="*/ 241300 h 241300"/>
              <a:gd name="connsiteX0" fmla="*/ 3775075 w 3775075"/>
              <a:gd name="connsiteY0" fmla="*/ 0 h 241300"/>
              <a:gd name="connsiteX1" fmla="*/ 146050 w 3775075"/>
              <a:gd name="connsiteY1" fmla="*/ 0 h 241300"/>
              <a:gd name="connsiteX2" fmla="*/ 69850 w 3775075"/>
              <a:gd name="connsiteY2" fmla="*/ 15875 h 241300"/>
              <a:gd name="connsiteX3" fmla="*/ 17463 w 3775075"/>
              <a:gd name="connsiteY3" fmla="*/ 67469 h 241300"/>
              <a:gd name="connsiteX4" fmla="*/ 0 w 3775075"/>
              <a:gd name="connsiteY4" fmla="*/ 111125 h 241300"/>
              <a:gd name="connsiteX5" fmla="*/ 15875 w 3775075"/>
              <a:gd name="connsiteY5" fmla="*/ 152400 h 241300"/>
              <a:gd name="connsiteX6" fmla="*/ 41275 w 3775075"/>
              <a:gd name="connsiteY6" fmla="*/ 190500 h 241300"/>
              <a:gd name="connsiteX7" fmla="*/ 69850 w 3775075"/>
              <a:gd name="connsiteY7" fmla="*/ 209550 h 241300"/>
              <a:gd name="connsiteX8" fmla="*/ 107950 w 3775075"/>
              <a:gd name="connsiteY8" fmla="*/ 228600 h 241300"/>
              <a:gd name="connsiteX9" fmla="*/ 200025 w 3775075"/>
              <a:gd name="connsiteY9" fmla="*/ 241300 h 241300"/>
              <a:gd name="connsiteX10" fmla="*/ 3752850 w 3775075"/>
              <a:gd name="connsiteY10" fmla="*/ 241300 h 241300"/>
              <a:gd name="connsiteX0" fmla="*/ 3775075 w 3775075"/>
              <a:gd name="connsiteY0" fmla="*/ 0 h 241300"/>
              <a:gd name="connsiteX1" fmla="*/ 146050 w 3775075"/>
              <a:gd name="connsiteY1" fmla="*/ 0 h 241300"/>
              <a:gd name="connsiteX2" fmla="*/ 69850 w 3775075"/>
              <a:gd name="connsiteY2" fmla="*/ 15875 h 241300"/>
              <a:gd name="connsiteX3" fmla="*/ 17463 w 3775075"/>
              <a:gd name="connsiteY3" fmla="*/ 67469 h 241300"/>
              <a:gd name="connsiteX4" fmla="*/ 0 w 3775075"/>
              <a:gd name="connsiteY4" fmla="*/ 111125 h 241300"/>
              <a:gd name="connsiteX5" fmla="*/ 15875 w 3775075"/>
              <a:gd name="connsiteY5" fmla="*/ 152400 h 241300"/>
              <a:gd name="connsiteX6" fmla="*/ 41275 w 3775075"/>
              <a:gd name="connsiteY6" fmla="*/ 190500 h 241300"/>
              <a:gd name="connsiteX7" fmla="*/ 69850 w 3775075"/>
              <a:gd name="connsiteY7" fmla="*/ 209550 h 241300"/>
              <a:gd name="connsiteX8" fmla="*/ 107950 w 3775075"/>
              <a:gd name="connsiteY8" fmla="*/ 228600 h 241300"/>
              <a:gd name="connsiteX9" fmla="*/ 200025 w 3775075"/>
              <a:gd name="connsiteY9" fmla="*/ 241300 h 241300"/>
              <a:gd name="connsiteX10" fmla="*/ 3752850 w 3775075"/>
              <a:gd name="connsiteY10" fmla="*/ 241300 h 241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775075" h="241300">
                <a:moveTo>
                  <a:pt x="3775075" y="0"/>
                </a:moveTo>
                <a:lnTo>
                  <a:pt x="146050" y="0"/>
                </a:lnTo>
                <a:lnTo>
                  <a:pt x="69850" y="15875"/>
                </a:lnTo>
                <a:lnTo>
                  <a:pt x="17463" y="67469"/>
                </a:lnTo>
                <a:lnTo>
                  <a:pt x="0" y="111125"/>
                </a:lnTo>
                <a:lnTo>
                  <a:pt x="15875" y="152400"/>
                </a:lnTo>
                <a:lnTo>
                  <a:pt x="41275" y="190500"/>
                </a:lnTo>
                <a:lnTo>
                  <a:pt x="69850" y="209550"/>
                </a:lnTo>
                <a:lnTo>
                  <a:pt x="107950" y="228600"/>
                </a:lnTo>
                <a:lnTo>
                  <a:pt x="200025" y="241300"/>
                </a:lnTo>
                <a:lnTo>
                  <a:pt x="3752850" y="241300"/>
                </a:lnTo>
              </a:path>
            </a:pathLst>
          </a:custGeom>
          <a:noFill/>
          <a:ln w="25400">
            <a:solidFill>
              <a:srgbClr val="FF0000"/>
            </a:solidFill>
            <a:headEnd w="lg" len="med"/>
            <a:tailEnd type="triangle" w="lg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1024" name="Rectangle: Rounded Corners 1023">
            <a:extLst>
              <a:ext uri="{FF2B5EF4-FFF2-40B4-BE49-F238E27FC236}">
                <a16:creationId xmlns:a16="http://schemas.microsoft.com/office/drawing/2014/main" id="{9EF9BFD4-7C9D-4E7A-B056-50FDF862B6D9}"/>
              </a:ext>
            </a:extLst>
          </p:cNvPr>
          <p:cNvSpPr/>
          <p:nvPr/>
        </p:nvSpPr>
        <p:spPr>
          <a:xfrm>
            <a:off x="6568563" y="2375649"/>
            <a:ext cx="3586151" cy="404988"/>
          </a:xfrm>
          <a:prstGeom prst="roundRect">
            <a:avLst>
              <a:gd name="adj" fmla="val 50000"/>
            </a:avLst>
          </a:prstGeom>
          <a:noFill/>
          <a:ln w="254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>
              <a:latin typeface="Arial Narrow" panose="020B0606020202030204" pitchFamily="34" charset="0"/>
            </a:endParaRPr>
          </a:p>
        </p:txBody>
      </p:sp>
      <p:cxnSp>
        <p:nvCxnSpPr>
          <p:cNvPr id="143" name="Straight Connector 142">
            <a:extLst>
              <a:ext uri="{FF2B5EF4-FFF2-40B4-BE49-F238E27FC236}">
                <a16:creationId xmlns:a16="http://schemas.microsoft.com/office/drawing/2014/main" id="{E0AA8A5D-7168-4E72-A5B9-2F04D90C3DE5}"/>
              </a:ext>
            </a:extLst>
          </p:cNvPr>
          <p:cNvCxnSpPr/>
          <p:nvPr/>
        </p:nvCxnSpPr>
        <p:spPr>
          <a:xfrm>
            <a:off x="6653052" y="1902180"/>
            <a:ext cx="0" cy="548640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Straight Connector 143">
            <a:extLst>
              <a:ext uri="{FF2B5EF4-FFF2-40B4-BE49-F238E27FC236}">
                <a16:creationId xmlns:a16="http://schemas.microsoft.com/office/drawing/2014/main" id="{82F75219-D874-4FBA-82C4-B9BE8AE8314F}"/>
              </a:ext>
            </a:extLst>
          </p:cNvPr>
          <p:cNvCxnSpPr/>
          <p:nvPr/>
        </p:nvCxnSpPr>
        <p:spPr>
          <a:xfrm>
            <a:off x="7663291" y="1917462"/>
            <a:ext cx="0" cy="548640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Straight Connector 144">
            <a:extLst>
              <a:ext uri="{FF2B5EF4-FFF2-40B4-BE49-F238E27FC236}">
                <a16:creationId xmlns:a16="http://schemas.microsoft.com/office/drawing/2014/main" id="{788C88A8-7F0F-4EA8-ADF4-3110017F9822}"/>
              </a:ext>
            </a:extLst>
          </p:cNvPr>
          <p:cNvCxnSpPr/>
          <p:nvPr/>
        </p:nvCxnSpPr>
        <p:spPr>
          <a:xfrm>
            <a:off x="7891106" y="1917462"/>
            <a:ext cx="0" cy="548640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Straight Connector 145">
            <a:extLst>
              <a:ext uri="{FF2B5EF4-FFF2-40B4-BE49-F238E27FC236}">
                <a16:creationId xmlns:a16="http://schemas.microsoft.com/office/drawing/2014/main" id="{B5F32FF4-F208-43BC-86E4-BDFA4D3FCD50}"/>
              </a:ext>
            </a:extLst>
          </p:cNvPr>
          <p:cNvCxnSpPr/>
          <p:nvPr/>
        </p:nvCxnSpPr>
        <p:spPr>
          <a:xfrm>
            <a:off x="8976760" y="1917462"/>
            <a:ext cx="0" cy="548640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Straight Connector 146">
            <a:extLst>
              <a:ext uri="{FF2B5EF4-FFF2-40B4-BE49-F238E27FC236}">
                <a16:creationId xmlns:a16="http://schemas.microsoft.com/office/drawing/2014/main" id="{A82F0944-9C50-4BCD-A094-92168C4B34D0}"/>
              </a:ext>
            </a:extLst>
          </p:cNvPr>
          <p:cNvCxnSpPr/>
          <p:nvPr/>
        </p:nvCxnSpPr>
        <p:spPr>
          <a:xfrm>
            <a:off x="9374257" y="1917462"/>
            <a:ext cx="0" cy="548640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8" name="Straight Connector 147">
            <a:extLst>
              <a:ext uri="{FF2B5EF4-FFF2-40B4-BE49-F238E27FC236}">
                <a16:creationId xmlns:a16="http://schemas.microsoft.com/office/drawing/2014/main" id="{94749093-862C-4842-B42C-03DE00C95659}"/>
              </a:ext>
            </a:extLst>
          </p:cNvPr>
          <p:cNvCxnSpPr/>
          <p:nvPr/>
        </p:nvCxnSpPr>
        <p:spPr>
          <a:xfrm>
            <a:off x="9969717" y="1917462"/>
            <a:ext cx="0" cy="548640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5" name="Isosceles Triangle 1024">
            <a:extLst>
              <a:ext uri="{FF2B5EF4-FFF2-40B4-BE49-F238E27FC236}">
                <a16:creationId xmlns:a16="http://schemas.microsoft.com/office/drawing/2014/main" id="{7B401279-DE4B-4AF7-B897-E974935B24F3}"/>
              </a:ext>
            </a:extLst>
          </p:cNvPr>
          <p:cNvSpPr/>
          <p:nvPr/>
        </p:nvSpPr>
        <p:spPr>
          <a:xfrm rot="16200000">
            <a:off x="8196821" y="2728391"/>
            <a:ext cx="192004" cy="106267"/>
          </a:xfrm>
          <a:prstGeom prst="triangl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201" name="Isosceles Triangle 200">
            <a:extLst>
              <a:ext uri="{FF2B5EF4-FFF2-40B4-BE49-F238E27FC236}">
                <a16:creationId xmlns:a16="http://schemas.microsoft.com/office/drawing/2014/main" id="{00E110BA-4ECE-4FF6-9073-D1F441294538}"/>
              </a:ext>
            </a:extLst>
          </p:cNvPr>
          <p:cNvSpPr/>
          <p:nvPr/>
        </p:nvSpPr>
        <p:spPr>
          <a:xfrm rot="5400000">
            <a:off x="8291569" y="2333119"/>
            <a:ext cx="192004" cy="106267"/>
          </a:xfrm>
          <a:prstGeom prst="triangl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202" name="Freeform: Shape 201">
            <a:extLst>
              <a:ext uri="{FF2B5EF4-FFF2-40B4-BE49-F238E27FC236}">
                <a16:creationId xmlns:a16="http://schemas.microsoft.com/office/drawing/2014/main" id="{3811696A-9A85-4B4D-AB87-FB21D9868A67}"/>
              </a:ext>
            </a:extLst>
          </p:cNvPr>
          <p:cNvSpPr/>
          <p:nvPr/>
        </p:nvSpPr>
        <p:spPr>
          <a:xfrm>
            <a:off x="4992118" y="4150556"/>
            <a:ext cx="709593" cy="212551"/>
          </a:xfrm>
          <a:custGeom>
            <a:avLst/>
            <a:gdLst>
              <a:gd name="connsiteX0" fmla="*/ 3775075 w 3775075"/>
              <a:gd name="connsiteY0" fmla="*/ 0 h 241300"/>
              <a:gd name="connsiteX1" fmla="*/ 146050 w 3775075"/>
              <a:gd name="connsiteY1" fmla="*/ 0 h 241300"/>
              <a:gd name="connsiteX2" fmla="*/ 69850 w 3775075"/>
              <a:gd name="connsiteY2" fmla="*/ 15875 h 241300"/>
              <a:gd name="connsiteX3" fmla="*/ 22225 w 3775075"/>
              <a:gd name="connsiteY3" fmla="*/ 69850 h 241300"/>
              <a:gd name="connsiteX4" fmla="*/ 0 w 3775075"/>
              <a:gd name="connsiteY4" fmla="*/ 111125 h 241300"/>
              <a:gd name="connsiteX5" fmla="*/ 15875 w 3775075"/>
              <a:gd name="connsiteY5" fmla="*/ 152400 h 241300"/>
              <a:gd name="connsiteX6" fmla="*/ 41275 w 3775075"/>
              <a:gd name="connsiteY6" fmla="*/ 190500 h 241300"/>
              <a:gd name="connsiteX7" fmla="*/ 69850 w 3775075"/>
              <a:gd name="connsiteY7" fmla="*/ 209550 h 241300"/>
              <a:gd name="connsiteX8" fmla="*/ 107950 w 3775075"/>
              <a:gd name="connsiteY8" fmla="*/ 228600 h 241300"/>
              <a:gd name="connsiteX9" fmla="*/ 200025 w 3775075"/>
              <a:gd name="connsiteY9" fmla="*/ 241300 h 241300"/>
              <a:gd name="connsiteX10" fmla="*/ 3752850 w 3775075"/>
              <a:gd name="connsiteY10" fmla="*/ 241300 h 241300"/>
              <a:gd name="connsiteX0" fmla="*/ 3775075 w 3775075"/>
              <a:gd name="connsiteY0" fmla="*/ 0 h 241300"/>
              <a:gd name="connsiteX1" fmla="*/ 146050 w 3775075"/>
              <a:gd name="connsiteY1" fmla="*/ 0 h 241300"/>
              <a:gd name="connsiteX2" fmla="*/ 69850 w 3775075"/>
              <a:gd name="connsiteY2" fmla="*/ 15875 h 241300"/>
              <a:gd name="connsiteX3" fmla="*/ 17463 w 3775075"/>
              <a:gd name="connsiteY3" fmla="*/ 67469 h 241300"/>
              <a:gd name="connsiteX4" fmla="*/ 0 w 3775075"/>
              <a:gd name="connsiteY4" fmla="*/ 111125 h 241300"/>
              <a:gd name="connsiteX5" fmla="*/ 15875 w 3775075"/>
              <a:gd name="connsiteY5" fmla="*/ 152400 h 241300"/>
              <a:gd name="connsiteX6" fmla="*/ 41275 w 3775075"/>
              <a:gd name="connsiteY6" fmla="*/ 190500 h 241300"/>
              <a:gd name="connsiteX7" fmla="*/ 69850 w 3775075"/>
              <a:gd name="connsiteY7" fmla="*/ 209550 h 241300"/>
              <a:gd name="connsiteX8" fmla="*/ 107950 w 3775075"/>
              <a:gd name="connsiteY8" fmla="*/ 228600 h 241300"/>
              <a:gd name="connsiteX9" fmla="*/ 200025 w 3775075"/>
              <a:gd name="connsiteY9" fmla="*/ 241300 h 241300"/>
              <a:gd name="connsiteX10" fmla="*/ 3752850 w 3775075"/>
              <a:gd name="connsiteY10" fmla="*/ 241300 h 241300"/>
              <a:gd name="connsiteX0" fmla="*/ 3775075 w 3775075"/>
              <a:gd name="connsiteY0" fmla="*/ 0 h 241300"/>
              <a:gd name="connsiteX1" fmla="*/ 146050 w 3775075"/>
              <a:gd name="connsiteY1" fmla="*/ 0 h 241300"/>
              <a:gd name="connsiteX2" fmla="*/ 69850 w 3775075"/>
              <a:gd name="connsiteY2" fmla="*/ 15875 h 241300"/>
              <a:gd name="connsiteX3" fmla="*/ 17463 w 3775075"/>
              <a:gd name="connsiteY3" fmla="*/ 67469 h 241300"/>
              <a:gd name="connsiteX4" fmla="*/ 0 w 3775075"/>
              <a:gd name="connsiteY4" fmla="*/ 111125 h 241300"/>
              <a:gd name="connsiteX5" fmla="*/ 15875 w 3775075"/>
              <a:gd name="connsiteY5" fmla="*/ 152400 h 241300"/>
              <a:gd name="connsiteX6" fmla="*/ 41275 w 3775075"/>
              <a:gd name="connsiteY6" fmla="*/ 190500 h 241300"/>
              <a:gd name="connsiteX7" fmla="*/ 69850 w 3775075"/>
              <a:gd name="connsiteY7" fmla="*/ 209550 h 241300"/>
              <a:gd name="connsiteX8" fmla="*/ 107950 w 3775075"/>
              <a:gd name="connsiteY8" fmla="*/ 228600 h 241300"/>
              <a:gd name="connsiteX9" fmla="*/ 200025 w 3775075"/>
              <a:gd name="connsiteY9" fmla="*/ 241300 h 241300"/>
              <a:gd name="connsiteX10" fmla="*/ 3752850 w 3775075"/>
              <a:gd name="connsiteY10" fmla="*/ 241300 h 241300"/>
              <a:gd name="connsiteX0" fmla="*/ 3775075 w 3775075"/>
              <a:gd name="connsiteY0" fmla="*/ 0 h 241300"/>
              <a:gd name="connsiteX1" fmla="*/ 146050 w 3775075"/>
              <a:gd name="connsiteY1" fmla="*/ 0 h 241300"/>
              <a:gd name="connsiteX2" fmla="*/ 69850 w 3775075"/>
              <a:gd name="connsiteY2" fmla="*/ 15875 h 241300"/>
              <a:gd name="connsiteX3" fmla="*/ 17463 w 3775075"/>
              <a:gd name="connsiteY3" fmla="*/ 67469 h 241300"/>
              <a:gd name="connsiteX4" fmla="*/ 0 w 3775075"/>
              <a:gd name="connsiteY4" fmla="*/ 111125 h 241300"/>
              <a:gd name="connsiteX5" fmla="*/ 15875 w 3775075"/>
              <a:gd name="connsiteY5" fmla="*/ 152400 h 241300"/>
              <a:gd name="connsiteX6" fmla="*/ 41275 w 3775075"/>
              <a:gd name="connsiteY6" fmla="*/ 190500 h 241300"/>
              <a:gd name="connsiteX7" fmla="*/ 69850 w 3775075"/>
              <a:gd name="connsiteY7" fmla="*/ 209550 h 241300"/>
              <a:gd name="connsiteX8" fmla="*/ 107950 w 3775075"/>
              <a:gd name="connsiteY8" fmla="*/ 228600 h 241300"/>
              <a:gd name="connsiteX9" fmla="*/ 200025 w 3775075"/>
              <a:gd name="connsiteY9" fmla="*/ 241300 h 241300"/>
              <a:gd name="connsiteX10" fmla="*/ 3752850 w 3775075"/>
              <a:gd name="connsiteY10" fmla="*/ 241300 h 241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775075" h="241300">
                <a:moveTo>
                  <a:pt x="3775075" y="0"/>
                </a:moveTo>
                <a:lnTo>
                  <a:pt x="146050" y="0"/>
                </a:lnTo>
                <a:lnTo>
                  <a:pt x="69850" y="15875"/>
                </a:lnTo>
                <a:lnTo>
                  <a:pt x="17463" y="67469"/>
                </a:lnTo>
                <a:lnTo>
                  <a:pt x="0" y="111125"/>
                </a:lnTo>
                <a:lnTo>
                  <a:pt x="15875" y="152400"/>
                </a:lnTo>
                <a:lnTo>
                  <a:pt x="41275" y="190500"/>
                </a:lnTo>
                <a:lnTo>
                  <a:pt x="69850" y="209550"/>
                </a:lnTo>
                <a:lnTo>
                  <a:pt x="107950" y="228600"/>
                </a:lnTo>
                <a:lnTo>
                  <a:pt x="200025" y="241300"/>
                </a:lnTo>
                <a:lnTo>
                  <a:pt x="3752850" y="241300"/>
                </a:lnTo>
              </a:path>
            </a:pathLst>
          </a:custGeom>
          <a:noFill/>
          <a:ln w="25400">
            <a:solidFill>
              <a:srgbClr val="FF0000"/>
            </a:solidFill>
            <a:headEnd w="lg" len="med"/>
            <a:tailEnd type="triangle" w="lg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1027" name="Freeform: Shape 1026">
            <a:extLst>
              <a:ext uri="{FF2B5EF4-FFF2-40B4-BE49-F238E27FC236}">
                <a16:creationId xmlns:a16="http://schemas.microsoft.com/office/drawing/2014/main" id="{31298098-695B-4655-8B94-BFDA55071A34}"/>
              </a:ext>
            </a:extLst>
          </p:cNvPr>
          <p:cNvSpPr/>
          <p:nvPr/>
        </p:nvSpPr>
        <p:spPr>
          <a:xfrm>
            <a:off x="3116580" y="3303040"/>
            <a:ext cx="1432560" cy="811759"/>
          </a:xfrm>
          <a:custGeom>
            <a:avLst/>
            <a:gdLst>
              <a:gd name="connsiteX0" fmla="*/ 1325880 w 1432560"/>
              <a:gd name="connsiteY0" fmla="*/ 845820 h 845820"/>
              <a:gd name="connsiteX1" fmla="*/ 1325880 w 1432560"/>
              <a:gd name="connsiteY1" fmla="*/ 693420 h 845820"/>
              <a:gd name="connsiteX2" fmla="*/ 1318260 w 1432560"/>
              <a:gd name="connsiteY2" fmla="*/ 670560 h 845820"/>
              <a:gd name="connsiteX3" fmla="*/ 1257300 w 1432560"/>
              <a:gd name="connsiteY3" fmla="*/ 662940 h 845820"/>
              <a:gd name="connsiteX4" fmla="*/ 0 w 1432560"/>
              <a:gd name="connsiteY4" fmla="*/ 662940 h 845820"/>
              <a:gd name="connsiteX5" fmla="*/ 0 w 1432560"/>
              <a:gd name="connsiteY5" fmla="*/ 0 h 845820"/>
              <a:gd name="connsiteX6" fmla="*/ 1432560 w 1432560"/>
              <a:gd name="connsiteY6" fmla="*/ 0 h 845820"/>
              <a:gd name="connsiteX7" fmla="*/ 1432560 w 1432560"/>
              <a:gd name="connsiteY7" fmla="*/ 830580 h 845820"/>
              <a:gd name="connsiteX0" fmla="*/ 1325880 w 1432560"/>
              <a:gd name="connsiteY0" fmla="*/ 845820 h 845820"/>
              <a:gd name="connsiteX1" fmla="*/ 1325880 w 1432560"/>
              <a:gd name="connsiteY1" fmla="*/ 693420 h 845820"/>
              <a:gd name="connsiteX2" fmla="*/ 1257300 w 1432560"/>
              <a:gd name="connsiteY2" fmla="*/ 662940 h 845820"/>
              <a:gd name="connsiteX3" fmla="*/ 0 w 1432560"/>
              <a:gd name="connsiteY3" fmla="*/ 662940 h 845820"/>
              <a:gd name="connsiteX4" fmla="*/ 0 w 1432560"/>
              <a:gd name="connsiteY4" fmla="*/ 0 h 845820"/>
              <a:gd name="connsiteX5" fmla="*/ 1432560 w 1432560"/>
              <a:gd name="connsiteY5" fmla="*/ 0 h 845820"/>
              <a:gd name="connsiteX6" fmla="*/ 1432560 w 1432560"/>
              <a:gd name="connsiteY6" fmla="*/ 830580 h 845820"/>
              <a:gd name="connsiteX0" fmla="*/ 1325880 w 1432560"/>
              <a:gd name="connsiteY0" fmla="*/ 845820 h 845820"/>
              <a:gd name="connsiteX1" fmla="*/ 1325880 w 1432560"/>
              <a:gd name="connsiteY1" fmla="*/ 693420 h 845820"/>
              <a:gd name="connsiteX2" fmla="*/ 0 w 1432560"/>
              <a:gd name="connsiteY2" fmla="*/ 662940 h 845820"/>
              <a:gd name="connsiteX3" fmla="*/ 0 w 1432560"/>
              <a:gd name="connsiteY3" fmla="*/ 0 h 845820"/>
              <a:gd name="connsiteX4" fmla="*/ 1432560 w 1432560"/>
              <a:gd name="connsiteY4" fmla="*/ 0 h 845820"/>
              <a:gd name="connsiteX5" fmla="*/ 1432560 w 1432560"/>
              <a:gd name="connsiteY5" fmla="*/ 830580 h 845820"/>
              <a:gd name="connsiteX0" fmla="*/ 1325880 w 1432560"/>
              <a:gd name="connsiteY0" fmla="*/ 845820 h 845820"/>
              <a:gd name="connsiteX1" fmla="*/ 1316355 w 1432560"/>
              <a:gd name="connsiteY1" fmla="*/ 661670 h 845820"/>
              <a:gd name="connsiteX2" fmla="*/ 0 w 1432560"/>
              <a:gd name="connsiteY2" fmla="*/ 662940 h 845820"/>
              <a:gd name="connsiteX3" fmla="*/ 0 w 1432560"/>
              <a:gd name="connsiteY3" fmla="*/ 0 h 845820"/>
              <a:gd name="connsiteX4" fmla="*/ 1432560 w 1432560"/>
              <a:gd name="connsiteY4" fmla="*/ 0 h 845820"/>
              <a:gd name="connsiteX5" fmla="*/ 1432560 w 1432560"/>
              <a:gd name="connsiteY5" fmla="*/ 830580 h 845820"/>
              <a:gd name="connsiteX0" fmla="*/ 1325880 w 1432560"/>
              <a:gd name="connsiteY0" fmla="*/ 845820 h 845820"/>
              <a:gd name="connsiteX1" fmla="*/ 1325880 w 1432560"/>
              <a:gd name="connsiteY1" fmla="*/ 661670 h 845820"/>
              <a:gd name="connsiteX2" fmla="*/ 0 w 1432560"/>
              <a:gd name="connsiteY2" fmla="*/ 662940 h 845820"/>
              <a:gd name="connsiteX3" fmla="*/ 0 w 1432560"/>
              <a:gd name="connsiteY3" fmla="*/ 0 h 845820"/>
              <a:gd name="connsiteX4" fmla="*/ 1432560 w 1432560"/>
              <a:gd name="connsiteY4" fmla="*/ 0 h 845820"/>
              <a:gd name="connsiteX5" fmla="*/ 1432560 w 1432560"/>
              <a:gd name="connsiteY5" fmla="*/ 830580 h 845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32560" h="845820">
                <a:moveTo>
                  <a:pt x="1325880" y="845820"/>
                </a:moveTo>
                <a:lnTo>
                  <a:pt x="1325880" y="661670"/>
                </a:lnTo>
                <a:lnTo>
                  <a:pt x="0" y="662940"/>
                </a:lnTo>
                <a:lnTo>
                  <a:pt x="0" y="0"/>
                </a:lnTo>
                <a:lnTo>
                  <a:pt x="1432560" y="0"/>
                </a:lnTo>
                <a:lnTo>
                  <a:pt x="1432560" y="830580"/>
                </a:lnTo>
              </a:path>
            </a:pathLst>
          </a:custGeom>
          <a:noFill/>
          <a:ln w="25400">
            <a:solidFill>
              <a:schemeClr val="accent3">
                <a:lumMod val="75000"/>
              </a:schemeClr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1029" name="Freeform: Shape 1028">
            <a:extLst>
              <a:ext uri="{FF2B5EF4-FFF2-40B4-BE49-F238E27FC236}">
                <a16:creationId xmlns:a16="http://schemas.microsoft.com/office/drawing/2014/main" id="{F89D5BD9-1D27-4CDA-899D-87193C2BD500}"/>
              </a:ext>
            </a:extLst>
          </p:cNvPr>
          <p:cNvSpPr/>
          <p:nvPr/>
        </p:nvSpPr>
        <p:spPr>
          <a:xfrm>
            <a:off x="1622685" y="2406650"/>
            <a:ext cx="2940050" cy="833461"/>
          </a:xfrm>
          <a:custGeom>
            <a:avLst/>
            <a:gdLst>
              <a:gd name="connsiteX0" fmla="*/ 1117600 w 2940050"/>
              <a:gd name="connsiteY0" fmla="*/ 0 h 838200"/>
              <a:gd name="connsiteX1" fmla="*/ 1117600 w 2940050"/>
              <a:gd name="connsiteY1" fmla="*/ 266700 h 838200"/>
              <a:gd name="connsiteX2" fmla="*/ 2940050 w 2940050"/>
              <a:gd name="connsiteY2" fmla="*/ 266700 h 838200"/>
              <a:gd name="connsiteX3" fmla="*/ 2940050 w 2940050"/>
              <a:gd name="connsiteY3" fmla="*/ 838200 h 838200"/>
              <a:gd name="connsiteX4" fmla="*/ 0 w 2940050"/>
              <a:gd name="connsiteY4" fmla="*/ 838200 h 838200"/>
              <a:gd name="connsiteX5" fmla="*/ 0 w 2940050"/>
              <a:gd name="connsiteY5" fmla="*/ 254000 h 838200"/>
              <a:gd name="connsiteX6" fmla="*/ 889000 w 2940050"/>
              <a:gd name="connsiteY6" fmla="*/ 254000 h 838200"/>
              <a:gd name="connsiteX7" fmla="*/ 889000 w 2940050"/>
              <a:gd name="connsiteY7" fmla="*/ 6350 h 838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40050" h="838200">
                <a:moveTo>
                  <a:pt x="1117600" y="0"/>
                </a:moveTo>
                <a:lnTo>
                  <a:pt x="1117600" y="266700"/>
                </a:lnTo>
                <a:lnTo>
                  <a:pt x="2940050" y="266700"/>
                </a:lnTo>
                <a:lnTo>
                  <a:pt x="2940050" y="838200"/>
                </a:lnTo>
                <a:lnTo>
                  <a:pt x="0" y="838200"/>
                </a:lnTo>
                <a:lnTo>
                  <a:pt x="0" y="254000"/>
                </a:lnTo>
                <a:lnTo>
                  <a:pt x="889000" y="254000"/>
                </a:lnTo>
                <a:lnTo>
                  <a:pt x="889000" y="6350"/>
                </a:lnTo>
              </a:path>
            </a:pathLst>
          </a:custGeom>
          <a:noFill/>
          <a:ln w="2540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1030" name="Rectangle: Rounded Corners 1029">
            <a:extLst>
              <a:ext uri="{FF2B5EF4-FFF2-40B4-BE49-F238E27FC236}">
                <a16:creationId xmlns:a16="http://schemas.microsoft.com/office/drawing/2014/main" id="{EE4BC1DB-5B1C-4B71-B616-43ABFA02C722}"/>
              </a:ext>
            </a:extLst>
          </p:cNvPr>
          <p:cNvSpPr/>
          <p:nvPr/>
        </p:nvSpPr>
        <p:spPr>
          <a:xfrm>
            <a:off x="2770993" y="6412416"/>
            <a:ext cx="2074302" cy="27432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i="0" dirty="0">
                <a:latin typeface="Arial Narrow" panose="020B0606020202030204" pitchFamily="34" charset="0"/>
              </a:rPr>
              <a:t>Linear Layouts</a:t>
            </a:r>
          </a:p>
        </p:txBody>
      </p:sp>
      <p:sp>
        <p:nvSpPr>
          <p:cNvPr id="206" name="Rectangle: Rounded Corners 205">
            <a:extLst>
              <a:ext uri="{FF2B5EF4-FFF2-40B4-BE49-F238E27FC236}">
                <a16:creationId xmlns:a16="http://schemas.microsoft.com/office/drawing/2014/main" id="{300605A2-C2F7-4449-BDFD-542D5F54A210}"/>
              </a:ext>
            </a:extLst>
          </p:cNvPr>
          <p:cNvSpPr/>
          <p:nvPr/>
        </p:nvSpPr>
        <p:spPr>
          <a:xfrm>
            <a:off x="7550378" y="6412416"/>
            <a:ext cx="2074302" cy="27432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i="0" dirty="0">
                <a:latin typeface="Arial Narrow" panose="020B0606020202030204" pitchFamily="34" charset="0"/>
              </a:rPr>
              <a:t>Block Layouts</a:t>
            </a:r>
          </a:p>
        </p:txBody>
      </p:sp>
      <p:sp>
        <p:nvSpPr>
          <p:cNvPr id="207" name="Rectangle: Rounded Corners 206">
            <a:extLst>
              <a:ext uri="{FF2B5EF4-FFF2-40B4-BE49-F238E27FC236}">
                <a16:creationId xmlns:a16="http://schemas.microsoft.com/office/drawing/2014/main" id="{9C004B11-DA8D-41CC-B002-58DADBD44577}"/>
              </a:ext>
            </a:extLst>
          </p:cNvPr>
          <p:cNvSpPr/>
          <p:nvPr/>
        </p:nvSpPr>
        <p:spPr>
          <a:xfrm>
            <a:off x="2749152" y="1293805"/>
            <a:ext cx="2074302" cy="365760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i="0" dirty="0">
                <a:latin typeface="Arial Narrow" panose="020B0606020202030204" pitchFamily="34" charset="0"/>
              </a:rPr>
              <a:t>Conventional</a:t>
            </a:r>
          </a:p>
        </p:txBody>
      </p:sp>
      <p:sp>
        <p:nvSpPr>
          <p:cNvPr id="208" name="Rectangle: Rounded Corners 207">
            <a:extLst>
              <a:ext uri="{FF2B5EF4-FFF2-40B4-BE49-F238E27FC236}">
                <a16:creationId xmlns:a16="http://schemas.microsoft.com/office/drawing/2014/main" id="{C325C781-893A-4DD9-8770-313EE75A3A22}"/>
              </a:ext>
            </a:extLst>
          </p:cNvPr>
          <p:cNvSpPr/>
          <p:nvPr/>
        </p:nvSpPr>
        <p:spPr>
          <a:xfrm>
            <a:off x="7517339" y="1295180"/>
            <a:ext cx="2074302" cy="365760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i="0" dirty="0">
                <a:latin typeface="Arial Narrow" panose="020B0606020202030204" pitchFamily="34" charset="0"/>
              </a:rPr>
              <a:t>Emerging</a:t>
            </a:r>
          </a:p>
        </p:txBody>
      </p:sp>
      <p:sp>
        <p:nvSpPr>
          <p:cNvPr id="194" name="Action Button: Document 193" title="Read this Web Page">
            <a:hlinkClick r:id="rId2" highlightClick="1"/>
            <a:extLst>
              <a:ext uri="{FF2B5EF4-FFF2-40B4-BE49-F238E27FC236}">
                <a16:creationId xmlns:a16="http://schemas.microsoft.com/office/drawing/2014/main" id="{761CD5AC-AE00-4F01-856C-5FFCC45A4745}"/>
              </a:ext>
            </a:extLst>
          </p:cNvPr>
          <p:cNvSpPr/>
          <p:nvPr/>
        </p:nvSpPr>
        <p:spPr bwMode="auto">
          <a:xfrm>
            <a:off x="11181929" y="1065722"/>
            <a:ext cx="603316" cy="527901"/>
          </a:xfrm>
          <a:prstGeom prst="actionButtonDocument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chemeClr val="accent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endParaRPr lang="en-US"/>
          </a:p>
        </p:txBody>
      </p:sp>
      <p:sp>
        <p:nvSpPr>
          <p:cNvPr id="197" name="TextBox 196">
            <a:extLst>
              <a:ext uri="{FF2B5EF4-FFF2-40B4-BE49-F238E27FC236}">
                <a16:creationId xmlns:a16="http://schemas.microsoft.com/office/drawing/2014/main" id="{82FD0A12-8E9B-443E-8BCE-61A5E751B8E7}"/>
              </a:ext>
            </a:extLst>
          </p:cNvPr>
          <p:cNvSpPr txBox="1"/>
          <p:nvPr/>
        </p:nvSpPr>
        <p:spPr>
          <a:xfrm>
            <a:off x="10485064" y="648028"/>
            <a:ext cx="17011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Agency FB" pitchFamily="34" charset="0"/>
              </a:rPr>
              <a:t>Read this content</a:t>
            </a:r>
          </a:p>
        </p:txBody>
      </p:sp>
    </p:spTree>
    <p:extLst>
      <p:ext uri="{BB962C8B-B14F-4D97-AF65-F5344CB8AC3E}">
        <p14:creationId xmlns:p14="http://schemas.microsoft.com/office/powerpoint/2010/main" val="282997990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1BB973-2187-49DE-B5F3-FB77860E38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Evolution of Traffic Handled by Container Ports, 1980-2010</a:t>
            </a:r>
          </a:p>
        </p:txBody>
      </p:sp>
      <p:pic>
        <p:nvPicPr>
          <p:cNvPr id="5" name="Picture 4" descr="A close up of a map&#10;&#10;Description automatically generated">
            <a:extLst>
              <a:ext uri="{FF2B5EF4-FFF2-40B4-BE49-F238E27FC236}">
                <a16:creationId xmlns:a16="http://schemas.microsoft.com/office/drawing/2014/main" id="{CC6A63E3-1FDF-420C-893A-1C598612FC0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459" y="1140732"/>
            <a:ext cx="11430000" cy="5654420"/>
          </a:xfrm>
          <a:prstGeom prst="rect">
            <a:avLst/>
          </a:prstGeom>
        </p:spPr>
      </p:pic>
      <p:sp>
        <p:nvSpPr>
          <p:cNvPr id="4" name="Action Button: Document 3" title="Read this Web Page">
            <a:hlinkClick r:id="rId4" highlightClick="1"/>
            <a:extLst>
              <a:ext uri="{FF2B5EF4-FFF2-40B4-BE49-F238E27FC236}">
                <a16:creationId xmlns:a16="http://schemas.microsoft.com/office/drawing/2014/main" id="{08A5DCF8-9CD2-49FE-9379-0FD4C7514707}"/>
              </a:ext>
            </a:extLst>
          </p:cNvPr>
          <p:cNvSpPr/>
          <p:nvPr/>
        </p:nvSpPr>
        <p:spPr bwMode="auto">
          <a:xfrm>
            <a:off x="10913015" y="763045"/>
            <a:ext cx="603316" cy="527901"/>
          </a:xfrm>
          <a:prstGeom prst="actionButtonDocument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chemeClr val="accent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3118355-F7B8-4B8B-BAF3-E628E093D40C}"/>
              </a:ext>
            </a:extLst>
          </p:cNvPr>
          <p:cNvSpPr txBox="1"/>
          <p:nvPr/>
        </p:nvSpPr>
        <p:spPr>
          <a:xfrm>
            <a:off x="10216150" y="345351"/>
            <a:ext cx="17011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Agency FB" pitchFamily="34" charset="0"/>
              </a:rPr>
              <a:t>Read this content</a:t>
            </a:r>
          </a:p>
        </p:txBody>
      </p:sp>
    </p:spTree>
    <p:extLst>
      <p:ext uri="{BB962C8B-B14F-4D97-AF65-F5344CB8AC3E}">
        <p14:creationId xmlns:p14="http://schemas.microsoft.com/office/powerpoint/2010/main" val="311337022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Map&#10;&#10;Description automatically generated">
            <a:extLst>
              <a:ext uri="{FF2B5EF4-FFF2-40B4-BE49-F238E27FC236}">
                <a16:creationId xmlns:a16="http://schemas.microsoft.com/office/drawing/2014/main" id="{51F08DE9-4A30-4BCE-A283-F16D06400A7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940" y="1209891"/>
            <a:ext cx="10789920" cy="561075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9C6111B-5ED7-4BCA-8863-036B7E2657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World’s Major Container Ports, 2020</a:t>
            </a:r>
          </a:p>
        </p:txBody>
      </p:sp>
      <p:sp>
        <p:nvSpPr>
          <p:cNvPr id="5" name="Action Button: Document 4" title="Read this Web Page">
            <a:hlinkClick r:id="rId4" highlightClick="1"/>
            <a:extLst>
              <a:ext uri="{FF2B5EF4-FFF2-40B4-BE49-F238E27FC236}">
                <a16:creationId xmlns:a16="http://schemas.microsoft.com/office/drawing/2014/main" id="{C596C21A-3A0B-4BA6-8E92-B556B0F931CE}"/>
              </a:ext>
            </a:extLst>
          </p:cNvPr>
          <p:cNvSpPr/>
          <p:nvPr/>
        </p:nvSpPr>
        <p:spPr bwMode="auto">
          <a:xfrm>
            <a:off x="9568948" y="1049478"/>
            <a:ext cx="603316" cy="527901"/>
          </a:xfrm>
          <a:prstGeom prst="actionButtonDocument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chemeClr val="accent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847092F-7027-4431-BB35-FB5BE6502CC5}"/>
              </a:ext>
            </a:extLst>
          </p:cNvPr>
          <p:cNvSpPr txBox="1"/>
          <p:nvPr/>
        </p:nvSpPr>
        <p:spPr>
          <a:xfrm>
            <a:off x="10216150" y="1113373"/>
            <a:ext cx="17011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Agency FB" pitchFamily="34" charset="0"/>
              </a:rPr>
              <a:t>Read this content</a:t>
            </a:r>
          </a:p>
        </p:txBody>
      </p:sp>
      <p:sp>
        <p:nvSpPr>
          <p:cNvPr id="8" name="Action Button: Video 7">
            <a:hlinkClick r:id="rId5" highlightClick="1"/>
            <a:extLst>
              <a:ext uri="{FF2B5EF4-FFF2-40B4-BE49-F238E27FC236}">
                <a16:creationId xmlns:a16="http://schemas.microsoft.com/office/drawing/2014/main" id="{86BD22ED-3EE9-40A1-A107-58A23597EFE3}"/>
              </a:ext>
            </a:extLst>
          </p:cNvPr>
          <p:cNvSpPr/>
          <p:nvPr/>
        </p:nvSpPr>
        <p:spPr bwMode="auto">
          <a:xfrm>
            <a:off x="7168994" y="295491"/>
            <a:ext cx="900752" cy="498144"/>
          </a:xfrm>
          <a:prstGeom prst="actionButtonMovi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9A568B4-45DD-432A-B272-07FE1C8968E6}"/>
              </a:ext>
            </a:extLst>
          </p:cNvPr>
          <p:cNvSpPr/>
          <p:nvPr/>
        </p:nvSpPr>
        <p:spPr>
          <a:xfrm>
            <a:off x="8069746" y="206300"/>
            <a:ext cx="406251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i="0" dirty="0" err="1">
                <a:latin typeface="Agency FB" panose="020B0503020202020204" pitchFamily="34" charset="0"/>
              </a:rPr>
              <a:t>Yangshan</a:t>
            </a:r>
            <a:r>
              <a:rPr lang="en-US" b="1" i="0" dirty="0">
                <a:latin typeface="Agency FB" panose="020B0503020202020204" pitchFamily="34" charset="0"/>
              </a:rPr>
              <a:t> City Port. The world’s biggest container port opens new Silk Road for shipping</a:t>
            </a:r>
            <a:endParaRPr lang="en-US" b="1" i="0" dirty="0">
              <a:effectLst/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08283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Rectangle: Rounded Corners 115">
            <a:extLst>
              <a:ext uri="{FF2B5EF4-FFF2-40B4-BE49-F238E27FC236}">
                <a16:creationId xmlns:a16="http://schemas.microsoft.com/office/drawing/2014/main" id="{F9F8F807-8BCD-4D09-8631-D78340194A68}"/>
              </a:ext>
            </a:extLst>
          </p:cNvPr>
          <p:cNvSpPr/>
          <p:nvPr/>
        </p:nvSpPr>
        <p:spPr>
          <a:xfrm>
            <a:off x="4244435" y="2953683"/>
            <a:ext cx="3017520" cy="3749040"/>
          </a:xfrm>
          <a:prstGeom prst="roundRect">
            <a:avLst>
              <a:gd name="adj" fmla="val 3941"/>
            </a:avLst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117" name="Rectangle: Rounded Corners 116">
            <a:extLst>
              <a:ext uri="{FF2B5EF4-FFF2-40B4-BE49-F238E27FC236}">
                <a16:creationId xmlns:a16="http://schemas.microsoft.com/office/drawing/2014/main" id="{2012CFC9-D5E8-4E0F-A110-92BD2008F901}"/>
              </a:ext>
            </a:extLst>
          </p:cNvPr>
          <p:cNvSpPr/>
          <p:nvPr/>
        </p:nvSpPr>
        <p:spPr>
          <a:xfrm>
            <a:off x="1167156" y="1649758"/>
            <a:ext cx="3017520" cy="5052965"/>
          </a:xfrm>
          <a:prstGeom prst="roundRect">
            <a:avLst>
              <a:gd name="adj" fmla="val 3986"/>
            </a:avLst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115" name="Rectangle: Rounded Corners 114">
            <a:extLst>
              <a:ext uri="{FF2B5EF4-FFF2-40B4-BE49-F238E27FC236}">
                <a16:creationId xmlns:a16="http://schemas.microsoft.com/office/drawing/2014/main" id="{B3BA080D-7B56-447F-B61A-8F50BEBF0498}"/>
              </a:ext>
            </a:extLst>
          </p:cNvPr>
          <p:cNvSpPr/>
          <p:nvPr/>
        </p:nvSpPr>
        <p:spPr>
          <a:xfrm>
            <a:off x="7328771" y="3959523"/>
            <a:ext cx="2194560" cy="2743200"/>
          </a:xfrm>
          <a:prstGeom prst="roundRect">
            <a:avLst>
              <a:gd name="adj" fmla="val 4762"/>
            </a:avLst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2565FB7-C668-4ECB-8C1D-D7F4793335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Value of Containerized Trade, 2020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B8117F04-ED35-4989-AE75-77EEA2C5D86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17430732"/>
              </p:ext>
            </p:extLst>
          </p:nvPr>
        </p:nvGraphicFramePr>
        <p:xfrm>
          <a:off x="1304186" y="1825927"/>
          <a:ext cx="2810934" cy="48730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B45962AE-B1BE-4C11-AC68-A455E8441932}"/>
              </a:ext>
            </a:extLst>
          </p:cNvPr>
          <p:cNvSpPr txBox="1"/>
          <p:nvPr/>
        </p:nvSpPr>
        <p:spPr>
          <a:xfrm>
            <a:off x="1958292" y="1643104"/>
            <a:ext cx="7521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0" dirty="0">
                <a:latin typeface="Arial Narrow" panose="020B0606020202030204" pitchFamily="34" charset="0"/>
              </a:rPr>
              <a:t>$17.6 T</a:t>
            </a:r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53E6EA3B-9369-4888-871B-C4236EB133B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1808044"/>
              </p:ext>
            </p:extLst>
          </p:nvPr>
        </p:nvGraphicFramePr>
        <p:xfrm>
          <a:off x="4369120" y="3234779"/>
          <a:ext cx="2810934" cy="34285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0" name="Arrow: Right 9">
            <a:extLst>
              <a:ext uri="{FF2B5EF4-FFF2-40B4-BE49-F238E27FC236}">
                <a16:creationId xmlns:a16="http://schemas.microsoft.com/office/drawing/2014/main" id="{9D6EA22C-C47A-4039-9B28-FECC95511E1F}"/>
              </a:ext>
            </a:extLst>
          </p:cNvPr>
          <p:cNvSpPr/>
          <p:nvPr/>
        </p:nvSpPr>
        <p:spPr>
          <a:xfrm>
            <a:off x="3392419" y="4672508"/>
            <a:ext cx="914400" cy="548640"/>
          </a:xfrm>
          <a:prstGeom prst="rightArrow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i="0" dirty="0">
                <a:latin typeface="Arial Narrow" panose="020B0606020202030204" pitchFamily="34" charset="0"/>
              </a:rPr>
              <a:t>70%</a:t>
            </a:r>
          </a:p>
        </p:txBody>
      </p:sp>
      <p:sp>
        <p:nvSpPr>
          <p:cNvPr id="11" name="Right Brace 10">
            <a:extLst>
              <a:ext uri="{FF2B5EF4-FFF2-40B4-BE49-F238E27FC236}">
                <a16:creationId xmlns:a16="http://schemas.microsoft.com/office/drawing/2014/main" id="{E63766F1-444D-49D4-B90C-8C2D5EF9BEC8}"/>
              </a:ext>
            </a:extLst>
          </p:cNvPr>
          <p:cNvSpPr/>
          <p:nvPr/>
        </p:nvSpPr>
        <p:spPr>
          <a:xfrm>
            <a:off x="2865863" y="3370245"/>
            <a:ext cx="433494" cy="3156373"/>
          </a:xfrm>
          <a:prstGeom prst="rightBrac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4316A68-BD64-498F-899A-E9B53707AB92}"/>
              </a:ext>
            </a:extLst>
          </p:cNvPr>
          <p:cNvSpPr txBox="1"/>
          <p:nvPr/>
        </p:nvSpPr>
        <p:spPr>
          <a:xfrm>
            <a:off x="5016028" y="3003753"/>
            <a:ext cx="7521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0" dirty="0">
                <a:latin typeface="Arial Narrow" panose="020B0606020202030204" pitchFamily="34" charset="0"/>
              </a:rPr>
              <a:t>$12.3 T</a:t>
            </a:r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BB3FEAF9-6C1F-4072-B5CF-DA2B0A947112}"/>
              </a:ext>
            </a:extLst>
          </p:cNvPr>
          <p:cNvSpPr/>
          <p:nvPr/>
        </p:nvSpPr>
        <p:spPr>
          <a:xfrm>
            <a:off x="6572145" y="5217338"/>
            <a:ext cx="914400" cy="548640"/>
          </a:xfrm>
          <a:prstGeom prst="rightArrow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i="0" dirty="0">
                <a:latin typeface="Arial Narrow" panose="020B0606020202030204" pitchFamily="34" charset="0"/>
              </a:rPr>
              <a:t>66%</a:t>
            </a:r>
          </a:p>
        </p:txBody>
      </p:sp>
      <p:sp>
        <p:nvSpPr>
          <p:cNvPr id="17" name="Right Brace 16">
            <a:extLst>
              <a:ext uri="{FF2B5EF4-FFF2-40B4-BE49-F238E27FC236}">
                <a16:creationId xmlns:a16="http://schemas.microsoft.com/office/drawing/2014/main" id="{AEB28CBD-3CAD-40E6-B65C-DFEE9C498337}"/>
              </a:ext>
            </a:extLst>
          </p:cNvPr>
          <p:cNvSpPr/>
          <p:nvPr/>
        </p:nvSpPr>
        <p:spPr>
          <a:xfrm>
            <a:off x="6031971" y="4433663"/>
            <a:ext cx="433494" cy="2115991"/>
          </a:xfrm>
          <a:prstGeom prst="rightBrac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98B960A7-59AB-4491-A93B-21A361024CCB}"/>
              </a:ext>
            </a:extLst>
          </p:cNvPr>
          <p:cNvSpPr/>
          <p:nvPr/>
        </p:nvSpPr>
        <p:spPr>
          <a:xfrm>
            <a:off x="7737248" y="4431376"/>
            <a:ext cx="1371600" cy="365760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i="0" dirty="0">
                <a:latin typeface="Arial Narrow" panose="020B0606020202030204" pitchFamily="34" charset="0"/>
              </a:rPr>
              <a:t>$8.1312 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4EDEED5-F831-4A03-ADC0-88AAEAEF4C17}"/>
              </a:ext>
            </a:extLst>
          </p:cNvPr>
          <p:cNvSpPr txBox="1"/>
          <p:nvPr/>
        </p:nvSpPr>
        <p:spPr>
          <a:xfrm>
            <a:off x="7316071" y="4080033"/>
            <a:ext cx="22469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i="0" dirty="0">
                <a:latin typeface="Arial Narrow" panose="020B0606020202030204" pitchFamily="34" charset="0"/>
              </a:rPr>
              <a:t>Total containerized trade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70B19CBD-85B0-46AA-831F-F60A4C573B43}"/>
              </a:ext>
            </a:extLst>
          </p:cNvPr>
          <p:cNvSpPr/>
          <p:nvPr/>
        </p:nvSpPr>
        <p:spPr>
          <a:xfrm>
            <a:off x="7759393" y="5233606"/>
            <a:ext cx="1282373" cy="1280160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b="1" i="0" dirty="0">
                <a:latin typeface="Arial Narrow" panose="020B0606020202030204" pitchFamily="34" charset="0"/>
              </a:rPr>
              <a:t>149.21 M TEUs</a:t>
            </a:r>
          </a:p>
        </p:txBody>
      </p:sp>
      <p:grpSp>
        <p:nvGrpSpPr>
          <p:cNvPr id="67" name="Group 66">
            <a:extLst>
              <a:ext uri="{FF2B5EF4-FFF2-40B4-BE49-F238E27FC236}">
                <a16:creationId xmlns:a16="http://schemas.microsoft.com/office/drawing/2014/main" id="{99DDE988-B874-4811-AF76-7F186C662EEE}"/>
              </a:ext>
            </a:extLst>
          </p:cNvPr>
          <p:cNvGrpSpPr>
            <a:grpSpLocks noChangeAspect="1"/>
          </p:cNvGrpSpPr>
          <p:nvPr/>
        </p:nvGrpSpPr>
        <p:grpSpPr>
          <a:xfrm>
            <a:off x="9700609" y="5703885"/>
            <a:ext cx="1923157" cy="548640"/>
            <a:chOff x="2790825" y="39526"/>
            <a:chExt cx="6560509" cy="1906381"/>
          </a:xfrm>
        </p:grpSpPr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CD9E4E88-A8AD-4190-A93F-9E6F86C9D57B}"/>
                </a:ext>
              </a:extLst>
            </p:cNvPr>
            <p:cNvSpPr/>
            <p:nvPr/>
          </p:nvSpPr>
          <p:spPr>
            <a:xfrm>
              <a:off x="2849879" y="88900"/>
              <a:ext cx="6442401" cy="182880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i="0">
                <a:latin typeface="Arial Narrow" panose="020B0606020202030204" pitchFamily="34" charset="0"/>
              </a:endParaRPr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672A10FA-867E-4DCE-B113-B92025A9A715}"/>
                </a:ext>
              </a:extLst>
            </p:cNvPr>
            <p:cNvSpPr/>
            <p:nvPr/>
          </p:nvSpPr>
          <p:spPr>
            <a:xfrm>
              <a:off x="2790825" y="1741892"/>
              <a:ext cx="180975" cy="204015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i="0">
                <a:latin typeface="Arial Narrow" panose="020B0606020202030204" pitchFamily="34" charset="0"/>
              </a:endParaRPr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E9B6413B-E2E6-4871-A7CD-EDF08C42966B}"/>
                </a:ext>
              </a:extLst>
            </p:cNvPr>
            <p:cNvSpPr/>
            <p:nvPr/>
          </p:nvSpPr>
          <p:spPr>
            <a:xfrm>
              <a:off x="2809232" y="39526"/>
              <a:ext cx="180975" cy="204015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i="0">
                <a:latin typeface="Arial Narrow" panose="020B0606020202030204" pitchFamily="34" charset="0"/>
              </a:endParaRPr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082EA5D9-39BC-454B-825C-3C77BA920887}"/>
                </a:ext>
              </a:extLst>
            </p:cNvPr>
            <p:cNvSpPr/>
            <p:nvPr/>
          </p:nvSpPr>
          <p:spPr>
            <a:xfrm>
              <a:off x="9161146" y="39526"/>
              <a:ext cx="180975" cy="204015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i="0">
                <a:latin typeface="Arial Narrow" panose="020B0606020202030204" pitchFamily="34" charset="0"/>
              </a:endParaRPr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D7F0A6B0-B322-4C69-826E-A4B6EC39FBE1}"/>
                </a:ext>
              </a:extLst>
            </p:cNvPr>
            <p:cNvSpPr/>
            <p:nvPr/>
          </p:nvSpPr>
          <p:spPr>
            <a:xfrm>
              <a:off x="9170359" y="1741892"/>
              <a:ext cx="180975" cy="204015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i="0">
                <a:latin typeface="Arial Narrow" panose="020B0606020202030204" pitchFamily="34" charset="0"/>
              </a:endParaRPr>
            </a:p>
          </p:txBody>
        </p: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D86EFDA6-8F4A-494E-A61C-7E7F434EED33}"/>
                </a:ext>
              </a:extLst>
            </p:cNvPr>
            <p:cNvCxnSpPr>
              <a:cxnSpLocks/>
            </p:cNvCxnSpPr>
            <p:nvPr/>
          </p:nvCxnSpPr>
          <p:spPr>
            <a:xfrm>
              <a:off x="3181350" y="263427"/>
              <a:ext cx="0" cy="1463040"/>
            </a:xfrm>
            <a:prstGeom prst="line">
              <a:avLst/>
            </a:prstGeom>
            <a:ln w="254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F0C3D196-19A4-48A6-A6C5-25E818D42C4D}"/>
                </a:ext>
              </a:extLst>
            </p:cNvPr>
            <p:cNvCxnSpPr>
              <a:cxnSpLocks/>
            </p:cNvCxnSpPr>
            <p:nvPr/>
          </p:nvCxnSpPr>
          <p:spPr>
            <a:xfrm>
              <a:off x="3467100" y="263427"/>
              <a:ext cx="0" cy="1463040"/>
            </a:xfrm>
            <a:prstGeom prst="line">
              <a:avLst/>
            </a:prstGeom>
            <a:ln w="254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CDABB256-4635-4E01-8F70-A165E89AB433}"/>
                </a:ext>
              </a:extLst>
            </p:cNvPr>
            <p:cNvCxnSpPr>
              <a:cxnSpLocks/>
            </p:cNvCxnSpPr>
            <p:nvPr/>
          </p:nvCxnSpPr>
          <p:spPr>
            <a:xfrm>
              <a:off x="3743325" y="263427"/>
              <a:ext cx="0" cy="1463040"/>
            </a:xfrm>
            <a:prstGeom prst="line">
              <a:avLst/>
            </a:prstGeom>
            <a:ln w="254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B46EEA93-0826-41A0-BDB0-8D44164585FF}"/>
                </a:ext>
              </a:extLst>
            </p:cNvPr>
            <p:cNvCxnSpPr>
              <a:cxnSpLocks/>
            </p:cNvCxnSpPr>
            <p:nvPr/>
          </p:nvCxnSpPr>
          <p:spPr>
            <a:xfrm>
              <a:off x="4019550" y="263427"/>
              <a:ext cx="0" cy="1463040"/>
            </a:xfrm>
            <a:prstGeom prst="line">
              <a:avLst/>
            </a:prstGeom>
            <a:ln w="254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8057ACBF-B165-42A7-848E-1AA0A654321B}"/>
                </a:ext>
              </a:extLst>
            </p:cNvPr>
            <p:cNvCxnSpPr>
              <a:cxnSpLocks/>
            </p:cNvCxnSpPr>
            <p:nvPr/>
          </p:nvCxnSpPr>
          <p:spPr>
            <a:xfrm>
              <a:off x="4295775" y="263427"/>
              <a:ext cx="0" cy="1463040"/>
            </a:xfrm>
            <a:prstGeom prst="line">
              <a:avLst/>
            </a:prstGeom>
            <a:ln w="254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8DE3522B-0BE0-4859-B086-6F691481FF38}"/>
                </a:ext>
              </a:extLst>
            </p:cNvPr>
            <p:cNvCxnSpPr>
              <a:cxnSpLocks/>
            </p:cNvCxnSpPr>
            <p:nvPr/>
          </p:nvCxnSpPr>
          <p:spPr>
            <a:xfrm>
              <a:off x="4572000" y="263427"/>
              <a:ext cx="0" cy="1463040"/>
            </a:xfrm>
            <a:prstGeom prst="line">
              <a:avLst/>
            </a:prstGeom>
            <a:ln w="254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6385F1E7-315F-4EED-BD90-33DD19FF3EB8}"/>
                </a:ext>
              </a:extLst>
            </p:cNvPr>
            <p:cNvCxnSpPr>
              <a:cxnSpLocks/>
            </p:cNvCxnSpPr>
            <p:nvPr/>
          </p:nvCxnSpPr>
          <p:spPr>
            <a:xfrm>
              <a:off x="4848225" y="263427"/>
              <a:ext cx="0" cy="1463040"/>
            </a:xfrm>
            <a:prstGeom prst="line">
              <a:avLst/>
            </a:prstGeom>
            <a:ln w="254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E1415FB8-F69E-4595-9E77-31E5CA20AB3D}"/>
                </a:ext>
              </a:extLst>
            </p:cNvPr>
            <p:cNvCxnSpPr>
              <a:cxnSpLocks/>
            </p:cNvCxnSpPr>
            <p:nvPr/>
          </p:nvCxnSpPr>
          <p:spPr>
            <a:xfrm>
              <a:off x="5124450" y="263427"/>
              <a:ext cx="0" cy="1463040"/>
            </a:xfrm>
            <a:prstGeom prst="line">
              <a:avLst/>
            </a:prstGeom>
            <a:ln w="254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93E8320E-2DD4-4918-B759-238F2EFA27DA}"/>
                </a:ext>
              </a:extLst>
            </p:cNvPr>
            <p:cNvCxnSpPr>
              <a:cxnSpLocks/>
            </p:cNvCxnSpPr>
            <p:nvPr/>
          </p:nvCxnSpPr>
          <p:spPr>
            <a:xfrm>
              <a:off x="5400675" y="263427"/>
              <a:ext cx="0" cy="1463040"/>
            </a:xfrm>
            <a:prstGeom prst="line">
              <a:avLst/>
            </a:prstGeom>
            <a:ln w="254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5649A52B-8405-43A1-81E2-682A209E8D0A}"/>
                </a:ext>
              </a:extLst>
            </p:cNvPr>
            <p:cNvCxnSpPr>
              <a:cxnSpLocks/>
            </p:cNvCxnSpPr>
            <p:nvPr/>
          </p:nvCxnSpPr>
          <p:spPr>
            <a:xfrm>
              <a:off x="5676900" y="263427"/>
              <a:ext cx="0" cy="1463040"/>
            </a:xfrm>
            <a:prstGeom prst="line">
              <a:avLst/>
            </a:prstGeom>
            <a:ln w="254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5901C233-6883-41E7-937B-D966DED2E4FA}"/>
                </a:ext>
              </a:extLst>
            </p:cNvPr>
            <p:cNvCxnSpPr>
              <a:cxnSpLocks/>
            </p:cNvCxnSpPr>
            <p:nvPr/>
          </p:nvCxnSpPr>
          <p:spPr>
            <a:xfrm>
              <a:off x="5953125" y="263427"/>
              <a:ext cx="0" cy="1463040"/>
            </a:xfrm>
            <a:prstGeom prst="line">
              <a:avLst/>
            </a:prstGeom>
            <a:ln w="254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95CD18ED-DBBB-4AB5-8EE7-B017D5A26A42}"/>
                </a:ext>
              </a:extLst>
            </p:cNvPr>
            <p:cNvCxnSpPr>
              <a:cxnSpLocks/>
            </p:cNvCxnSpPr>
            <p:nvPr/>
          </p:nvCxnSpPr>
          <p:spPr>
            <a:xfrm>
              <a:off x="6229350" y="263427"/>
              <a:ext cx="0" cy="1463040"/>
            </a:xfrm>
            <a:prstGeom prst="line">
              <a:avLst/>
            </a:prstGeom>
            <a:ln w="254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9DD8939D-D7E1-4F2F-A66E-ECB087DEB202}"/>
                </a:ext>
              </a:extLst>
            </p:cNvPr>
            <p:cNvCxnSpPr>
              <a:cxnSpLocks/>
            </p:cNvCxnSpPr>
            <p:nvPr/>
          </p:nvCxnSpPr>
          <p:spPr>
            <a:xfrm>
              <a:off x="6505575" y="263427"/>
              <a:ext cx="0" cy="1463040"/>
            </a:xfrm>
            <a:prstGeom prst="line">
              <a:avLst/>
            </a:prstGeom>
            <a:ln w="254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EAFC2C86-8459-4651-976C-9440EEA72958}"/>
                </a:ext>
              </a:extLst>
            </p:cNvPr>
            <p:cNvCxnSpPr>
              <a:cxnSpLocks/>
            </p:cNvCxnSpPr>
            <p:nvPr/>
          </p:nvCxnSpPr>
          <p:spPr>
            <a:xfrm>
              <a:off x="6781800" y="263427"/>
              <a:ext cx="0" cy="1463040"/>
            </a:xfrm>
            <a:prstGeom prst="line">
              <a:avLst/>
            </a:prstGeom>
            <a:ln w="254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8BA5FFC3-BA82-4A73-8DFB-68313097B2C9}"/>
                </a:ext>
              </a:extLst>
            </p:cNvPr>
            <p:cNvCxnSpPr>
              <a:cxnSpLocks/>
            </p:cNvCxnSpPr>
            <p:nvPr/>
          </p:nvCxnSpPr>
          <p:spPr>
            <a:xfrm>
              <a:off x="7058025" y="263427"/>
              <a:ext cx="0" cy="1463040"/>
            </a:xfrm>
            <a:prstGeom prst="line">
              <a:avLst/>
            </a:prstGeom>
            <a:ln w="254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9F3268CD-9624-4B31-B12A-3489B2A00D5B}"/>
                </a:ext>
              </a:extLst>
            </p:cNvPr>
            <p:cNvCxnSpPr>
              <a:cxnSpLocks/>
            </p:cNvCxnSpPr>
            <p:nvPr/>
          </p:nvCxnSpPr>
          <p:spPr>
            <a:xfrm>
              <a:off x="7334250" y="263427"/>
              <a:ext cx="0" cy="1463040"/>
            </a:xfrm>
            <a:prstGeom prst="line">
              <a:avLst/>
            </a:prstGeom>
            <a:ln w="254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8DAECF3F-D73B-492C-907F-EA4F8CDD1BEC}"/>
                </a:ext>
              </a:extLst>
            </p:cNvPr>
            <p:cNvCxnSpPr>
              <a:cxnSpLocks/>
            </p:cNvCxnSpPr>
            <p:nvPr/>
          </p:nvCxnSpPr>
          <p:spPr>
            <a:xfrm>
              <a:off x="7610475" y="263427"/>
              <a:ext cx="0" cy="1463040"/>
            </a:xfrm>
            <a:prstGeom prst="line">
              <a:avLst/>
            </a:prstGeom>
            <a:ln w="254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248A39CD-9C30-494C-9E53-D2B3A27A181B}"/>
                </a:ext>
              </a:extLst>
            </p:cNvPr>
            <p:cNvCxnSpPr>
              <a:cxnSpLocks/>
            </p:cNvCxnSpPr>
            <p:nvPr/>
          </p:nvCxnSpPr>
          <p:spPr>
            <a:xfrm>
              <a:off x="7886700" y="263427"/>
              <a:ext cx="0" cy="1463040"/>
            </a:xfrm>
            <a:prstGeom prst="line">
              <a:avLst/>
            </a:prstGeom>
            <a:ln w="254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A84B241E-643A-40C4-8566-BBED2ECC5491}"/>
                </a:ext>
              </a:extLst>
            </p:cNvPr>
            <p:cNvCxnSpPr>
              <a:cxnSpLocks/>
            </p:cNvCxnSpPr>
            <p:nvPr/>
          </p:nvCxnSpPr>
          <p:spPr>
            <a:xfrm>
              <a:off x="8162925" y="263427"/>
              <a:ext cx="0" cy="1463040"/>
            </a:xfrm>
            <a:prstGeom prst="line">
              <a:avLst/>
            </a:prstGeom>
            <a:ln w="254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460F69E2-8E05-40D1-95F3-B126873FAECC}"/>
                </a:ext>
              </a:extLst>
            </p:cNvPr>
            <p:cNvCxnSpPr>
              <a:cxnSpLocks/>
            </p:cNvCxnSpPr>
            <p:nvPr/>
          </p:nvCxnSpPr>
          <p:spPr>
            <a:xfrm>
              <a:off x="8439150" y="263427"/>
              <a:ext cx="0" cy="1463040"/>
            </a:xfrm>
            <a:prstGeom prst="line">
              <a:avLst/>
            </a:prstGeom>
            <a:ln w="254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59B98CCA-A465-4606-A085-D746D477F33A}"/>
                </a:ext>
              </a:extLst>
            </p:cNvPr>
            <p:cNvCxnSpPr>
              <a:cxnSpLocks/>
            </p:cNvCxnSpPr>
            <p:nvPr/>
          </p:nvCxnSpPr>
          <p:spPr>
            <a:xfrm>
              <a:off x="8715375" y="263427"/>
              <a:ext cx="0" cy="1463040"/>
            </a:xfrm>
            <a:prstGeom prst="line">
              <a:avLst/>
            </a:prstGeom>
            <a:ln w="254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81F8B31B-C906-4BE1-9F4E-04997A859958}"/>
                </a:ext>
              </a:extLst>
            </p:cNvPr>
            <p:cNvCxnSpPr>
              <a:cxnSpLocks/>
            </p:cNvCxnSpPr>
            <p:nvPr/>
          </p:nvCxnSpPr>
          <p:spPr>
            <a:xfrm>
              <a:off x="8991600" y="263427"/>
              <a:ext cx="0" cy="1463040"/>
            </a:xfrm>
            <a:prstGeom prst="line">
              <a:avLst/>
            </a:prstGeom>
            <a:ln w="254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D0FDC022-5D80-4E3F-A76B-369F051FCA0E}"/>
              </a:ext>
            </a:extLst>
          </p:cNvPr>
          <p:cNvGrpSpPr>
            <a:grpSpLocks noChangeAspect="1"/>
          </p:cNvGrpSpPr>
          <p:nvPr/>
        </p:nvGrpSpPr>
        <p:grpSpPr>
          <a:xfrm>
            <a:off x="10199275" y="4289218"/>
            <a:ext cx="999473" cy="548640"/>
            <a:chOff x="4414124" y="4112977"/>
            <a:chExt cx="3409526" cy="1906381"/>
          </a:xfrm>
        </p:grpSpPr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77F42CF9-AB4F-4999-9782-57650E0DF710}"/>
                </a:ext>
              </a:extLst>
            </p:cNvPr>
            <p:cNvSpPr/>
            <p:nvPr/>
          </p:nvSpPr>
          <p:spPr>
            <a:xfrm>
              <a:off x="4473178" y="4162351"/>
              <a:ext cx="3291840" cy="182880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i="0">
                <a:latin typeface="Arial Narrow" panose="020B0606020202030204" pitchFamily="34" charset="0"/>
              </a:endParaRPr>
            </a:p>
          </p:txBody>
        </p:sp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3438EE5D-9A3C-49C6-B0F0-DAA1E37A7367}"/>
                </a:ext>
              </a:extLst>
            </p:cNvPr>
            <p:cNvSpPr/>
            <p:nvPr/>
          </p:nvSpPr>
          <p:spPr>
            <a:xfrm>
              <a:off x="4414124" y="5815343"/>
              <a:ext cx="180975" cy="204015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i="0">
                <a:latin typeface="Arial Narrow" panose="020B0606020202030204" pitchFamily="34" charset="0"/>
              </a:endParaRPr>
            </a:p>
          </p:txBody>
        </p:sp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3AD10ACF-5977-41B0-94C6-F04CFA551CE9}"/>
                </a:ext>
              </a:extLst>
            </p:cNvPr>
            <p:cNvSpPr/>
            <p:nvPr/>
          </p:nvSpPr>
          <p:spPr>
            <a:xfrm>
              <a:off x="4432531" y="4112977"/>
              <a:ext cx="180975" cy="204015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i="0">
                <a:latin typeface="Arial Narrow" panose="020B0606020202030204" pitchFamily="34" charset="0"/>
              </a:endParaRPr>
            </a:p>
          </p:txBody>
        </p:sp>
        <p:sp>
          <p:nvSpPr>
            <p:cNvPr id="99" name="Rectangle 98">
              <a:extLst>
                <a:ext uri="{FF2B5EF4-FFF2-40B4-BE49-F238E27FC236}">
                  <a16:creationId xmlns:a16="http://schemas.microsoft.com/office/drawing/2014/main" id="{076ED386-4CC6-4E64-964C-0CC02B85B725}"/>
                </a:ext>
              </a:extLst>
            </p:cNvPr>
            <p:cNvSpPr/>
            <p:nvPr/>
          </p:nvSpPr>
          <p:spPr>
            <a:xfrm>
              <a:off x="7633462" y="4112977"/>
              <a:ext cx="180975" cy="204015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i="0">
                <a:latin typeface="Arial Narrow" panose="020B0606020202030204" pitchFamily="34" charset="0"/>
              </a:endParaRPr>
            </a:p>
          </p:txBody>
        </p:sp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8A9B04F7-509B-4B4B-8385-D745379CDA22}"/>
                </a:ext>
              </a:extLst>
            </p:cNvPr>
            <p:cNvSpPr/>
            <p:nvPr/>
          </p:nvSpPr>
          <p:spPr>
            <a:xfrm>
              <a:off x="7642675" y="5815343"/>
              <a:ext cx="180975" cy="204015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i="0">
                <a:latin typeface="Arial Narrow" panose="020B0606020202030204" pitchFamily="34" charset="0"/>
              </a:endParaRPr>
            </a:p>
          </p:txBody>
        </p: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3B97345B-475D-4847-B772-707DE4032D40}"/>
                </a:ext>
              </a:extLst>
            </p:cNvPr>
            <p:cNvCxnSpPr>
              <a:cxnSpLocks/>
            </p:cNvCxnSpPr>
            <p:nvPr/>
          </p:nvCxnSpPr>
          <p:spPr>
            <a:xfrm>
              <a:off x="4804649" y="4336878"/>
              <a:ext cx="0" cy="1463040"/>
            </a:xfrm>
            <a:prstGeom prst="line">
              <a:avLst/>
            </a:prstGeom>
            <a:ln w="254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0CA5967A-3775-4909-B838-B561CA0F3EF9}"/>
                </a:ext>
              </a:extLst>
            </p:cNvPr>
            <p:cNvCxnSpPr>
              <a:cxnSpLocks/>
            </p:cNvCxnSpPr>
            <p:nvPr/>
          </p:nvCxnSpPr>
          <p:spPr>
            <a:xfrm>
              <a:off x="5090399" y="4336878"/>
              <a:ext cx="0" cy="1463040"/>
            </a:xfrm>
            <a:prstGeom prst="line">
              <a:avLst/>
            </a:prstGeom>
            <a:ln w="254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FA90CA34-1F7F-47BB-9F41-492023E06629}"/>
                </a:ext>
              </a:extLst>
            </p:cNvPr>
            <p:cNvCxnSpPr>
              <a:cxnSpLocks/>
            </p:cNvCxnSpPr>
            <p:nvPr/>
          </p:nvCxnSpPr>
          <p:spPr>
            <a:xfrm>
              <a:off x="5366624" y="4336878"/>
              <a:ext cx="0" cy="1463040"/>
            </a:xfrm>
            <a:prstGeom prst="line">
              <a:avLst/>
            </a:prstGeom>
            <a:ln w="254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AA65DEBF-5E43-4079-8163-C4CDB2E7DD27}"/>
                </a:ext>
              </a:extLst>
            </p:cNvPr>
            <p:cNvCxnSpPr>
              <a:cxnSpLocks/>
            </p:cNvCxnSpPr>
            <p:nvPr/>
          </p:nvCxnSpPr>
          <p:spPr>
            <a:xfrm>
              <a:off x="5642849" y="4336878"/>
              <a:ext cx="0" cy="1463040"/>
            </a:xfrm>
            <a:prstGeom prst="line">
              <a:avLst/>
            </a:prstGeom>
            <a:ln w="254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5C0E6877-37BE-4264-9F23-A607587F0E54}"/>
                </a:ext>
              </a:extLst>
            </p:cNvPr>
            <p:cNvCxnSpPr>
              <a:cxnSpLocks/>
            </p:cNvCxnSpPr>
            <p:nvPr/>
          </p:nvCxnSpPr>
          <p:spPr>
            <a:xfrm>
              <a:off x="5919074" y="4336878"/>
              <a:ext cx="0" cy="1463040"/>
            </a:xfrm>
            <a:prstGeom prst="line">
              <a:avLst/>
            </a:prstGeom>
            <a:ln w="254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5CDB7943-17AF-4AC6-B816-94EA43734E61}"/>
                </a:ext>
              </a:extLst>
            </p:cNvPr>
            <p:cNvCxnSpPr>
              <a:cxnSpLocks/>
            </p:cNvCxnSpPr>
            <p:nvPr/>
          </p:nvCxnSpPr>
          <p:spPr>
            <a:xfrm>
              <a:off x="6195299" y="4336878"/>
              <a:ext cx="0" cy="1463040"/>
            </a:xfrm>
            <a:prstGeom prst="line">
              <a:avLst/>
            </a:prstGeom>
            <a:ln w="254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B741037F-C347-4470-B5B8-29CC1D8899FD}"/>
                </a:ext>
              </a:extLst>
            </p:cNvPr>
            <p:cNvCxnSpPr>
              <a:cxnSpLocks/>
            </p:cNvCxnSpPr>
            <p:nvPr/>
          </p:nvCxnSpPr>
          <p:spPr>
            <a:xfrm>
              <a:off x="6471524" y="4336878"/>
              <a:ext cx="0" cy="1463040"/>
            </a:xfrm>
            <a:prstGeom prst="line">
              <a:avLst/>
            </a:prstGeom>
            <a:ln w="254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2387AE5B-0B33-49DA-8B19-BF679F24FEDC}"/>
                </a:ext>
              </a:extLst>
            </p:cNvPr>
            <p:cNvCxnSpPr>
              <a:cxnSpLocks/>
            </p:cNvCxnSpPr>
            <p:nvPr/>
          </p:nvCxnSpPr>
          <p:spPr>
            <a:xfrm>
              <a:off x="6747749" y="4336878"/>
              <a:ext cx="0" cy="1463040"/>
            </a:xfrm>
            <a:prstGeom prst="line">
              <a:avLst/>
            </a:prstGeom>
            <a:ln w="254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5B00B292-568C-4712-B90C-95517EF7D09D}"/>
                </a:ext>
              </a:extLst>
            </p:cNvPr>
            <p:cNvCxnSpPr>
              <a:cxnSpLocks/>
            </p:cNvCxnSpPr>
            <p:nvPr/>
          </p:nvCxnSpPr>
          <p:spPr>
            <a:xfrm>
              <a:off x="7023974" y="4336878"/>
              <a:ext cx="0" cy="1463040"/>
            </a:xfrm>
            <a:prstGeom prst="line">
              <a:avLst/>
            </a:prstGeom>
            <a:ln w="254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1ECB9FDE-C1E7-4036-98ED-27DDC640FB88}"/>
                </a:ext>
              </a:extLst>
            </p:cNvPr>
            <p:cNvCxnSpPr>
              <a:cxnSpLocks/>
            </p:cNvCxnSpPr>
            <p:nvPr/>
          </p:nvCxnSpPr>
          <p:spPr>
            <a:xfrm>
              <a:off x="7300199" y="4336878"/>
              <a:ext cx="0" cy="1463040"/>
            </a:xfrm>
            <a:prstGeom prst="line">
              <a:avLst/>
            </a:prstGeom>
            <a:ln w="254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BE3CEF8C-C945-4DD1-AFA1-8732D451BB12}"/>
                </a:ext>
              </a:extLst>
            </p:cNvPr>
            <p:cNvCxnSpPr>
              <a:cxnSpLocks/>
            </p:cNvCxnSpPr>
            <p:nvPr/>
          </p:nvCxnSpPr>
          <p:spPr>
            <a:xfrm>
              <a:off x="7576424" y="4336878"/>
              <a:ext cx="0" cy="1463040"/>
            </a:xfrm>
            <a:prstGeom prst="line">
              <a:avLst/>
            </a:prstGeom>
            <a:ln w="254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2" name="TextBox 111">
            <a:extLst>
              <a:ext uri="{FF2B5EF4-FFF2-40B4-BE49-F238E27FC236}">
                <a16:creationId xmlns:a16="http://schemas.microsoft.com/office/drawing/2014/main" id="{51CEAC7B-ECE4-4F97-A8A2-7E7F77689B2A}"/>
              </a:ext>
            </a:extLst>
          </p:cNvPr>
          <p:cNvSpPr txBox="1"/>
          <p:nvPr/>
        </p:nvSpPr>
        <p:spPr>
          <a:xfrm>
            <a:off x="7893068" y="4902567"/>
            <a:ext cx="10150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i="0" dirty="0">
                <a:latin typeface="Arial Narrow" panose="020B0606020202030204" pitchFamily="34" charset="0"/>
              </a:rPr>
              <a:t>Carried by</a:t>
            </a: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CC959B8B-3ED7-4B8A-8F7B-1D7467DC1FCF}"/>
              </a:ext>
            </a:extLst>
          </p:cNvPr>
          <p:cNvSpPr txBox="1"/>
          <p:nvPr/>
        </p:nvSpPr>
        <p:spPr>
          <a:xfrm>
            <a:off x="9988435" y="4863544"/>
            <a:ext cx="14798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i="0" dirty="0">
                <a:latin typeface="Arial Narrow" panose="020B0606020202030204" pitchFamily="34" charset="0"/>
              </a:rPr>
              <a:t>$54,493 per TEU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0FEC3548-11A3-4320-BFEC-D9685DA1FA31}"/>
              </a:ext>
            </a:extLst>
          </p:cNvPr>
          <p:cNvSpPr txBox="1"/>
          <p:nvPr/>
        </p:nvSpPr>
        <p:spPr>
          <a:xfrm>
            <a:off x="9928437" y="6260535"/>
            <a:ext cx="15728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i="0" dirty="0">
                <a:latin typeface="Arial Narrow" panose="020B0606020202030204" pitchFamily="34" charset="0"/>
              </a:rPr>
              <a:t>$108,986 per FEU</a:t>
            </a:r>
          </a:p>
        </p:txBody>
      </p:sp>
      <p:sp>
        <p:nvSpPr>
          <p:cNvPr id="118" name="Rectangle: Rounded Corners 117">
            <a:extLst>
              <a:ext uri="{FF2B5EF4-FFF2-40B4-BE49-F238E27FC236}">
                <a16:creationId xmlns:a16="http://schemas.microsoft.com/office/drawing/2014/main" id="{1E312729-0BB0-43B2-A785-2C463DEDF9FA}"/>
              </a:ext>
            </a:extLst>
          </p:cNvPr>
          <p:cNvSpPr/>
          <p:nvPr/>
        </p:nvSpPr>
        <p:spPr>
          <a:xfrm>
            <a:off x="4244435" y="2545972"/>
            <a:ext cx="3017520" cy="36576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i="0" dirty="0">
                <a:latin typeface="Arial Narrow" panose="020B0606020202030204" pitchFamily="34" charset="0"/>
              </a:rPr>
              <a:t>Value of Maritime Trade</a:t>
            </a:r>
          </a:p>
        </p:txBody>
      </p:sp>
      <p:sp>
        <p:nvSpPr>
          <p:cNvPr id="119" name="Rectangle: Rounded Corners 118">
            <a:extLst>
              <a:ext uri="{FF2B5EF4-FFF2-40B4-BE49-F238E27FC236}">
                <a16:creationId xmlns:a16="http://schemas.microsoft.com/office/drawing/2014/main" id="{54826B1A-8408-4052-8CC5-64A423287C41}"/>
              </a:ext>
            </a:extLst>
          </p:cNvPr>
          <p:cNvSpPr/>
          <p:nvPr/>
        </p:nvSpPr>
        <p:spPr>
          <a:xfrm>
            <a:off x="7328771" y="3543982"/>
            <a:ext cx="3017520" cy="36576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i="0" dirty="0">
                <a:latin typeface="Arial Narrow" panose="020B0606020202030204" pitchFamily="34" charset="0"/>
              </a:rPr>
              <a:t>Value of Containerized Trade</a:t>
            </a:r>
          </a:p>
        </p:txBody>
      </p:sp>
      <p:sp>
        <p:nvSpPr>
          <p:cNvPr id="120" name="Rectangle: Rounded Corners 119">
            <a:extLst>
              <a:ext uri="{FF2B5EF4-FFF2-40B4-BE49-F238E27FC236}">
                <a16:creationId xmlns:a16="http://schemas.microsoft.com/office/drawing/2014/main" id="{1CE3EFCC-9B4A-4E22-A529-F06E9C6BCAB6}"/>
              </a:ext>
            </a:extLst>
          </p:cNvPr>
          <p:cNvSpPr/>
          <p:nvPr/>
        </p:nvSpPr>
        <p:spPr>
          <a:xfrm>
            <a:off x="1167156" y="1237284"/>
            <a:ext cx="3017520" cy="36576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i="0" dirty="0">
                <a:latin typeface="Arial Narrow" panose="020B0606020202030204" pitchFamily="34" charset="0"/>
              </a:rPr>
              <a:t>Value of International Trade</a:t>
            </a:r>
          </a:p>
        </p:txBody>
      </p:sp>
      <p:cxnSp>
        <p:nvCxnSpPr>
          <p:cNvPr id="122" name="Connector: Elbow 121">
            <a:extLst>
              <a:ext uri="{FF2B5EF4-FFF2-40B4-BE49-F238E27FC236}">
                <a16:creationId xmlns:a16="http://schemas.microsoft.com/office/drawing/2014/main" id="{72F3B835-382A-4102-9913-C19F8D327E8C}"/>
              </a:ext>
            </a:extLst>
          </p:cNvPr>
          <p:cNvCxnSpPr>
            <a:stCxn id="120" idx="3"/>
            <a:endCxn id="118" idx="0"/>
          </p:cNvCxnSpPr>
          <p:nvPr/>
        </p:nvCxnSpPr>
        <p:spPr>
          <a:xfrm>
            <a:off x="4184676" y="1420164"/>
            <a:ext cx="1568519" cy="1125808"/>
          </a:xfrm>
          <a:prstGeom prst="bentConnector2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Connector: Elbow 122">
            <a:extLst>
              <a:ext uri="{FF2B5EF4-FFF2-40B4-BE49-F238E27FC236}">
                <a16:creationId xmlns:a16="http://schemas.microsoft.com/office/drawing/2014/main" id="{472CE518-55D3-40EE-8B06-FFF1417DC9C5}"/>
              </a:ext>
            </a:extLst>
          </p:cNvPr>
          <p:cNvCxnSpPr>
            <a:cxnSpLocks/>
            <a:stCxn id="118" idx="3"/>
            <a:endCxn id="119" idx="0"/>
          </p:cNvCxnSpPr>
          <p:nvPr/>
        </p:nvCxnSpPr>
        <p:spPr>
          <a:xfrm>
            <a:off x="7261955" y="2728852"/>
            <a:ext cx="1575576" cy="815130"/>
          </a:xfrm>
          <a:prstGeom prst="bentConnector2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6" name="Rectangle: Rounded Corners 125">
            <a:extLst>
              <a:ext uri="{FF2B5EF4-FFF2-40B4-BE49-F238E27FC236}">
                <a16:creationId xmlns:a16="http://schemas.microsoft.com/office/drawing/2014/main" id="{9CC6FDD1-B886-4E48-997B-D7B8538A02CA}"/>
              </a:ext>
            </a:extLst>
          </p:cNvPr>
          <p:cNvSpPr/>
          <p:nvPr/>
        </p:nvSpPr>
        <p:spPr>
          <a:xfrm>
            <a:off x="9575898" y="3959523"/>
            <a:ext cx="2194560" cy="2743200"/>
          </a:xfrm>
          <a:prstGeom prst="roundRect">
            <a:avLst>
              <a:gd name="adj" fmla="val 4762"/>
            </a:avLst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127" name="Arrow: Right 126">
            <a:extLst>
              <a:ext uri="{FF2B5EF4-FFF2-40B4-BE49-F238E27FC236}">
                <a16:creationId xmlns:a16="http://schemas.microsoft.com/office/drawing/2014/main" id="{30977BB2-20B8-4628-82A2-0DC0C57FA451}"/>
              </a:ext>
            </a:extLst>
          </p:cNvPr>
          <p:cNvSpPr/>
          <p:nvPr/>
        </p:nvSpPr>
        <p:spPr>
          <a:xfrm>
            <a:off x="9277468" y="4961902"/>
            <a:ext cx="640080" cy="548640"/>
          </a:xfrm>
          <a:prstGeom prst="rightArrow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 i="0" dirty="0">
              <a:latin typeface="Arial Narrow" panose="020B0606020202030204" pitchFamily="34" charset="0"/>
            </a:endParaRP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170F1774-98FA-4E4C-BB84-E725577B71EC}"/>
              </a:ext>
            </a:extLst>
          </p:cNvPr>
          <p:cNvSpPr txBox="1"/>
          <p:nvPr/>
        </p:nvSpPr>
        <p:spPr>
          <a:xfrm>
            <a:off x="2032831" y="2525112"/>
            <a:ext cx="6030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i="0" dirty="0">
                <a:solidFill>
                  <a:schemeClr val="bg1"/>
                </a:solidFill>
                <a:latin typeface="Arial Narrow" panose="020B0606020202030204" pitchFamily="34" charset="0"/>
              </a:rPr>
              <a:t>$5.3 T</a:t>
            </a: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6FE84ACD-5ACA-49D5-B30C-F94697E56098}"/>
              </a:ext>
            </a:extLst>
          </p:cNvPr>
          <p:cNvSpPr txBox="1"/>
          <p:nvPr/>
        </p:nvSpPr>
        <p:spPr>
          <a:xfrm>
            <a:off x="2001425" y="4754497"/>
            <a:ext cx="6848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i="0" dirty="0">
                <a:solidFill>
                  <a:schemeClr val="bg1"/>
                </a:solidFill>
                <a:latin typeface="Arial Narrow" panose="020B0606020202030204" pitchFamily="34" charset="0"/>
              </a:rPr>
              <a:t>$12.3 T</a:t>
            </a: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CCF88380-14F4-4875-82A9-2F4D5B8CA6AE}"/>
              </a:ext>
            </a:extLst>
          </p:cNvPr>
          <p:cNvSpPr txBox="1"/>
          <p:nvPr/>
        </p:nvSpPr>
        <p:spPr>
          <a:xfrm>
            <a:off x="5096917" y="3736113"/>
            <a:ext cx="6030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i="0" dirty="0">
                <a:solidFill>
                  <a:schemeClr val="bg1"/>
                </a:solidFill>
                <a:latin typeface="Arial Narrow" panose="020B0606020202030204" pitchFamily="34" charset="0"/>
              </a:rPr>
              <a:t>$4.2 T</a:t>
            </a:r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id="{04453CC3-81F0-456B-BF93-3CE920AE5775}"/>
              </a:ext>
            </a:extLst>
          </p:cNvPr>
          <p:cNvSpPr txBox="1"/>
          <p:nvPr/>
        </p:nvSpPr>
        <p:spPr>
          <a:xfrm>
            <a:off x="5103267" y="5284618"/>
            <a:ext cx="6030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i="0" dirty="0">
                <a:solidFill>
                  <a:schemeClr val="bg1"/>
                </a:solidFill>
                <a:latin typeface="Arial Narrow" panose="020B0606020202030204" pitchFamily="34" charset="0"/>
              </a:rPr>
              <a:t>$8.1 T</a:t>
            </a:r>
          </a:p>
        </p:txBody>
      </p:sp>
      <p:sp>
        <p:nvSpPr>
          <p:cNvPr id="121" name="Action Button: Document 120" title="Read this Web Page">
            <a:hlinkClick r:id="rId5" highlightClick="1"/>
            <a:extLst>
              <a:ext uri="{FF2B5EF4-FFF2-40B4-BE49-F238E27FC236}">
                <a16:creationId xmlns:a16="http://schemas.microsoft.com/office/drawing/2014/main" id="{1BF0B12B-CE94-4653-AE01-CD17909BB34E}"/>
              </a:ext>
            </a:extLst>
          </p:cNvPr>
          <p:cNvSpPr/>
          <p:nvPr/>
        </p:nvSpPr>
        <p:spPr bwMode="auto">
          <a:xfrm>
            <a:off x="9562995" y="217147"/>
            <a:ext cx="603316" cy="527901"/>
          </a:xfrm>
          <a:prstGeom prst="actionButtonDocument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chemeClr val="accent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endParaRPr lang="en-US"/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731B2534-73BE-406A-A40E-1780BC459B77}"/>
              </a:ext>
            </a:extLst>
          </p:cNvPr>
          <p:cNvSpPr txBox="1"/>
          <p:nvPr/>
        </p:nvSpPr>
        <p:spPr>
          <a:xfrm>
            <a:off x="10223484" y="281042"/>
            <a:ext cx="17011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Agency FB" pitchFamily="34" charset="0"/>
              </a:rPr>
              <a:t>Read this content</a:t>
            </a:r>
          </a:p>
        </p:txBody>
      </p:sp>
    </p:spTree>
    <p:extLst>
      <p:ext uri="{BB962C8B-B14F-4D97-AF65-F5344CB8AC3E}">
        <p14:creationId xmlns:p14="http://schemas.microsoft.com/office/powerpoint/2010/main" val="232281074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Monthly Container Traffic at the Port of Los Angeles, 1995-2021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9DC5453E-9B51-4259-BEF6-D1C28B71D0F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45156535"/>
              </p:ext>
            </p:extLst>
          </p:nvPr>
        </p:nvGraphicFramePr>
        <p:xfrm>
          <a:off x="960438" y="1181100"/>
          <a:ext cx="10956925" cy="5524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55436069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Monthly Container Traffic at the Port of New York, 2005-2021</a:t>
            </a:r>
          </a:p>
        </p:txBody>
      </p:sp>
      <p:graphicFrame>
        <p:nvGraphicFramePr>
          <p:cNvPr id="6" name="Content Placeholder 7">
            <a:extLst>
              <a:ext uri="{FF2B5EF4-FFF2-40B4-BE49-F238E27FC236}">
                <a16:creationId xmlns:a16="http://schemas.microsoft.com/office/drawing/2014/main" id="{B574ADFF-20A5-43CA-A7FB-19ABF5AC729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53958376"/>
              </p:ext>
            </p:extLst>
          </p:nvPr>
        </p:nvGraphicFramePr>
        <p:xfrm>
          <a:off x="960438" y="1181100"/>
          <a:ext cx="10956925" cy="5524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37993500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4EE874-D622-4572-A014-B12578E7C8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Liquid Bulk Terminal, Port of Los Angeles</a:t>
            </a:r>
          </a:p>
        </p:txBody>
      </p:sp>
      <p:pic>
        <p:nvPicPr>
          <p:cNvPr id="2050" name="Picture 2" descr="Aerial of Liquid Bulk Terminal">
            <a:extLst>
              <a:ext uri="{FF2B5EF4-FFF2-40B4-BE49-F238E27FC236}">
                <a16:creationId xmlns:a16="http://schemas.microsoft.com/office/drawing/2014/main" id="{564A30B3-600E-4354-90C5-8C74D95DDF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9678" y="1112102"/>
            <a:ext cx="8016922" cy="5725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62521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Dry Bulk Terminal: EMO Rotterdam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167818F-79E5-4B1E-9AAB-7A1BF6F396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70" b="3106"/>
          <a:stretch/>
        </p:blipFill>
        <p:spPr bwMode="auto">
          <a:xfrm>
            <a:off x="1501196" y="1142261"/>
            <a:ext cx="9620559" cy="5308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reeform: Shape 1">
            <a:extLst>
              <a:ext uri="{FF2B5EF4-FFF2-40B4-BE49-F238E27FC236}">
                <a16:creationId xmlns:a16="http://schemas.microsoft.com/office/drawing/2014/main" id="{4849F7B5-5314-484E-89FC-592A97CCBE81}"/>
              </a:ext>
            </a:extLst>
          </p:cNvPr>
          <p:cNvSpPr/>
          <p:nvPr/>
        </p:nvSpPr>
        <p:spPr>
          <a:xfrm>
            <a:off x="7786373" y="2763867"/>
            <a:ext cx="2647406" cy="3239588"/>
          </a:xfrm>
          <a:custGeom>
            <a:avLst/>
            <a:gdLst>
              <a:gd name="connsiteX0" fmla="*/ 2447108 w 2647406"/>
              <a:gd name="connsiteY0" fmla="*/ 0 h 3239588"/>
              <a:gd name="connsiteX1" fmla="*/ 0 w 2647406"/>
              <a:gd name="connsiteY1" fmla="*/ 3117668 h 3239588"/>
              <a:gd name="connsiteX2" fmla="*/ 418011 w 2647406"/>
              <a:gd name="connsiteY2" fmla="*/ 3239588 h 3239588"/>
              <a:gd name="connsiteX3" fmla="*/ 2647406 w 2647406"/>
              <a:gd name="connsiteY3" fmla="*/ 0 h 3239588"/>
              <a:gd name="connsiteX4" fmla="*/ 2447108 w 2647406"/>
              <a:gd name="connsiteY4" fmla="*/ 0 h 3239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47406" h="3239588">
                <a:moveTo>
                  <a:pt x="2447108" y="0"/>
                </a:moveTo>
                <a:lnTo>
                  <a:pt x="0" y="3117668"/>
                </a:lnTo>
                <a:lnTo>
                  <a:pt x="418011" y="3239588"/>
                </a:lnTo>
                <a:lnTo>
                  <a:pt x="2647406" y="0"/>
                </a:lnTo>
                <a:lnTo>
                  <a:pt x="2447108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34000"/>
            </a:schemeClr>
          </a:solidFill>
          <a:ln w="317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DDE9B62-FDBC-4A4E-8D7F-EF048FF747E6}"/>
              </a:ext>
            </a:extLst>
          </p:cNvPr>
          <p:cNvSpPr txBox="1"/>
          <p:nvPr/>
        </p:nvSpPr>
        <p:spPr>
          <a:xfrm rot="17937944">
            <a:off x="9188198" y="3891883"/>
            <a:ext cx="14606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>
                <a:solidFill>
                  <a:srgbClr val="FFC000"/>
                </a:solidFill>
                <a:latin typeface="Arial Narrow" panose="020B0606020202030204" pitchFamily="34" charset="0"/>
              </a:rPr>
              <a:t>Deepsea quay</a:t>
            </a: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D4D11DD6-24C5-47B3-8D88-6CCB1D89AA4E}"/>
              </a:ext>
            </a:extLst>
          </p:cNvPr>
          <p:cNvSpPr/>
          <p:nvPr/>
        </p:nvSpPr>
        <p:spPr>
          <a:xfrm>
            <a:off x="2047424" y="4575250"/>
            <a:ext cx="5965372" cy="1672045"/>
          </a:xfrm>
          <a:custGeom>
            <a:avLst/>
            <a:gdLst>
              <a:gd name="connsiteX0" fmla="*/ 5791200 w 5965372"/>
              <a:gd name="connsiteY0" fmla="*/ 1672045 h 1672045"/>
              <a:gd name="connsiteX1" fmla="*/ 0 w 5965372"/>
              <a:gd name="connsiteY1" fmla="*/ 95794 h 1672045"/>
              <a:gd name="connsiteX2" fmla="*/ 87086 w 5965372"/>
              <a:gd name="connsiteY2" fmla="*/ 0 h 1672045"/>
              <a:gd name="connsiteX3" fmla="*/ 5965372 w 5965372"/>
              <a:gd name="connsiteY3" fmla="*/ 1489165 h 1672045"/>
              <a:gd name="connsiteX4" fmla="*/ 5791200 w 5965372"/>
              <a:gd name="connsiteY4" fmla="*/ 1672045 h 1672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65372" h="1672045">
                <a:moveTo>
                  <a:pt x="5791200" y="1672045"/>
                </a:moveTo>
                <a:lnTo>
                  <a:pt x="0" y="95794"/>
                </a:lnTo>
                <a:lnTo>
                  <a:pt x="87086" y="0"/>
                </a:lnTo>
                <a:lnTo>
                  <a:pt x="5965372" y="1489165"/>
                </a:lnTo>
                <a:lnTo>
                  <a:pt x="5791200" y="1672045"/>
                </a:lnTo>
                <a:close/>
              </a:path>
            </a:pathLst>
          </a:custGeom>
          <a:solidFill>
            <a:schemeClr val="accent1">
              <a:alpha val="32000"/>
            </a:schemeClr>
          </a:solidFill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6FC362C-C4CD-4927-B6A4-965CA7BBF70E}"/>
              </a:ext>
            </a:extLst>
          </p:cNvPr>
          <p:cNvSpPr txBox="1"/>
          <p:nvPr/>
        </p:nvSpPr>
        <p:spPr>
          <a:xfrm rot="907830">
            <a:off x="3433308" y="5250898"/>
            <a:ext cx="1217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>
                <a:solidFill>
                  <a:srgbClr val="FFC000"/>
                </a:solidFill>
                <a:latin typeface="Arial Narrow" panose="020B0606020202030204" pitchFamily="34" charset="0"/>
              </a:rPr>
              <a:t>Barge quay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C22A853-DA03-4539-820B-7540D237C5BE}"/>
              </a:ext>
            </a:extLst>
          </p:cNvPr>
          <p:cNvSpPr txBox="1"/>
          <p:nvPr/>
        </p:nvSpPr>
        <p:spPr>
          <a:xfrm>
            <a:off x="6206325" y="3258223"/>
            <a:ext cx="1784142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000" b="1">
                <a:solidFill>
                  <a:srgbClr val="FFC000"/>
                </a:solidFill>
                <a:latin typeface="Arial Narrow" panose="020B0606020202030204" pitchFamily="34" charset="0"/>
              </a:rPr>
              <a:t>Yard with heaps</a:t>
            </a:r>
          </a:p>
          <a:p>
            <a:pPr algn="ctr"/>
            <a:r>
              <a:rPr lang="en-GB" sz="1600" b="1">
                <a:solidFill>
                  <a:srgbClr val="FFC000"/>
                </a:solidFill>
                <a:latin typeface="Arial Narrow" panose="020B0606020202030204" pitchFamily="34" charset="0"/>
              </a:rPr>
              <a:t>Conveyor system</a:t>
            </a:r>
          </a:p>
          <a:p>
            <a:pPr algn="ctr"/>
            <a:r>
              <a:rPr lang="en-GB" sz="1600" b="1">
                <a:solidFill>
                  <a:srgbClr val="FFC000"/>
                </a:solidFill>
                <a:latin typeface="Arial Narrow" panose="020B0606020202030204" pitchFamily="34" charset="0"/>
              </a:rPr>
              <a:t>Stackers/reclaimers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2F641AF-6B81-4129-9CC1-A3F785503056}"/>
              </a:ext>
            </a:extLst>
          </p:cNvPr>
          <p:cNvSpPr txBox="1"/>
          <p:nvPr/>
        </p:nvSpPr>
        <p:spPr>
          <a:xfrm>
            <a:off x="9371573" y="5004023"/>
            <a:ext cx="11929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>
                <a:solidFill>
                  <a:srgbClr val="FFC000"/>
                </a:solidFill>
                <a:latin typeface="Arial Narrow" panose="020B0606020202030204" pitchFamily="34" charset="0"/>
              </a:rPr>
              <a:t>Floating crane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00FFD9A4-BB36-40D8-A333-253C0BFD4B58}"/>
              </a:ext>
            </a:extLst>
          </p:cNvPr>
          <p:cNvSpPr/>
          <p:nvPr/>
        </p:nvSpPr>
        <p:spPr>
          <a:xfrm>
            <a:off x="3138484" y="2842244"/>
            <a:ext cx="3624010" cy="1216712"/>
          </a:xfrm>
          <a:custGeom>
            <a:avLst/>
            <a:gdLst>
              <a:gd name="connsiteX0" fmla="*/ 82109 w 3624010"/>
              <a:gd name="connsiteY0" fmla="*/ 1216712 h 1216712"/>
              <a:gd name="connsiteX1" fmla="*/ 3624010 w 3624010"/>
              <a:gd name="connsiteY1" fmla="*/ 63448 h 1216712"/>
              <a:gd name="connsiteX2" fmla="*/ 3586687 w 3624010"/>
              <a:gd name="connsiteY2" fmla="*/ 0 h 1216712"/>
              <a:gd name="connsiteX3" fmla="*/ 0 w 3624010"/>
              <a:gd name="connsiteY3" fmla="*/ 1112209 h 1216712"/>
              <a:gd name="connsiteX4" fmla="*/ 82109 w 3624010"/>
              <a:gd name="connsiteY4" fmla="*/ 1216712 h 1216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24010" h="1216712">
                <a:moveTo>
                  <a:pt x="82109" y="1216712"/>
                </a:moveTo>
                <a:lnTo>
                  <a:pt x="3624010" y="63448"/>
                </a:lnTo>
                <a:lnTo>
                  <a:pt x="3586687" y="0"/>
                </a:lnTo>
                <a:lnTo>
                  <a:pt x="0" y="1112209"/>
                </a:lnTo>
                <a:lnTo>
                  <a:pt x="82109" y="1216712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Arial Narrow" panose="020B060602020203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37F8E4F-1397-4650-8506-CDBF1EE4A20F}"/>
              </a:ext>
            </a:extLst>
          </p:cNvPr>
          <p:cNvSpPr txBox="1"/>
          <p:nvPr/>
        </p:nvSpPr>
        <p:spPr>
          <a:xfrm rot="20681536">
            <a:off x="4132123" y="3069028"/>
            <a:ext cx="13227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>
                <a:solidFill>
                  <a:srgbClr val="FFC000"/>
                </a:solidFill>
                <a:latin typeface="Arial Narrow" panose="020B0606020202030204" pitchFamily="34" charset="0"/>
              </a:rPr>
              <a:t>Rail terminal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8957157-9D16-453D-898E-666B9F8BCE0D}"/>
              </a:ext>
            </a:extLst>
          </p:cNvPr>
          <p:cNvSpPr txBox="1"/>
          <p:nvPr/>
        </p:nvSpPr>
        <p:spPr>
          <a:xfrm>
            <a:off x="2578356" y="4295767"/>
            <a:ext cx="8563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400" b="1">
                <a:solidFill>
                  <a:srgbClr val="FFC000"/>
                </a:solidFill>
                <a:latin typeface="Arial Narrow" panose="020B0606020202030204" pitchFamily="34" charset="0"/>
              </a:rPr>
              <a:t>Blending </a:t>
            </a:r>
          </a:p>
          <a:p>
            <a:pPr algn="ctr"/>
            <a:r>
              <a:rPr lang="en-GB" sz="1400" b="1">
                <a:solidFill>
                  <a:srgbClr val="FFC000"/>
                </a:solidFill>
                <a:latin typeface="Arial Narrow" panose="020B0606020202030204" pitchFamily="34" charset="0"/>
              </a:rPr>
              <a:t>       silos</a:t>
            </a:r>
          </a:p>
        </p:txBody>
      </p:sp>
      <p:sp>
        <p:nvSpPr>
          <p:cNvPr id="16" name="Action Button: Document 15" title="Read this Web Page">
            <a:hlinkClick r:id="rId4" highlightClick="1"/>
            <a:extLst>
              <a:ext uri="{FF2B5EF4-FFF2-40B4-BE49-F238E27FC236}">
                <a16:creationId xmlns:a16="http://schemas.microsoft.com/office/drawing/2014/main" id="{E981248C-C814-45F0-B71F-97FA8A56D63E}"/>
              </a:ext>
            </a:extLst>
          </p:cNvPr>
          <p:cNvSpPr/>
          <p:nvPr/>
        </p:nvSpPr>
        <p:spPr bwMode="auto">
          <a:xfrm>
            <a:off x="9452480" y="224010"/>
            <a:ext cx="603316" cy="527901"/>
          </a:xfrm>
          <a:prstGeom prst="actionButtonDocument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chemeClr val="accent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83F6F7A-A94C-4CD9-B872-E6F2A364A3C0}"/>
              </a:ext>
            </a:extLst>
          </p:cNvPr>
          <p:cNvSpPr txBox="1"/>
          <p:nvPr/>
        </p:nvSpPr>
        <p:spPr>
          <a:xfrm>
            <a:off x="10055797" y="335275"/>
            <a:ext cx="17011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Agency FB" pitchFamily="34" charset="0"/>
              </a:rPr>
              <a:t>Read this content</a:t>
            </a:r>
          </a:p>
        </p:txBody>
      </p:sp>
    </p:spTree>
    <p:extLst>
      <p:ext uri="{BB962C8B-B14F-4D97-AF65-F5344CB8AC3E}">
        <p14:creationId xmlns:p14="http://schemas.microsoft.com/office/powerpoint/2010/main" val="82224044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542626-F412-4FD9-BCA3-3FB234E468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Miami Cruise Terminal</a:t>
            </a:r>
          </a:p>
        </p:txBody>
      </p:sp>
      <p:pic>
        <p:nvPicPr>
          <p:cNvPr id="4098" name="Picture 2" descr="Miami cruise ship terminals">
            <a:extLst>
              <a:ext uri="{FF2B5EF4-FFF2-40B4-BE49-F238E27FC236}">
                <a16:creationId xmlns:a16="http://schemas.microsoft.com/office/drawing/2014/main" id="{C3767BAE-D5D9-4864-965B-9C020141F5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7980" y="1166014"/>
            <a:ext cx="8874457" cy="5590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410307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167220-9463-40AF-9FDB-57916CB0A4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Global Cruise Port Activity, 2012</a:t>
            </a:r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E4DCAD18-F6B2-441A-A2AD-D1160FEEB56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462" y="1105257"/>
            <a:ext cx="9326880" cy="5743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0991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map&#10;&#10;Description automatically generated">
            <a:extLst>
              <a:ext uri="{FF2B5EF4-FFF2-40B4-BE49-F238E27FC236}">
                <a16:creationId xmlns:a16="http://schemas.microsoft.com/office/drawing/2014/main" id="{F4F54DDD-B20F-43E2-B0E2-82F171E44B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8964" y="1154809"/>
            <a:ext cx="9235440" cy="5686987"/>
          </a:xfrm>
          <a:prstGeom prst="rect">
            <a:avLst/>
          </a:prstGeom>
        </p:spPr>
      </p:pic>
      <p:sp>
        <p:nvSpPr>
          <p:cNvPr id="89090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Maritime Enclaves (Landlocked Countries)</a:t>
            </a:r>
          </a:p>
        </p:txBody>
      </p:sp>
      <p:sp>
        <p:nvSpPr>
          <p:cNvPr id="7" name="Action Button: Document 6" title="Read this Web Page">
            <a:hlinkClick r:id="rId4" highlightClick="1"/>
          </p:cNvPr>
          <p:cNvSpPr/>
          <p:nvPr/>
        </p:nvSpPr>
        <p:spPr bwMode="auto">
          <a:xfrm>
            <a:off x="8498199" y="316728"/>
            <a:ext cx="603316" cy="527901"/>
          </a:xfrm>
          <a:prstGeom prst="actionButtonDocument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chemeClr val="accent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9158688" y="380623"/>
            <a:ext cx="17011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Agency FB" pitchFamily="34" charset="0"/>
              </a:rPr>
              <a:t>Read this content</a:t>
            </a:r>
          </a:p>
        </p:txBody>
      </p:sp>
    </p:spTree>
    <p:extLst>
      <p:ext uri="{BB962C8B-B14F-4D97-AF65-F5344CB8AC3E}">
        <p14:creationId xmlns:p14="http://schemas.microsoft.com/office/powerpoint/2010/main" val="4054315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Main Maritime Shipping Routes and Chokepoints</a:t>
            </a:r>
          </a:p>
        </p:txBody>
      </p:sp>
      <p:pic>
        <p:nvPicPr>
          <p:cNvPr id="5" name="Picture 4" descr="A close up of a map&#10;&#10;Description automatically generated">
            <a:extLst>
              <a:ext uri="{FF2B5EF4-FFF2-40B4-BE49-F238E27FC236}">
                <a16:creationId xmlns:a16="http://schemas.microsoft.com/office/drawing/2014/main" id="{D582BEAE-F8DF-4AC9-AAC1-DBE99855D70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587" y="1109354"/>
            <a:ext cx="10972800" cy="565521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BAFA726-F705-4C91-8322-C5B5EF5E7A27}"/>
              </a:ext>
            </a:extLst>
          </p:cNvPr>
          <p:cNvSpPr/>
          <p:nvPr/>
        </p:nvSpPr>
        <p:spPr>
          <a:xfrm>
            <a:off x="1108261" y="6402719"/>
            <a:ext cx="656735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latin typeface="Agency FB" pitchFamily="34" charset="0"/>
              </a:rPr>
              <a:t>Why strategic passages are so important for  maritime transportation?</a:t>
            </a:r>
          </a:p>
        </p:txBody>
      </p:sp>
      <p:pic>
        <p:nvPicPr>
          <p:cNvPr id="4" name="Picture 2" descr="C:\Users\ecojpr\AppData\Local\Microsoft\Windows\Temporary Internet Files\Content.IE5\H0P94DF5\MC900442072[1].wmf">
            <a:extLst>
              <a:ext uri="{FF2B5EF4-FFF2-40B4-BE49-F238E27FC236}">
                <a16:creationId xmlns:a16="http://schemas.microsoft.com/office/drawing/2014/main" id="{A7262347-DA91-4EC3-8E4B-553C175911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861" y="6150114"/>
            <a:ext cx="914400" cy="652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Action Button: Document 9" title="Read this Web Page">
            <a:hlinkClick r:id="rId5" highlightClick="1"/>
            <a:extLst>
              <a:ext uri="{FF2B5EF4-FFF2-40B4-BE49-F238E27FC236}">
                <a16:creationId xmlns:a16="http://schemas.microsoft.com/office/drawing/2014/main" id="{D3136B3C-4960-44DA-B909-5BAF6FAE3CAB}"/>
              </a:ext>
            </a:extLst>
          </p:cNvPr>
          <p:cNvSpPr/>
          <p:nvPr/>
        </p:nvSpPr>
        <p:spPr bwMode="auto">
          <a:xfrm>
            <a:off x="8607383" y="316728"/>
            <a:ext cx="603316" cy="527901"/>
          </a:xfrm>
          <a:prstGeom prst="actionButtonDocument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chemeClr val="accent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FE6B5D0-B731-4839-8E72-98693E7F5D4B}"/>
              </a:ext>
            </a:extLst>
          </p:cNvPr>
          <p:cNvSpPr txBox="1"/>
          <p:nvPr/>
        </p:nvSpPr>
        <p:spPr>
          <a:xfrm>
            <a:off x="9158688" y="380623"/>
            <a:ext cx="17011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Agency FB" pitchFamily="34" charset="0"/>
              </a:rPr>
              <a:t>Read this content</a:t>
            </a:r>
          </a:p>
        </p:txBody>
      </p:sp>
    </p:spTree>
    <p:extLst>
      <p:ext uri="{BB962C8B-B14F-4D97-AF65-F5344CB8AC3E}">
        <p14:creationId xmlns:p14="http://schemas.microsoft.com/office/powerpoint/2010/main" val="11686454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4263308-EA98-484C-95F0-099CAB5905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Capacity of Key Strategic Passages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9CC7F109-733F-41F5-B791-FFE6ABD8D9CF}"/>
              </a:ext>
            </a:extLst>
          </p:cNvPr>
          <p:cNvGrpSpPr/>
          <p:nvPr/>
        </p:nvGrpSpPr>
        <p:grpSpPr>
          <a:xfrm>
            <a:off x="4432020" y="1808891"/>
            <a:ext cx="731520" cy="731520"/>
            <a:chOff x="1070230" y="1611849"/>
            <a:chExt cx="731520" cy="73152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B424FBD2-E57B-42A7-AF9C-7DF517A539D2}"/>
                </a:ext>
              </a:extLst>
            </p:cNvPr>
            <p:cNvSpPr/>
            <p:nvPr/>
          </p:nvSpPr>
          <p:spPr>
            <a:xfrm>
              <a:off x="1070230" y="1611849"/>
              <a:ext cx="731520" cy="731520"/>
            </a:xfrm>
            <a:prstGeom prst="ellipse">
              <a:avLst/>
            </a:prstGeom>
            <a:solidFill>
              <a:srgbClr val="0084A8"/>
            </a:solidFill>
            <a:ln w="222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i="0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E3CD36E8-B2AD-4988-8A39-1D3D698918EA}"/>
                </a:ext>
              </a:extLst>
            </p:cNvPr>
            <p:cNvSpPr/>
            <p:nvPr/>
          </p:nvSpPr>
          <p:spPr>
            <a:xfrm>
              <a:off x="1083373" y="1744257"/>
              <a:ext cx="695325" cy="443865"/>
            </a:xfrm>
            <a:custGeom>
              <a:avLst/>
              <a:gdLst>
                <a:gd name="connsiteX0" fmla="*/ 0 w 695325"/>
                <a:gd name="connsiteY0" fmla="*/ 201930 h 443865"/>
                <a:gd name="connsiteX1" fmla="*/ 344805 w 695325"/>
                <a:gd name="connsiteY1" fmla="*/ 184785 h 443865"/>
                <a:gd name="connsiteX2" fmla="*/ 613410 w 695325"/>
                <a:gd name="connsiteY2" fmla="*/ 0 h 443865"/>
                <a:gd name="connsiteX3" fmla="*/ 664845 w 695325"/>
                <a:gd name="connsiteY3" fmla="*/ 80010 h 443865"/>
                <a:gd name="connsiteX4" fmla="*/ 693420 w 695325"/>
                <a:gd name="connsiteY4" fmla="*/ 165735 h 443865"/>
                <a:gd name="connsiteX5" fmla="*/ 695325 w 695325"/>
                <a:gd name="connsiteY5" fmla="*/ 228600 h 443865"/>
                <a:gd name="connsiteX6" fmla="*/ 377190 w 695325"/>
                <a:gd name="connsiteY6" fmla="*/ 264795 h 443865"/>
                <a:gd name="connsiteX7" fmla="*/ 72390 w 695325"/>
                <a:gd name="connsiteY7" fmla="*/ 443865 h 443865"/>
                <a:gd name="connsiteX8" fmla="*/ 36195 w 695325"/>
                <a:gd name="connsiteY8" fmla="*/ 367665 h 443865"/>
                <a:gd name="connsiteX9" fmla="*/ 5715 w 695325"/>
                <a:gd name="connsiteY9" fmla="*/ 281940 h 443865"/>
                <a:gd name="connsiteX10" fmla="*/ 0 w 695325"/>
                <a:gd name="connsiteY10" fmla="*/ 201930 h 4438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5325" h="443865">
                  <a:moveTo>
                    <a:pt x="0" y="201930"/>
                  </a:moveTo>
                  <a:lnTo>
                    <a:pt x="344805" y="184785"/>
                  </a:lnTo>
                  <a:lnTo>
                    <a:pt x="613410" y="0"/>
                  </a:lnTo>
                  <a:lnTo>
                    <a:pt x="664845" y="80010"/>
                  </a:lnTo>
                  <a:lnTo>
                    <a:pt x="693420" y="165735"/>
                  </a:lnTo>
                  <a:lnTo>
                    <a:pt x="695325" y="228600"/>
                  </a:lnTo>
                  <a:lnTo>
                    <a:pt x="377190" y="264795"/>
                  </a:lnTo>
                  <a:lnTo>
                    <a:pt x="72390" y="443865"/>
                  </a:lnTo>
                  <a:lnTo>
                    <a:pt x="36195" y="367665"/>
                  </a:lnTo>
                  <a:lnTo>
                    <a:pt x="5715" y="281940"/>
                  </a:lnTo>
                  <a:lnTo>
                    <a:pt x="0" y="20193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i="0"/>
            </a:p>
          </p:txBody>
        </p:sp>
        <p:sp>
          <p:nvSpPr>
            <p:cNvPr id="8" name="Arc 7">
              <a:extLst>
                <a:ext uri="{FF2B5EF4-FFF2-40B4-BE49-F238E27FC236}">
                  <a16:creationId xmlns:a16="http://schemas.microsoft.com/office/drawing/2014/main" id="{EF976A01-2F5A-4933-884B-B5E64646A7DA}"/>
                </a:ext>
              </a:extLst>
            </p:cNvPr>
            <p:cNvSpPr/>
            <p:nvPr/>
          </p:nvSpPr>
          <p:spPr>
            <a:xfrm>
              <a:off x="1094807" y="1645868"/>
              <a:ext cx="685800" cy="685800"/>
            </a:xfrm>
            <a:prstGeom prst="arc">
              <a:avLst>
                <a:gd name="adj1" fmla="val 18991050"/>
                <a:gd name="adj2" fmla="val 21421975"/>
              </a:avLst>
            </a:prstGeom>
            <a:ln w="22225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i="0"/>
            </a:p>
          </p:txBody>
        </p:sp>
        <p:sp>
          <p:nvSpPr>
            <p:cNvPr id="9" name="Arc 8">
              <a:extLst>
                <a:ext uri="{FF2B5EF4-FFF2-40B4-BE49-F238E27FC236}">
                  <a16:creationId xmlns:a16="http://schemas.microsoft.com/office/drawing/2014/main" id="{8CBFAE3C-D98D-4BC7-8DD1-D38D89199D3B}"/>
                </a:ext>
              </a:extLst>
            </p:cNvPr>
            <p:cNvSpPr/>
            <p:nvPr/>
          </p:nvSpPr>
          <p:spPr>
            <a:xfrm>
              <a:off x="1091821" y="1632028"/>
              <a:ext cx="685800" cy="685800"/>
            </a:xfrm>
            <a:prstGeom prst="arc">
              <a:avLst>
                <a:gd name="adj1" fmla="val 8574943"/>
                <a:gd name="adj2" fmla="val 11111389"/>
              </a:avLst>
            </a:prstGeom>
            <a:ln w="22225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i="0"/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D1C66ED-EA82-44DE-8DC1-85746A1A136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46174" y="1820992"/>
              <a:ext cx="234641" cy="39454"/>
            </a:xfrm>
            <a:prstGeom prst="line">
              <a:avLst/>
            </a:prstGeom>
            <a:ln w="12700">
              <a:solidFill>
                <a:srgbClr val="00B0F0">
                  <a:alpha val="9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2D64B7F2-F1E3-48F3-A466-2479E3446C57}"/>
                </a:ext>
              </a:extLst>
            </p:cNvPr>
            <p:cNvCxnSpPr>
              <a:cxnSpLocks/>
            </p:cNvCxnSpPr>
            <p:nvPr/>
          </p:nvCxnSpPr>
          <p:spPr>
            <a:xfrm>
              <a:off x="1277569" y="1734283"/>
              <a:ext cx="110633" cy="89802"/>
            </a:xfrm>
            <a:prstGeom prst="line">
              <a:avLst/>
            </a:prstGeom>
            <a:ln w="12700">
              <a:solidFill>
                <a:srgbClr val="00B0F0">
                  <a:alpha val="9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5976381D-9FD1-483B-8436-923B6574B24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382855" y="1689480"/>
              <a:ext cx="127255" cy="132766"/>
            </a:xfrm>
            <a:prstGeom prst="line">
              <a:avLst/>
            </a:prstGeom>
            <a:ln w="1905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9D383FB4-6B28-4622-AF7D-2CF93F066D2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388312" y="1660434"/>
              <a:ext cx="7620" cy="164806"/>
            </a:xfrm>
            <a:prstGeom prst="line">
              <a:avLst/>
            </a:prstGeom>
            <a:ln w="254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88CBCC6A-72CB-49FE-82E2-2D7EC7E2C69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309059" y="2090243"/>
              <a:ext cx="177868" cy="75753"/>
            </a:xfrm>
            <a:prstGeom prst="line">
              <a:avLst/>
            </a:prstGeom>
            <a:ln w="12700">
              <a:solidFill>
                <a:srgbClr val="00B0F0">
                  <a:alpha val="9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5D2B14DD-7C77-487A-825E-197FA36C965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430842" y="2095511"/>
              <a:ext cx="50218" cy="198831"/>
            </a:xfrm>
            <a:prstGeom prst="line">
              <a:avLst/>
            </a:prstGeom>
            <a:ln w="254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31D015D5-55D7-4EA9-AC88-5F03D45C1A0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474104" y="2088608"/>
              <a:ext cx="159469" cy="136238"/>
            </a:xfrm>
            <a:prstGeom prst="line">
              <a:avLst/>
            </a:prstGeom>
            <a:ln w="1905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0DE20C79-922D-498F-8F70-3FF20A0251D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497577" y="2071122"/>
              <a:ext cx="179257" cy="15856"/>
            </a:xfrm>
            <a:prstGeom prst="line">
              <a:avLst/>
            </a:prstGeom>
            <a:ln w="12700">
              <a:solidFill>
                <a:srgbClr val="00B0F0">
                  <a:alpha val="9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A3BA1750-DC1A-44BB-94BA-E68FDBF078CD}"/>
                </a:ext>
              </a:extLst>
            </p:cNvPr>
            <p:cNvCxnSpPr>
              <a:cxnSpLocks/>
            </p:cNvCxnSpPr>
            <p:nvPr/>
          </p:nvCxnSpPr>
          <p:spPr>
            <a:xfrm>
              <a:off x="1381527" y="1825991"/>
              <a:ext cx="100486" cy="255743"/>
            </a:xfrm>
            <a:prstGeom prst="line">
              <a:avLst/>
            </a:prstGeom>
            <a:ln w="34925" cap="rnd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DADF9A46-A1FC-438B-928A-95BC9FB1E569}"/>
              </a:ext>
            </a:extLst>
          </p:cNvPr>
          <p:cNvGrpSpPr/>
          <p:nvPr/>
        </p:nvGrpSpPr>
        <p:grpSpPr>
          <a:xfrm>
            <a:off x="6818445" y="1803198"/>
            <a:ext cx="731520" cy="731520"/>
            <a:chOff x="3250635" y="1610323"/>
            <a:chExt cx="731520" cy="731520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B44038BF-CF12-4753-91A0-F1AC0F042065}"/>
                </a:ext>
              </a:extLst>
            </p:cNvPr>
            <p:cNvSpPr/>
            <p:nvPr/>
          </p:nvSpPr>
          <p:spPr>
            <a:xfrm>
              <a:off x="3250635" y="1610323"/>
              <a:ext cx="731520" cy="731520"/>
            </a:xfrm>
            <a:prstGeom prst="ellipse">
              <a:avLst/>
            </a:prstGeom>
            <a:solidFill>
              <a:srgbClr val="0084A8">
                <a:alpha val="90000"/>
              </a:srgbClr>
            </a:solidFill>
            <a:ln w="222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i="0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82657409-93F8-4C5A-91AC-38FE7EC89A16}"/>
                </a:ext>
              </a:extLst>
            </p:cNvPr>
            <p:cNvSpPr/>
            <p:nvPr/>
          </p:nvSpPr>
          <p:spPr>
            <a:xfrm>
              <a:off x="3270484" y="1834751"/>
              <a:ext cx="516255" cy="485775"/>
            </a:xfrm>
            <a:custGeom>
              <a:avLst/>
              <a:gdLst>
                <a:gd name="connsiteX0" fmla="*/ 523875 w 523875"/>
                <a:gd name="connsiteY0" fmla="*/ 432435 h 487680"/>
                <a:gd name="connsiteX1" fmla="*/ 339090 w 523875"/>
                <a:gd name="connsiteY1" fmla="*/ 59055 h 487680"/>
                <a:gd name="connsiteX2" fmla="*/ 24765 w 523875"/>
                <a:gd name="connsiteY2" fmla="*/ 0 h 487680"/>
                <a:gd name="connsiteX3" fmla="*/ 3810 w 523875"/>
                <a:gd name="connsiteY3" fmla="*/ 72390 h 487680"/>
                <a:gd name="connsiteX4" fmla="*/ 1905 w 523875"/>
                <a:gd name="connsiteY4" fmla="*/ 142875 h 487680"/>
                <a:gd name="connsiteX5" fmla="*/ 0 w 523875"/>
                <a:gd name="connsiteY5" fmla="*/ 190500 h 487680"/>
                <a:gd name="connsiteX6" fmla="*/ 13335 w 523875"/>
                <a:gd name="connsiteY6" fmla="*/ 253365 h 487680"/>
                <a:gd name="connsiteX7" fmla="*/ 41910 w 523875"/>
                <a:gd name="connsiteY7" fmla="*/ 297180 h 487680"/>
                <a:gd name="connsiteX8" fmla="*/ 60960 w 523875"/>
                <a:gd name="connsiteY8" fmla="*/ 352425 h 487680"/>
                <a:gd name="connsiteX9" fmla="*/ 110490 w 523875"/>
                <a:gd name="connsiteY9" fmla="*/ 394335 h 487680"/>
                <a:gd name="connsiteX10" fmla="*/ 173355 w 523875"/>
                <a:gd name="connsiteY10" fmla="*/ 440055 h 487680"/>
                <a:gd name="connsiteX11" fmla="*/ 268605 w 523875"/>
                <a:gd name="connsiteY11" fmla="*/ 472440 h 487680"/>
                <a:gd name="connsiteX12" fmla="*/ 352425 w 523875"/>
                <a:gd name="connsiteY12" fmla="*/ 487680 h 487680"/>
                <a:gd name="connsiteX13" fmla="*/ 449580 w 523875"/>
                <a:gd name="connsiteY13" fmla="*/ 466725 h 487680"/>
                <a:gd name="connsiteX14" fmla="*/ 523875 w 523875"/>
                <a:gd name="connsiteY14" fmla="*/ 432435 h 487680"/>
                <a:gd name="connsiteX0" fmla="*/ 523875 w 523875"/>
                <a:gd name="connsiteY0" fmla="*/ 432435 h 487680"/>
                <a:gd name="connsiteX1" fmla="*/ 339090 w 523875"/>
                <a:gd name="connsiteY1" fmla="*/ 59055 h 487680"/>
                <a:gd name="connsiteX2" fmla="*/ 24765 w 523875"/>
                <a:gd name="connsiteY2" fmla="*/ 0 h 487680"/>
                <a:gd name="connsiteX3" fmla="*/ 3810 w 523875"/>
                <a:gd name="connsiteY3" fmla="*/ 72390 h 487680"/>
                <a:gd name="connsiteX4" fmla="*/ 1905 w 523875"/>
                <a:gd name="connsiteY4" fmla="*/ 142875 h 487680"/>
                <a:gd name="connsiteX5" fmla="*/ 0 w 523875"/>
                <a:gd name="connsiteY5" fmla="*/ 190500 h 487680"/>
                <a:gd name="connsiteX6" fmla="*/ 13335 w 523875"/>
                <a:gd name="connsiteY6" fmla="*/ 253365 h 487680"/>
                <a:gd name="connsiteX7" fmla="*/ 60960 w 523875"/>
                <a:gd name="connsiteY7" fmla="*/ 352425 h 487680"/>
                <a:gd name="connsiteX8" fmla="*/ 110490 w 523875"/>
                <a:gd name="connsiteY8" fmla="*/ 394335 h 487680"/>
                <a:gd name="connsiteX9" fmla="*/ 173355 w 523875"/>
                <a:gd name="connsiteY9" fmla="*/ 440055 h 487680"/>
                <a:gd name="connsiteX10" fmla="*/ 268605 w 523875"/>
                <a:gd name="connsiteY10" fmla="*/ 472440 h 487680"/>
                <a:gd name="connsiteX11" fmla="*/ 352425 w 523875"/>
                <a:gd name="connsiteY11" fmla="*/ 487680 h 487680"/>
                <a:gd name="connsiteX12" fmla="*/ 449580 w 523875"/>
                <a:gd name="connsiteY12" fmla="*/ 466725 h 487680"/>
                <a:gd name="connsiteX13" fmla="*/ 523875 w 523875"/>
                <a:gd name="connsiteY13" fmla="*/ 432435 h 487680"/>
                <a:gd name="connsiteX0" fmla="*/ 523875 w 523875"/>
                <a:gd name="connsiteY0" fmla="*/ 432435 h 487680"/>
                <a:gd name="connsiteX1" fmla="*/ 339090 w 523875"/>
                <a:gd name="connsiteY1" fmla="*/ 59055 h 487680"/>
                <a:gd name="connsiteX2" fmla="*/ 24765 w 523875"/>
                <a:gd name="connsiteY2" fmla="*/ 0 h 487680"/>
                <a:gd name="connsiteX3" fmla="*/ 3810 w 523875"/>
                <a:gd name="connsiteY3" fmla="*/ 72390 h 487680"/>
                <a:gd name="connsiteX4" fmla="*/ 0 w 523875"/>
                <a:gd name="connsiteY4" fmla="*/ 190500 h 487680"/>
                <a:gd name="connsiteX5" fmla="*/ 13335 w 523875"/>
                <a:gd name="connsiteY5" fmla="*/ 253365 h 487680"/>
                <a:gd name="connsiteX6" fmla="*/ 60960 w 523875"/>
                <a:gd name="connsiteY6" fmla="*/ 352425 h 487680"/>
                <a:gd name="connsiteX7" fmla="*/ 110490 w 523875"/>
                <a:gd name="connsiteY7" fmla="*/ 394335 h 487680"/>
                <a:gd name="connsiteX8" fmla="*/ 173355 w 523875"/>
                <a:gd name="connsiteY8" fmla="*/ 440055 h 487680"/>
                <a:gd name="connsiteX9" fmla="*/ 268605 w 523875"/>
                <a:gd name="connsiteY9" fmla="*/ 472440 h 487680"/>
                <a:gd name="connsiteX10" fmla="*/ 352425 w 523875"/>
                <a:gd name="connsiteY10" fmla="*/ 487680 h 487680"/>
                <a:gd name="connsiteX11" fmla="*/ 449580 w 523875"/>
                <a:gd name="connsiteY11" fmla="*/ 466725 h 487680"/>
                <a:gd name="connsiteX12" fmla="*/ 523875 w 523875"/>
                <a:gd name="connsiteY12" fmla="*/ 432435 h 487680"/>
                <a:gd name="connsiteX0" fmla="*/ 523875 w 523875"/>
                <a:gd name="connsiteY0" fmla="*/ 432435 h 487680"/>
                <a:gd name="connsiteX1" fmla="*/ 339090 w 523875"/>
                <a:gd name="connsiteY1" fmla="*/ 59055 h 487680"/>
                <a:gd name="connsiteX2" fmla="*/ 24765 w 523875"/>
                <a:gd name="connsiteY2" fmla="*/ 0 h 487680"/>
                <a:gd name="connsiteX3" fmla="*/ 3810 w 523875"/>
                <a:gd name="connsiteY3" fmla="*/ 72390 h 487680"/>
                <a:gd name="connsiteX4" fmla="*/ 0 w 523875"/>
                <a:gd name="connsiteY4" fmla="*/ 190500 h 487680"/>
                <a:gd name="connsiteX5" fmla="*/ 13335 w 523875"/>
                <a:gd name="connsiteY5" fmla="*/ 253365 h 487680"/>
                <a:gd name="connsiteX6" fmla="*/ 76200 w 523875"/>
                <a:gd name="connsiteY6" fmla="*/ 339090 h 487680"/>
                <a:gd name="connsiteX7" fmla="*/ 110490 w 523875"/>
                <a:gd name="connsiteY7" fmla="*/ 394335 h 487680"/>
                <a:gd name="connsiteX8" fmla="*/ 173355 w 523875"/>
                <a:gd name="connsiteY8" fmla="*/ 440055 h 487680"/>
                <a:gd name="connsiteX9" fmla="*/ 268605 w 523875"/>
                <a:gd name="connsiteY9" fmla="*/ 472440 h 487680"/>
                <a:gd name="connsiteX10" fmla="*/ 352425 w 523875"/>
                <a:gd name="connsiteY10" fmla="*/ 487680 h 487680"/>
                <a:gd name="connsiteX11" fmla="*/ 449580 w 523875"/>
                <a:gd name="connsiteY11" fmla="*/ 466725 h 487680"/>
                <a:gd name="connsiteX12" fmla="*/ 523875 w 523875"/>
                <a:gd name="connsiteY12" fmla="*/ 432435 h 487680"/>
                <a:gd name="connsiteX0" fmla="*/ 521970 w 521970"/>
                <a:gd name="connsiteY0" fmla="*/ 432435 h 487680"/>
                <a:gd name="connsiteX1" fmla="*/ 337185 w 521970"/>
                <a:gd name="connsiteY1" fmla="*/ 59055 h 487680"/>
                <a:gd name="connsiteX2" fmla="*/ 22860 w 521970"/>
                <a:gd name="connsiteY2" fmla="*/ 0 h 487680"/>
                <a:gd name="connsiteX3" fmla="*/ 1905 w 521970"/>
                <a:gd name="connsiteY3" fmla="*/ 72390 h 487680"/>
                <a:gd name="connsiteX4" fmla="*/ 0 w 521970"/>
                <a:gd name="connsiteY4" fmla="*/ 173355 h 487680"/>
                <a:gd name="connsiteX5" fmla="*/ 11430 w 521970"/>
                <a:gd name="connsiteY5" fmla="*/ 253365 h 487680"/>
                <a:gd name="connsiteX6" fmla="*/ 74295 w 521970"/>
                <a:gd name="connsiteY6" fmla="*/ 339090 h 487680"/>
                <a:gd name="connsiteX7" fmla="*/ 108585 w 521970"/>
                <a:gd name="connsiteY7" fmla="*/ 394335 h 487680"/>
                <a:gd name="connsiteX8" fmla="*/ 171450 w 521970"/>
                <a:gd name="connsiteY8" fmla="*/ 440055 h 487680"/>
                <a:gd name="connsiteX9" fmla="*/ 266700 w 521970"/>
                <a:gd name="connsiteY9" fmla="*/ 472440 h 487680"/>
                <a:gd name="connsiteX10" fmla="*/ 350520 w 521970"/>
                <a:gd name="connsiteY10" fmla="*/ 487680 h 487680"/>
                <a:gd name="connsiteX11" fmla="*/ 447675 w 521970"/>
                <a:gd name="connsiteY11" fmla="*/ 466725 h 487680"/>
                <a:gd name="connsiteX12" fmla="*/ 521970 w 521970"/>
                <a:gd name="connsiteY12" fmla="*/ 432435 h 487680"/>
                <a:gd name="connsiteX0" fmla="*/ 521970 w 521970"/>
                <a:gd name="connsiteY0" fmla="*/ 432435 h 487680"/>
                <a:gd name="connsiteX1" fmla="*/ 337185 w 521970"/>
                <a:gd name="connsiteY1" fmla="*/ 59055 h 487680"/>
                <a:gd name="connsiteX2" fmla="*/ 22860 w 521970"/>
                <a:gd name="connsiteY2" fmla="*/ 0 h 487680"/>
                <a:gd name="connsiteX3" fmla="*/ 11430 w 521970"/>
                <a:gd name="connsiteY3" fmla="*/ 72390 h 487680"/>
                <a:gd name="connsiteX4" fmla="*/ 0 w 521970"/>
                <a:gd name="connsiteY4" fmla="*/ 173355 h 487680"/>
                <a:gd name="connsiteX5" fmla="*/ 11430 w 521970"/>
                <a:gd name="connsiteY5" fmla="*/ 253365 h 487680"/>
                <a:gd name="connsiteX6" fmla="*/ 74295 w 521970"/>
                <a:gd name="connsiteY6" fmla="*/ 339090 h 487680"/>
                <a:gd name="connsiteX7" fmla="*/ 108585 w 521970"/>
                <a:gd name="connsiteY7" fmla="*/ 394335 h 487680"/>
                <a:gd name="connsiteX8" fmla="*/ 171450 w 521970"/>
                <a:gd name="connsiteY8" fmla="*/ 440055 h 487680"/>
                <a:gd name="connsiteX9" fmla="*/ 266700 w 521970"/>
                <a:gd name="connsiteY9" fmla="*/ 472440 h 487680"/>
                <a:gd name="connsiteX10" fmla="*/ 350520 w 521970"/>
                <a:gd name="connsiteY10" fmla="*/ 487680 h 487680"/>
                <a:gd name="connsiteX11" fmla="*/ 447675 w 521970"/>
                <a:gd name="connsiteY11" fmla="*/ 466725 h 487680"/>
                <a:gd name="connsiteX12" fmla="*/ 521970 w 521970"/>
                <a:gd name="connsiteY12" fmla="*/ 432435 h 487680"/>
                <a:gd name="connsiteX0" fmla="*/ 521970 w 521970"/>
                <a:gd name="connsiteY0" fmla="*/ 432435 h 487680"/>
                <a:gd name="connsiteX1" fmla="*/ 337185 w 521970"/>
                <a:gd name="connsiteY1" fmla="*/ 59055 h 487680"/>
                <a:gd name="connsiteX2" fmla="*/ 22860 w 521970"/>
                <a:gd name="connsiteY2" fmla="*/ 0 h 487680"/>
                <a:gd name="connsiteX3" fmla="*/ 11430 w 521970"/>
                <a:gd name="connsiteY3" fmla="*/ 72390 h 487680"/>
                <a:gd name="connsiteX4" fmla="*/ 0 w 521970"/>
                <a:gd name="connsiteY4" fmla="*/ 173355 h 487680"/>
                <a:gd name="connsiteX5" fmla="*/ 22860 w 521970"/>
                <a:gd name="connsiteY5" fmla="*/ 260985 h 487680"/>
                <a:gd name="connsiteX6" fmla="*/ 74295 w 521970"/>
                <a:gd name="connsiteY6" fmla="*/ 339090 h 487680"/>
                <a:gd name="connsiteX7" fmla="*/ 108585 w 521970"/>
                <a:gd name="connsiteY7" fmla="*/ 394335 h 487680"/>
                <a:gd name="connsiteX8" fmla="*/ 171450 w 521970"/>
                <a:gd name="connsiteY8" fmla="*/ 440055 h 487680"/>
                <a:gd name="connsiteX9" fmla="*/ 266700 w 521970"/>
                <a:gd name="connsiteY9" fmla="*/ 472440 h 487680"/>
                <a:gd name="connsiteX10" fmla="*/ 350520 w 521970"/>
                <a:gd name="connsiteY10" fmla="*/ 487680 h 487680"/>
                <a:gd name="connsiteX11" fmla="*/ 447675 w 521970"/>
                <a:gd name="connsiteY11" fmla="*/ 466725 h 487680"/>
                <a:gd name="connsiteX12" fmla="*/ 521970 w 521970"/>
                <a:gd name="connsiteY12" fmla="*/ 432435 h 487680"/>
                <a:gd name="connsiteX0" fmla="*/ 521970 w 521970"/>
                <a:gd name="connsiteY0" fmla="*/ 432435 h 487680"/>
                <a:gd name="connsiteX1" fmla="*/ 337185 w 521970"/>
                <a:gd name="connsiteY1" fmla="*/ 59055 h 487680"/>
                <a:gd name="connsiteX2" fmla="*/ 22860 w 521970"/>
                <a:gd name="connsiteY2" fmla="*/ 0 h 487680"/>
                <a:gd name="connsiteX3" fmla="*/ 11430 w 521970"/>
                <a:gd name="connsiteY3" fmla="*/ 72390 h 487680"/>
                <a:gd name="connsiteX4" fmla="*/ 0 w 521970"/>
                <a:gd name="connsiteY4" fmla="*/ 173355 h 487680"/>
                <a:gd name="connsiteX5" fmla="*/ 22860 w 521970"/>
                <a:gd name="connsiteY5" fmla="*/ 260985 h 487680"/>
                <a:gd name="connsiteX6" fmla="*/ 64770 w 521970"/>
                <a:gd name="connsiteY6" fmla="*/ 335280 h 487680"/>
                <a:gd name="connsiteX7" fmla="*/ 108585 w 521970"/>
                <a:gd name="connsiteY7" fmla="*/ 394335 h 487680"/>
                <a:gd name="connsiteX8" fmla="*/ 171450 w 521970"/>
                <a:gd name="connsiteY8" fmla="*/ 440055 h 487680"/>
                <a:gd name="connsiteX9" fmla="*/ 266700 w 521970"/>
                <a:gd name="connsiteY9" fmla="*/ 472440 h 487680"/>
                <a:gd name="connsiteX10" fmla="*/ 350520 w 521970"/>
                <a:gd name="connsiteY10" fmla="*/ 487680 h 487680"/>
                <a:gd name="connsiteX11" fmla="*/ 447675 w 521970"/>
                <a:gd name="connsiteY11" fmla="*/ 466725 h 487680"/>
                <a:gd name="connsiteX12" fmla="*/ 521970 w 521970"/>
                <a:gd name="connsiteY12" fmla="*/ 432435 h 487680"/>
                <a:gd name="connsiteX0" fmla="*/ 521970 w 521970"/>
                <a:gd name="connsiteY0" fmla="*/ 432435 h 487680"/>
                <a:gd name="connsiteX1" fmla="*/ 337185 w 521970"/>
                <a:gd name="connsiteY1" fmla="*/ 59055 h 487680"/>
                <a:gd name="connsiteX2" fmla="*/ 22860 w 521970"/>
                <a:gd name="connsiteY2" fmla="*/ 0 h 487680"/>
                <a:gd name="connsiteX3" fmla="*/ 3810 w 521970"/>
                <a:gd name="connsiteY3" fmla="*/ 80010 h 487680"/>
                <a:gd name="connsiteX4" fmla="*/ 0 w 521970"/>
                <a:gd name="connsiteY4" fmla="*/ 173355 h 487680"/>
                <a:gd name="connsiteX5" fmla="*/ 22860 w 521970"/>
                <a:gd name="connsiteY5" fmla="*/ 260985 h 487680"/>
                <a:gd name="connsiteX6" fmla="*/ 64770 w 521970"/>
                <a:gd name="connsiteY6" fmla="*/ 335280 h 487680"/>
                <a:gd name="connsiteX7" fmla="*/ 108585 w 521970"/>
                <a:gd name="connsiteY7" fmla="*/ 394335 h 487680"/>
                <a:gd name="connsiteX8" fmla="*/ 171450 w 521970"/>
                <a:gd name="connsiteY8" fmla="*/ 440055 h 487680"/>
                <a:gd name="connsiteX9" fmla="*/ 266700 w 521970"/>
                <a:gd name="connsiteY9" fmla="*/ 472440 h 487680"/>
                <a:gd name="connsiteX10" fmla="*/ 350520 w 521970"/>
                <a:gd name="connsiteY10" fmla="*/ 487680 h 487680"/>
                <a:gd name="connsiteX11" fmla="*/ 447675 w 521970"/>
                <a:gd name="connsiteY11" fmla="*/ 466725 h 487680"/>
                <a:gd name="connsiteX12" fmla="*/ 521970 w 521970"/>
                <a:gd name="connsiteY12" fmla="*/ 432435 h 487680"/>
                <a:gd name="connsiteX0" fmla="*/ 521970 w 521970"/>
                <a:gd name="connsiteY0" fmla="*/ 432435 h 487680"/>
                <a:gd name="connsiteX1" fmla="*/ 337185 w 521970"/>
                <a:gd name="connsiteY1" fmla="*/ 59055 h 487680"/>
                <a:gd name="connsiteX2" fmla="*/ 22860 w 521970"/>
                <a:gd name="connsiteY2" fmla="*/ 0 h 487680"/>
                <a:gd name="connsiteX3" fmla="*/ 3810 w 521970"/>
                <a:gd name="connsiteY3" fmla="*/ 80010 h 487680"/>
                <a:gd name="connsiteX4" fmla="*/ 0 w 521970"/>
                <a:gd name="connsiteY4" fmla="*/ 173355 h 487680"/>
                <a:gd name="connsiteX5" fmla="*/ 22860 w 521970"/>
                <a:gd name="connsiteY5" fmla="*/ 260985 h 487680"/>
                <a:gd name="connsiteX6" fmla="*/ 64770 w 521970"/>
                <a:gd name="connsiteY6" fmla="*/ 335280 h 487680"/>
                <a:gd name="connsiteX7" fmla="*/ 108585 w 521970"/>
                <a:gd name="connsiteY7" fmla="*/ 394335 h 487680"/>
                <a:gd name="connsiteX8" fmla="*/ 171450 w 521970"/>
                <a:gd name="connsiteY8" fmla="*/ 440055 h 487680"/>
                <a:gd name="connsiteX9" fmla="*/ 251460 w 521970"/>
                <a:gd name="connsiteY9" fmla="*/ 466725 h 487680"/>
                <a:gd name="connsiteX10" fmla="*/ 350520 w 521970"/>
                <a:gd name="connsiteY10" fmla="*/ 487680 h 487680"/>
                <a:gd name="connsiteX11" fmla="*/ 447675 w 521970"/>
                <a:gd name="connsiteY11" fmla="*/ 466725 h 487680"/>
                <a:gd name="connsiteX12" fmla="*/ 521970 w 521970"/>
                <a:gd name="connsiteY12" fmla="*/ 432435 h 487680"/>
                <a:gd name="connsiteX0" fmla="*/ 521970 w 521970"/>
                <a:gd name="connsiteY0" fmla="*/ 430530 h 485775"/>
                <a:gd name="connsiteX1" fmla="*/ 337185 w 521970"/>
                <a:gd name="connsiteY1" fmla="*/ 57150 h 485775"/>
                <a:gd name="connsiteX2" fmla="*/ 38100 w 521970"/>
                <a:gd name="connsiteY2" fmla="*/ 0 h 485775"/>
                <a:gd name="connsiteX3" fmla="*/ 3810 w 521970"/>
                <a:gd name="connsiteY3" fmla="*/ 78105 h 485775"/>
                <a:gd name="connsiteX4" fmla="*/ 0 w 521970"/>
                <a:gd name="connsiteY4" fmla="*/ 171450 h 485775"/>
                <a:gd name="connsiteX5" fmla="*/ 22860 w 521970"/>
                <a:gd name="connsiteY5" fmla="*/ 259080 h 485775"/>
                <a:gd name="connsiteX6" fmla="*/ 64770 w 521970"/>
                <a:gd name="connsiteY6" fmla="*/ 333375 h 485775"/>
                <a:gd name="connsiteX7" fmla="*/ 108585 w 521970"/>
                <a:gd name="connsiteY7" fmla="*/ 392430 h 485775"/>
                <a:gd name="connsiteX8" fmla="*/ 171450 w 521970"/>
                <a:gd name="connsiteY8" fmla="*/ 438150 h 485775"/>
                <a:gd name="connsiteX9" fmla="*/ 251460 w 521970"/>
                <a:gd name="connsiteY9" fmla="*/ 464820 h 485775"/>
                <a:gd name="connsiteX10" fmla="*/ 350520 w 521970"/>
                <a:gd name="connsiteY10" fmla="*/ 485775 h 485775"/>
                <a:gd name="connsiteX11" fmla="*/ 447675 w 521970"/>
                <a:gd name="connsiteY11" fmla="*/ 464820 h 485775"/>
                <a:gd name="connsiteX12" fmla="*/ 521970 w 521970"/>
                <a:gd name="connsiteY12" fmla="*/ 430530 h 485775"/>
                <a:gd name="connsiteX0" fmla="*/ 521970 w 521970"/>
                <a:gd name="connsiteY0" fmla="*/ 430530 h 485775"/>
                <a:gd name="connsiteX1" fmla="*/ 337185 w 521970"/>
                <a:gd name="connsiteY1" fmla="*/ 57150 h 485775"/>
                <a:gd name="connsiteX2" fmla="*/ 38100 w 521970"/>
                <a:gd name="connsiteY2" fmla="*/ 0 h 485775"/>
                <a:gd name="connsiteX3" fmla="*/ 13335 w 521970"/>
                <a:gd name="connsiteY3" fmla="*/ 78105 h 485775"/>
                <a:gd name="connsiteX4" fmla="*/ 0 w 521970"/>
                <a:gd name="connsiteY4" fmla="*/ 171450 h 485775"/>
                <a:gd name="connsiteX5" fmla="*/ 22860 w 521970"/>
                <a:gd name="connsiteY5" fmla="*/ 259080 h 485775"/>
                <a:gd name="connsiteX6" fmla="*/ 64770 w 521970"/>
                <a:gd name="connsiteY6" fmla="*/ 333375 h 485775"/>
                <a:gd name="connsiteX7" fmla="*/ 108585 w 521970"/>
                <a:gd name="connsiteY7" fmla="*/ 392430 h 485775"/>
                <a:gd name="connsiteX8" fmla="*/ 171450 w 521970"/>
                <a:gd name="connsiteY8" fmla="*/ 438150 h 485775"/>
                <a:gd name="connsiteX9" fmla="*/ 251460 w 521970"/>
                <a:gd name="connsiteY9" fmla="*/ 464820 h 485775"/>
                <a:gd name="connsiteX10" fmla="*/ 350520 w 521970"/>
                <a:gd name="connsiteY10" fmla="*/ 485775 h 485775"/>
                <a:gd name="connsiteX11" fmla="*/ 447675 w 521970"/>
                <a:gd name="connsiteY11" fmla="*/ 464820 h 485775"/>
                <a:gd name="connsiteX12" fmla="*/ 521970 w 521970"/>
                <a:gd name="connsiteY12" fmla="*/ 430530 h 485775"/>
                <a:gd name="connsiteX0" fmla="*/ 516255 w 516255"/>
                <a:gd name="connsiteY0" fmla="*/ 430530 h 485775"/>
                <a:gd name="connsiteX1" fmla="*/ 331470 w 516255"/>
                <a:gd name="connsiteY1" fmla="*/ 57150 h 485775"/>
                <a:gd name="connsiteX2" fmla="*/ 32385 w 516255"/>
                <a:gd name="connsiteY2" fmla="*/ 0 h 485775"/>
                <a:gd name="connsiteX3" fmla="*/ 7620 w 516255"/>
                <a:gd name="connsiteY3" fmla="*/ 78105 h 485775"/>
                <a:gd name="connsiteX4" fmla="*/ 0 w 516255"/>
                <a:gd name="connsiteY4" fmla="*/ 171450 h 485775"/>
                <a:gd name="connsiteX5" fmla="*/ 17145 w 516255"/>
                <a:gd name="connsiteY5" fmla="*/ 259080 h 485775"/>
                <a:gd name="connsiteX6" fmla="*/ 59055 w 516255"/>
                <a:gd name="connsiteY6" fmla="*/ 333375 h 485775"/>
                <a:gd name="connsiteX7" fmla="*/ 102870 w 516255"/>
                <a:gd name="connsiteY7" fmla="*/ 392430 h 485775"/>
                <a:gd name="connsiteX8" fmla="*/ 165735 w 516255"/>
                <a:gd name="connsiteY8" fmla="*/ 438150 h 485775"/>
                <a:gd name="connsiteX9" fmla="*/ 245745 w 516255"/>
                <a:gd name="connsiteY9" fmla="*/ 464820 h 485775"/>
                <a:gd name="connsiteX10" fmla="*/ 344805 w 516255"/>
                <a:gd name="connsiteY10" fmla="*/ 485775 h 485775"/>
                <a:gd name="connsiteX11" fmla="*/ 441960 w 516255"/>
                <a:gd name="connsiteY11" fmla="*/ 464820 h 485775"/>
                <a:gd name="connsiteX12" fmla="*/ 516255 w 516255"/>
                <a:gd name="connsiteY12" fmla="*/ 430530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6255" h="485775">
                  <a:moveTo>
                    <a:pt x="516255" y="430530"/>
                  </a:moveTo>
                  <a:lnTo>
                    <a:pt x="331470" y="57150"/>
                  </a:lnTo>
                  <a:lnTo>
                    <a:pt x="32385" y="0"/>
                  </a:lnTo>
                  <a:lnTo>
                    <a:pt x="7620" y="78105"/>
                  </a:lnTo>
                  <a:lnTo>
                    <a:pt x="0" y="171450"/>
                  </a:lnTo>
                  <a:lnTo>
                    <a:pt x="17145" y="259080"/>
                  </a:lnTo>
                  <a:lnTo>
                    <a:pt x="59055" y="333375"/>
                  </a:lnTo>
                  <a:lnTo>
                    <a:pt x="102870" y="392430"/>
                  </a:lnTo>
                  <a:lnTo>
                    <a:pt x="165735" y="438150"/>
                  </a:lnTo>
                  <a:lnTo>
                    <a:pt x="245745" y="464820"/>
                  </a:lnTo>
                  <a:lnTo>
                    <a:pt x="344805" y="485775"/>
                  </a:lnTo>
                  <a:lnTo>
                    <a:pt x="441960" y="464820"/>
                  </a:lnTo>
                  <a:lnTo>
                    <a:pt x="516255" y="43053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i="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2A8DBB90-5AC9-4279-B802-55B0324D8817}"/>
                </a:ext>
              </a:extLst>
            </p:cNvPr>
            <p:cNvSpPr/>
            <p:nvPr/>
          </p:nvSpPr>
          <p:spPr>
            <a:xfrm>
              <a:off x="3622908" y="1646156"/>
              <a:ext cx="334870" cy="554355"/>
            </a:xfrm>
            <a:custGeom>
              <a:avLst/>
              <a:gdLst>
                <a:gd name="connsiteX0" fmla="*/ 249555 w 333375"/>
                <a:gd name="connsiteY0" fmla="*/ 554355 h 554355"/>
                <a:gd name="connsiteX1" fmla="*/ 0 w 333375"/>
                <a:gd name="connsiteY1" fmla="*/ 240030 h 554355"/>
                <a:gd name="connsiteX2" fmla="*/ 97155 w 333375"/>
                <a:gd name="connsiteY2" fmla="*/ 0 h 554355"/>
                <a:gd name="connsiteX3" fmla="*/ 175260 w 333375"/>
                <a:gd name="connsiteY3" fmla="*/ 38100 h 554355"/>
                <a:gd name="connsiteX4" fmla="*/ 259080 w 333375"/>
                <a:gd name="connsiteY4" fmla="*/ 112395 h 554355"/>
                <a:gd name="connsiteX5" fmla="*/ 304800 w 333375"/>
                <a:gd name="connsiteY5" fmla="*/ 186690 h 554355"/>
                <a:gd name="connsiteX6" fmla="*/ 327660 w 333375"/>
                <a:gd name="connsiteY6" fmla="*/ 266700 h 554355"/>
                <a:gd name="connsiteX7" fmla="*/ 333375 w 333375"/>
                <a:gd name="connsiteY7" fmla="*/ 386715 h 554355"/>
                <a:gd name="connsiteX8" fmla="*/ 310515 w 333375"/>
                <a:gd name="connsiteY8" fmla="*/ 461010 h 554355"/>
                <a:gd name="connsiteX9" fmla="*/ 249555 w 333375"/>
                <a:gd name="connsiteY9" fmla="*/ 554355 h 554355"/>
                <a:gd name="connsiteX0" fmla="*/ 249555 w 334870"/>
                <a:gd name="connsiteY0" fmla="*/ 554355 h 554355"/>
                <a:gd name="connsiteX1" fmla="*/ 0 w 334870"/>
                <a:gd name="connsiteY1" fmla="*/ 240030 h 554355"/>
                <a:gd name="connsiteX2" fmla="*/ 97155 w 334870"/>
                <a:gd name="connsiteY2" fmla="*/ 0 h 554355"/>
                <a:gd name="connsiteX3" fmla="*/ 175260 w 334870"/>
                <a:gd name="connsiteY3" fmla="*/ 38100 h 554355"/>
                <a:gd name="connsiteX4" fmla="*/ 259080 w 334870"/>
                <a:gd name="connsiteY4" fmla="*/ 112395 h 554355"/>
                <a:gd name="connsiteX5" fmla="*/ 304800 w 334870"/>
                <a:gd name="connsiteY5" fmla="*/ 186690 h 554355"/>
                <a:gd name="connsiteX6" fmla="*/ 327660 w 334870"/>
                <a:gd name="connsiteY6" fmla="*/ 266700 h 554355"/>
                <a:gd name="connsiteX7" fmla="*/ 334870 w 334870"/>
                <a:gd name="connsiteY7" fmla="*/ 322054 h 554355"/>
                <a:gd name="connsiteX8" fmla="*/ 333375 w 334870"/>
                <a:gd name="connsiteY8" fmla="*/ 386715 h 554355"/>
                <a:gd name="connsiteX9" fmla="*/ 310515 w 334870"/>
                <a:gd name="connsiteY9" fmla="*/ 461010 h 554355"/>
                <a:gd name="connsiteX10" fmla="*/ 249555 w 334870"/>
                <a:gd name="connsiteY10" fmla="*/ 554355 h 554355"/>
                <a:gd name="connsiteX0" fmla="*/ 249555 w 334870"/>
                <a:gd name="connsiteY0" fmla="*/ 554355 h 554355"/>
                <a:gd name="connsiteX1" fmla="*/ 0 w 334870"/>
                <a:gd name="connsiteY1" fmla="*/ 240030 h 554355"/>
                <a:gd name="connsiteX2" fmla="*/ 97155 w 334870"/>
                <a:gd name="connsiteY2" fmla="*/ 0 h 554355"/>
                <a:gd name="connsiteX3" fmla="*/ 167640 w 334870"/>
                <a:gd name="connsiteY3" fmla="*/ 34290 h 554355"/>
                <a:gd name="connsiteX4" fmla="*/ 259080 w 334870"/>
                <a:gd name="connsiteY4" fmla="*/ 112395 h 554355"/>
                <a:gd name="connsiteX5" fmla="*/ 304800 w 334870"/>
                <a:gd name="connsiteY5" fmla="*/ 186690 h 554355"/>
                <a:gd name="connsiteX6" fmla="*/ 327660 w 334870"/>
                <a:gd name="connsiteY6" fmla="*/ 266700 h 554355"/>
                <a:gd name="connsiteX7" fmla="*/ 334870 w 334870"/>
                <a:gd name="connsiteY7" fmla="*/ 322054 h 554355"/>
                <a:gd name="connsiteX8" fmla="*/ 333375 w 334870"/>
                <a:gd name="connsiteY8" fmla="*/ 386715 h 554355"/>
                <a:gd name="connsiteX9" fmla="*/ 310515 w 334870"/>
                <a:gd name="connsiteY9" fmla="*/ 461010 h 554355"/>
                <a:gd name="connsiteX10" fmla="*/ 249555 w 334870"/>
                <a:gd name="connsiteY10" fmla="*/ 554355 h 554355"/>
                <a:gd name="connsiteX0" fmla="*/ 249555 w 334870"/>
                <a:gd name="connsiteY0" fmla="*/ 554355 h 554355"/>
                <a:gd name="connsiteX1" fmla="*/ 0 w 334870"/>
                <a:gd name="connsiteY1" fmla="*/ 240030 h 554355"/>
                <a:gd name="connsiteX2" fmla="*/ 97155 w 334870"/>
                <a:gd name="connsiteY2" fmla="*/ 0 h 554355"/>
                <a:gd name="connsiteX3" fmla="*/ 167640 w 334870"/>
                <a:gd name="connsiteY3" fmla="*/ 34290 h 554355"/>
                <a:gd name="connsiteX4" fmla="*/ 216759 w 334870"/>
                <a:gd name="connsiteY4" fmla="*/ 76309 h 554355"/>
                <a:gd name="connsiteX5" fmla="*/ 259080 w 334870"/>
                <a:gd name="connsiteY5" fmla="*/ 112395 h 554355"/>
                <a:gd name="connsiteX6" fmla="*/ 304800 w 334870"/>
                <a:gd name="connsiteY6" fmla="*/ 186690 h 554355"/>
                <a:gd name="connsiteX7" fmla="*/ 327660 w 334870"/>
                <a:gd name="connsiteY7" fmla="*/ 266700 h 554355"/>
                <a:gd name="connsiteX8" fmla="*/ 334870 w 334870"/>
                <a:gd name="connsiteY8" fmla="*/ 322054 h 554355"/>
                <a:gd name="connsiteX9" fmla="*/ 333375 w 334870"/>
                <a:gd name="connsiteY9" fmla="*/ 386715 h 554355"/>
                <a:gd name="connsiteX10" fmla="*/ 310515 w 334870"/>
                <a:gd name="connsiteY10" fmla="*/ 461010 h 554355"/>
                <a:gd name="connsiteX11" fmla="*/ 249555 w 334870"/>
                <a:gd name="connsiteY11" fmla="*/ 554355 h 554355"/>
                <a:gd name="connsiteX0" fmla="*/ 249555 w 334870"/>
                <a:gd name="connsiteY0" fmla="*/ 554355 h 554355"/>
                <a:gd name="connsiteX1" fmla="*/ 0 w 334870"/>
                <a:gd name="connsiteY1" fmla="*/ 240030 h 554355"/>
                <a:gd name="connsiteX2" fmla="*/ 97155 w 334870"/>
                <a:gd name="connsiteY2" fmla="*/ 0 h 554355"/>
                <a:gd name="connsiteX3" fmla="*/ 167640 w 334870"/>
                <a:gd name="connsiteY3" fmla="*/ 34290 h 554355"/>
                <a:gd name="connsiteX4" fmla="*/ 222474 w 334870"/>
                <a:gd name="connsiteY4" fmla="*/ 76309 h 554355"/>
                <a:gd name="connsiteX5" fmla="*/ 259080 w 334870"/>
                <a:gd name="connsiteY5" fmla="*/ 112395 h 554355"/>
                <a:gd name="connsiteX6" fmla="*/ 304800 w 334870"/>
                <a:gd name="connsiteY6" fmla="*/ 186690 h 554355"/>
                <a:gd name="connsiteX7" fmla="*/ 327660 w 334870"/>
                <a:gd name="connsiteY7" fmla="*/ 266700 h 554355"/>
                <a:gd name="connsiteX8" fmla="*/ 334870 w 334870"/>
                <a:gd name="connsiteY8" fmla="*/ 322054 h 554355"/>
                <a:gd name="connsiteX9" fmla="*/ 333375 w 334870"/>
                <a:gd name="connsiteY9" fmla="*/ 386715 h 554355"/>
                <a:gd name="connsiteX10" fmla="*/ 310515 w 334870"/>
                <a:gd name="connsiteY10" fmla="*/ 461010 h 554355"/>
                <a:gd name="connsiteX11" fmla="*/ 249555 w 334870"/>
                <a:gd name="connsiteY11" fmla="*/ 554355 h 554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34870" h="554355">
                  <a:moveTo>
                    <a:pt x="249555" y="554355"/>
                  </a:moveTo>
                  <a:lnTo>
                    <a:pt x="0" y="240030"/>
                  </a:lnTo>
                  <a:lnTo>
                    <a:pt x="97155" y="0"/>
                  </a:lnTo>
                  <a:lnTo>
                    <a:pt x="167640" y="34290"/>
                  </a:lnTo>
                  <a:lnTo>
                    <a:pt x="222474" y="76309"/>
                  </a:lnTo>
                  <a:lnTo>
                    <a:pt x="259080" y="112395"/>
                  </a:lnTo>
                  <a:lnTo>
                    <a:pt x="304800" y="186690"/>
                  </a:lnTo>
                  <a:lnTo>
                    <a:pt x="327660" y="266700"/>
                  </a:lnTo>
                  <a:cubicBezTo>
                    <a:pt x="328158" y="285151"/>
                    <a:pt x="334372" y="303603"/>
                    <a:pt x="334870" y="322054"/>
                  </a:cubicBezTo>
                  <a:cubicBezTo>
                    <a:pt x="334372" y="343608"/>
                    <a:pt x="333873" y="365161"/>
                    <a:pt x="333375" y="386715"/>
                  </a:cubicBezTo>
                  <a:lnTo>
                    <a:pt x="310515" y="461010"/>
                  </a:lnTo>
                  <a:lnTo>
                    <a:pt x="249555" y="554355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i="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6AC3453E-126E-4253-9E76-15529C3A4D20}"/>
                </a:ext>
              </a:extLst>
            </p:cNvPr>
            <p:cNvSpPr/>
            <p:nvPr/>
          </p:nvSpPr>
          <p:spPr>
            <a:xfrm flipV="1">
              <a:off x="3637831" y="1924078"/>
              <a:ext cx="195657" cy="313578"/>
            </a:xfrm>
            <a:custGeom>
              <a:avLst/>
              <a:gdLst>
                <a:gd name="connsiteX0" fmla="*/ 295275 w 295275"/>
                <a:gd name="connsiteY0" fmla="*/ 0 h 154305"/>
                <a:gd name="connsiteX1" fmla="*/ 0 w 295275"/>
                <a:gd name="connsiteY1" fmla="*/ 154305 h 154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95275" h="154305">
                  <a:moveTo>
                    <a:pt x="295275" y="0"/>
                  </a:moveTo>
                  <a:lnTo>
                    <a:pt x="0" y="154305"/>
                  </a:lnTo>
                </a:path>
              </a:pathLst>
            </a:custGeom>
            <a:noFill/>
            <a:ln w="22225">
              <a:solidFill>
                <a:srgbClr val="00B0F0">
                  <a:alpha val="9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i="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78FD6B0D-E8A2-49C4-BF90-620A4AFDC7DD}"/>
                </a:ext>
              </a:extLst>
            </p:cNvPr>
            <p:cNvSpPr/>
            <p:nvPr/>
          </p:nvSpPr>
          <p:spPr>
            <a:xfrm flipV="1">
              <a:off x="3361790" y="1759252"/>
              <a:ext cx="195616" cy="101134"/>
            </a:xfrm>
            <a:custGeom>
              <a:avLst/>
              <a:gdLst>
                <a:gd name="connsiteX0" fmla="*/ 295275 w 295275"/>
                <a:gd name="connsiteY0" fmla="*/ 0 h 154305"/>
                <a:gd name="connsiteX1" fmla="*/ 0 w 295275"/>
                <a:gd name="connsiteY1" fmla="*/ 154305 h 154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95275" h="154305">
                  <a:moveTo>
                    <a:pt x="295275" y="0"/>
                  </a:moveTo>
                  <a:lnTo>
                    <a:pt x="0" y="154305"/>
                  </a:lnTo>
                </a:path>
              </a:pathLst>
            </a:custGeom>
            <a:noFill/>
            <a:ln w="22225">
              <a:solidFill>
                <a:srgbClr val="00B0F0">
                  <a:alpha val="9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i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4E7D4072-FE44-4206-834E-BC36091A0832}"/>
                </a:ext>
              </a:extLst>
            </p:cNvPr>
            <p:cNvSpPr/>
            <p:nvPr/>
          </p:nvSpPr>
          <p:spPr>
            <a:xfrm>
              <a:off x="3577332" y="1672733"/>
              <a:ext cx="49922" cy="187653"/>
            </a:xfrm>
            <a:custGeom>
              <a:avLst/>
              <a:gdLst>
                <a:gd name="connsiteX0" fmla="*/ 295275 w 295275"/>
                <a:gd name="connsiteY0" fmla="*/ 0 h 154305"/>
                <a:gd name="connsiteX1" fmla="*/ 0 w 295275"/>
                <a:gd name="connsiteY1" fmla="*/ 154305 h 154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95275" h="154305">
                  <a:moveTo>
                    <a:pt x="295275" y="0"/>
                  </a:moveTo>
                  <a:lnTo>
                    <a:pt x="0" y="154305"/>
                  </a:lnTo>
                </a:path>
              </a:pathLst>
            </a:custGeom>
            <a:noFill/>
            <a:ln w="15875">
              <a:solidFill>
                <a:srgbClr val="00B0F0">
                  <a:alpha val="9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i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883D259E-780C-4984-8745-FA1E2BBEAC48}"/>
                </a:ext>
              </a:extLst>
            </p:cNvPr>
            <p:cNvSpPr/>
            <p:nvPr/>
          </p:nvSpPr>
          <p:spPr>
            <a:xfrm flipH="1">
              <a:off x="3515825" y="1660910"/>
              <a:ext cx="74541" cy="199476"/>
            </a:xfrm>
            <a:custGeom>
              <a:avLst/>
              <a:gdLst>
                <a:gd name="connsiteX0" fmla="*/ 295275 w 295275"/>
                <a:gd name="connsiteY0" fmla="*/ 0 h 154305"/>
                <a:gd name="connsiteX1" fmla="*/ 0 w 295275"/>
                <a:gd name="connsiteY1" fmla="*/ 154305 h 154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95275" h="154305">
                  <a:moveTo>
                    <a:pt x="295275" y="0"/>
                  </a:moveTo>
                  <a:lnTo>
                    <a:pt x="0" y="154305"/>
                  </a:lnTo>
                </a:path>
              </a:pathLst>
            </a:custGeom>
            <a:noFill/>
            <a:ln w="15875">
              <a:solidFill>
                <a:srgbClr val="00B0F0">
                  <a:alpha val="9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i="0"/>
            </a:p>
          </p:txBody>
        </p: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F50AD0D3-15FC-45FD-B412-BC20B3F7F02E}"/>
                </a:ext>
              </a:extLst>
            </p:cNvPr>
            <p:cNvCxnSpPr>
              <a:cxnSpLocks/>
            </p:cNvCxnSpPr>
            <p:nvPr/>
          </p:nvCxnSpPr>
          <p:spPr>
            <a:xfrm>
              <a:off x="3565503" y="1860387"/>
              <a:ext cx="94292" cy="94292"/>
            </a:xfrm>
            <a:prstGeom prst="line">
              <a:avLst/>
            </a:prstGeom>
            <a:ln w="38100" cap="rnd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Arc 31">
              <a:extLst>
                <a:ext uri="{FF2B5EF4-FFF2-40B4-BE49-F238E27FC236}">
                  <a16:creationId xmlns:a16="http://schemas.microsoft.com/office/drawing/2014/main" id="{CAB4E53C-82A1-4A2C-BFA9-61255677C021}"/>
                </a:ext>
              </a:extLst>
            </p:cNvPr>
            <p:cNvSpPr/>
            <p:nvPr/>
          </p:nvSpPr>
          <p:spPr>
            <a:xfrm>
              <a:off x="3276429" y="1632404"/>
              <a:ext cx="685800" cy="685800"/>
            </a:xfrm>
            <a:prstGeom prst="arc">
              <a:avLst>
                <a:gd name="adj1" fmla="val 3591380"/>
                <a:gd name="adj2" fmla="val 12221575"/>
              </a:avLst>
            </a:prstGeom>
            <a:ln w="22225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i="0"/>
            </a:p>
          </p:txBody>
        </p:sp>
        <p:sp>
          <p:nvSpPr>
            <p:cNvPr id="33" name="Arc 32">
              <a:extLst>
                <a:ext uri="{FF2B5EF4-FFF2-40B4-BE49-F238E27FC236}">
                  <a16:creationId xmlns:a16="http://schemas.microsoft.com/office/drawing/2014/main" id="{4FA7AD7D-7D4E-45A2-8A9C-877A8D5DA115}"/>
                </a:ext>
              </a:extLst>
            </p:cNvPr>
            <p:cNvSpPr/>
            <p:nvPr/>
          </p:nvSpPr>
          <p:spPr>
            <a:xfrm>
              <a:off x="3266430" y="1638999"/>
              <a:ext cx="685800" cy="685800"/>
            </a:xfrm>
            <a:prstGeom prst="arc">
              <a:avLst>
                <a:gd name="adj1" fmla="val 17279373"/>
                <a:gd name="adj2" fmla="val 2345044"/>
              </a:avLst>
            </a:prstGeom>
            <a:ln w="22225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i="0"/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9CB4E66F-17DC-4BBB-B8C2-EFC0638A549A}"/>
              </a:ext>
            </a:extLst>
          </p:cNvPr>
          <p:cNvGrpSpPr/>
          <p:nvPr/>
        </p:nvGrpSpPr>
        <p:grpSpPr>
          <a:xfrm>
            <a:off x="9312135" y="1806210"/>
            <a:ext cx="731520" cy="731520"/>
            <a:chOff x="7684911" y="1586308"/>
            <a:chExt cx="731520" cy="731520"/>
          </a:xfrm>
        </p:grpSpPr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62D0E282-25E1-44F2-B216-922DF72CB54E}"/>
                </a:ext>
              </a:extLst>
            </p:cNvPr>
            <p:cNvSpPr/>
            <p:nvPr/>
          </p:nvSpPr>
          <p:spPr>
            <a:xfrm>
              <a:off x="7684911" y="1586308"/>
              <a:ext cx="731520" cy="731520"/>
            </a:xfrm>
            <a:prstGeom prst="ellipse">
              <a:avLst/>
            </a:prstGeom>
            <a:solidFill>
              <a:srgbClr val="0084A8">
                <a:alpha val="90000"/>
              </a:srgbClr>
            </a:solidFill>
            <a:ln w="222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i="0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0C9F6AA0-70A2-4318-9211-411EABB943B2}"/>
                </a:ext>
              </a:extLst>
            </p:cNvPr>
            <p:cNvSpPr/>
            <p:nvPr/>
          </p:nvSpPr>
          <p:spPr>
            <a:xfrm>
              <a:off x="7816362" y="1603687"/>
              <a:ext cx="449580" cy="318135"/>
            </a:xfrm>
            <a:custGeom>
              <a:avLst/>
              <a:gdLst>
                <a:gd name="connsiteX0" fmla="*/ 0 w 449580"/>
                <a:gd name="connsiteY0" fmla="*/ 85725 h 318135"/>
                <a:gd name="connsiteX1" fmla="*/ 236220 w 449580"/>
                <a:gd name="connsiteY1" fmla="*/ 318135 h 318135"/>
                <a:gd name="connsiteX2" fmla="*/ 449580 w 449580"/>
                <a:gd name="connsiteY2" fmla="*/ 81915 h 318135"/>
                <a:gd name="connsiteX3" fmla="*/ 382905 w 449580"/>
                <a:gd name="connsiteY3" fmla="*/ 32385 h 318135"/>
                <a:gd name="connsiteX4" fmla="*/ 310515 w 449580"/>
                <a:gd name="connsiteY4" fmla="*/ 7620 h 318135"/>
                <a:gd name="connsiteX5" fmla="*/ 249555 w 449580"/>
                <a:gd name="connsiteY5" fmla="*/ 0 h 318135"/>
                <a:gd name="connsiteX6" fmla="*/ 184785 w 449580"/>
                <a:gd name="connsiteY6" fmla="*/ 1905 h 318135"/>
                <a:gd name="connsiteX7" fmla="*/ 106680 w 449580"/>
                <a:gd name="connsiteY7" fmla="*/ 26670 h 318135"/>
                <a:gd name="connsiteX8" fmla="*/ 0 w 449580"/>
                <a:gd name="connsiteY8" fmla="*/ 85725 h 3181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580" h="318135">
                  <a:moveTo>
                    <a:pt x="0" y="85725"/>
                  </a:moveTo>
                  <a:lnTo>
                    <a:pt x="236220" y="318135"/>
                  </a:lnTo>
                  <a:lnTo>
                    <a:pt x="449580" y="81915"/>
                  </a:lnTo>
                  <a:lnTo>
                    <a:pt x="382905" y="32385"/>
                  </a:lnTo>
                  <a:lnTo>
                    <a:pt x="310515" y="7620"/>
                  </a:lnTo>
                  <a:lnTo>
                    <a:pt x="249555" y="0"/>
                  </a:lnTo>
                  <a:lnTo>
                    <a:pt x="184785" y="1905"/>
                  </a:lnTo>
                  <a:lnTo>
                    <a:pt x="106680" y="26670"/>
                  </a:lnTo>
                  <a:lnTo>
                    <a:pt x="0" y="85725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i="0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68CD580D-03B2-4B7C-92CF-D046375E886E}"/>
                </a:ext>
              </a:extLst>
            </p:cNvPr>
            <p:cNvSpPr/>
            <p:nvPr/>
          </p:nvSpPr>
          <p:spPr>
            <a:xfrm>
              <a:off x="7700697" y="1767066"/>
              <a:ext cx="546735" cy="523875"/>
            </a:xfrm>
            <a:custGeom>
              <a:avLst/>
              <a:gdLst>
                <a:gd name="connsiteX0" fmla="*/ 59055 w 546735"/>
                <a:gd name="connsiteY0" fmla="*/ 0 h 523875"/>
                <a:gd name="connsiteX1" fmla="*/ 546735 w 546735"/>
                <a:gd name="connsiteY1" fmla="*/ 453390 h 523875"/>
                <a:gd name="connsiteX2" fmla="*/ 470535 w 546735"/>
                <a:gd name="connsiteY2" fmla="*/ 506730 h 523875"/>
                <a:gd name="connsiteX3" fmla="*/ 382905 w 546735"/>
                <a:gd name="connsiteY3" fmla="*/ 523875 h 523875"/>
                <a:gd name="connsiteX4" fmla="*/ 264795 w 546735"/>
                <a:gd name="connsiteY4" fmla="*/ 512445 h 523875"/>
                <a:gd name="connsiteX5" fmla="*/ 165735 w 546735"/>
                <a:gd name="connsiteY5" fmla="*/ 472440 h 523875"/>
                <a:gd name="connsiteX6" fmla="*/ 97155 w 546735"/>
                <a:gd name="connsiteY6" fmla="*/ 415290 h 523875"/>
                <a:gd name="connsiteX7" fmla="*/ 49530 w 546735"/>
                <a:gd name="connsiteY7" fmla="*/ 358140 h 523875"/>
                <a:gd name="connsiteX8" fmla="*/ 15240 w 546735"/>
                <a:gd name="connsiteY8" fmla="*/ 289560 h 523875"/>
                <a:gd name="connsiteX9" fmla="*/ 0 w 546735"/>
                <a:gd name="connsiteY9" fmla="*/ 224790 h 523875"/>
                <a:gd name="connsiteX10" fmla="*/ 0 w 546735"/>
                <a:gd name="connsiteY10" fmla="*/ 161925 h 523875"/>
                <a:gd name="connsiteX11" fmla="*/ 26670 w 546735"/>
                <a:gd name="connsiteY11" fmla="*/ 70485 h 523875"/>
                <a:gd name="connsiteX12" fmla="*/ 59055 w 546735"/>
                <a:gd name="connsiteY12" fmla="*/ 0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46735" h="523875">
                  <a:moveTo>
                    <a:pt x="59055" y="0"/>
                  </a:moveTo>
                  <a:lnTo>
                    <a:pt x="546735" y="453390"/>
                  </a:lnTo>
                  <a:lnTo>
                    <a:pt x="470535" y="506730"/>
                  </a:lnTo>
                  <a:lnTo>
                    <a:pt x="382905" y="523875"/>
                  </a:lnTo>
                  <a:lnTo>
                    <a:pt x="264795" y="512445"/>
                  </a:lnTo>
                  <a:lnTo>
                    <a:pt x="165735" y="472440"/>
                  </a:lnTo>
                  <a:lnTo>
                    <a:pt x="97155" y="415290"/>
                  </a:lnTo>
                  <a:lnTo>
                    <a:pt x="49530" y="358140"/>
                  </a:lnTo>
                  <a:lnTo>
                    <a:pt x="15240" y="289560"/>
                  </a:lnTo>
                  <a:lnTo>
                    <a:pt x="0" y="224790"/>
                  </a:lnTo>
                  <a:lnTo>
                    <a:pt x="0" y="161925"/>
                  </a:lnTo>
                  <a:lnTo>
                    <a:pt x="26670" y="70485"/>
                  </a:lnTo>
                  <a:lnTo>
                    <a:pt x="59055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i="0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0ADCC432-D8C1-463E-B1CE-AFB2355F768E}"/>
                </a:ext>
              </a:extLst>
            </p:cNvPr>
            <p:cNvSpPr/>
            <p:nvPr/>
          </p:nvSpPr>
          <p:spPr>
            <a:xfrm flipV="1">
              <a:off x="7768949" y="1729510"/>
              <a:ext cx="482292" cy="443846"/>
            </a:xfrm>
            <a:custGeom>
              <a:avLst/>
              <a:gdLst>
                <a:gd name="connsiteX0" fmla="*/ 295275 w 295275"/>
                <a:gd name="connsiteY0" fmla="*/ 0 h 154305"/>
                <a:gd name="connsiteX1" fmla="*/ 0 w 295275"/>
                <a:gd name="connsiteY1" fmla="*/ 154305 h 154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95275" h="154305">
                  <a:moveTo>
                    <a:pt x="295275" y="0"/>
                  </a:moveTo>
                  <a:lnTo>
                    <a:pt x="0" y="154305"/>
                  </a:lnTo>
                </a:path>
              </a:pathLst>
            </a:custGeom>
            <a:noFill/>
            <a:ln w="2222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i="0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2D623BBD-9FBF-47B0-BED0-AC770744E424}"/>
                </a:ext>
              </a:extLst>
            </p:cNvPr>
            <p:cNvSpPr/>
            <p:nvPr/>
          </p:nvSpPr>
          <p:spPr>
            <a:xfrm>
              <a:off x="8083235" y="1866214"/>
              <a:ext cx="265313" cy="140771"/>
            </a:xfrm>
            <a:custGeom>
              <a:avLst/>
              <a:gdLst>
                <a:gd name="connsiteX0" fmla="*/ 295275 w 295275"/>
                <a:gd name="connsiteY0" fmla="*/ 0 h 154305"/>
                <a:gd name="connsiteX1" fmla="*/ 0 w 295275"/>
                <a:gd name="connsiteY1" fmla="*/ 154305 h 154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95275" h="154305">
                  <a:moveTo>
                    <a:pt x="295275" y="0"/>
                  </a:moveTo>
                  <a:lnTo>
                    <a:pt x="0" y="154305"/>
                  </a:lnTo>
                </a:path>
              </a:pathLst>
            </a:custGeom>
            <a:noFill/>
            <a:ln w="2222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i="0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B6AC994F-A3C8-42AF-9163-86A2D9F77C2E}"/>
                </a:ext>
              </a:extLst>
            </p:cNvPr>
            <p:cNvSpPr/>
            <p:nvPr/>
          </p:nvSpPr>
          <p:spPr>
            <a:xfrm>
              <a:off x="8152182" y="1726297"/>
              <a:ext cx="153419" cy="254678"/>
            </a:xfrm>
            <a:custGeom>
              <a:avLst/>
              <a:gdLst>
                <a:gd name="connsiteX0" fmla="*/ 295275 w 295275"/>
                <a:gd name="connsiteY0" fmla="*/ 0 h 154305"/>
                <a:gd name="connsiteX1" fmla="*/ 0 w 295275"/>
                <a:gd name="connsiteY1" fmla="*/ 154305 h 154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95275" h="154305">
                  <a:moveTo>
                    <a:pt x="295275" y="0"/>
                  </a:moveTo>
                  <a:lnTo>
                    <a:pt x="0" y="154305"/>
                  </a:lnTo>
                </a:path>
              </a:pathLst>
            </a:custGeom>
            <a:noFill/>
            <a:ln w="158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i="0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696ADCF9-3FE1-4BBC-B68D-2CA163C6B3AA}"/>
                </a:ext>
              </a:extLst>
            </p:cNvPr>
            <p:cNvSpPr/>
            <p:nvPr/>
          </p:nvSpPr>
          <p:spPr>
            <a:xfrm flipV="1">
              <a:off x="8110648" y="2002222"/>
              <a:ext cx="227896" cy="45719"/>
            </a:xfrm>
            <a:custGeom>
              <a:avLst/>
              <a:gdLst>
                <a:gd name="connsiteX0" fmla="*/ 295275 w 295275"/>
                <a:gd name="connsiteY0" fmla="*/ 0 h 154305"/>
                <a:gd name="connsiteX1" fmla="*/ 0 w 295275"/>
                <a:gd name="connsiteY1" fmla="*/ 154305 h 154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95275" h="154305">
                  <a:moveTo>
                    <a:pt x="295275" y="0"/>
                  </a:moveTo>
                  <a:lnTo>
                    <a:pt x="0" y="154305"/>
                  </a:lnTo>
                </a:path>
              </a:pathLst>
            </a:custGeom>
            <a:noFill/>
            <a:ln w="158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i="0"/>
            </a:p>
          </p:txBody>
        </p:sp>
        <p:sp>
          <p:nvSpPr>
            <p:cNvPr id="44" name="Arc 43">
              <a:extLst>
                <a:ext uri="{FF2B5EF4-FFF2-40B4-BE49-F238E27FC236}">
                  <a16:creationId xmlns:a16="http://schemas.microsoft.com/office/drawing/2014/main" id="{5316CD18-1143-4598-AEE2-4EB1D2325B46}"/>
                </a:ext>
              </a:extLst>
            </p:cNvPr>
            <p:cNvSpPr/>
            <p:nvPr/>
          </p:nvSpPr>
          <p:spPr>
            <a:xfrm>
              <a:off x="7708511" y="1606954"/>
              <a:ext cx="685800" cy="685800"/>
            </a:xfrm>
            <a:prstGeom prst="arc">
              <a:avLst>
                <a:gd name="adj1" fmla="val 13827946"/>
                <a:gd name="adj2" fmla="val 18502438"/>
              </a:avLst>
            </a:prstGeom>
            <a:ln w="22225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i="0"/>
            </a:p>
          </p:txBody>
        </p:sp>
        <p:sp>
          <p:nvSpPr>
            <p:cNvPr id="45" name="Arc 44">
              <a:extLst>
                <a:ext uri="{FF2B5EF4-FFF2-40B4-BE49-F238E27FC236}">
                  <a16:creationId xmlns:a16="http://schemas.microsoft.com/office/drawing/2014/main" id="{F35F7528-4952-448E-AB7F-D86BCF47F5C6}"/>
                </a:ext>
              </a:extLst>
            </p:cNvPr>
            <p:cNvSpPr/>
            <p:nvPr/>
          </p:nvSpPr>
          <p:spPr>
            <a:xfrm>
              <a:off x="7707312" y="1604605"/>
              <a:ext cx="685800" cy="685800"/>
            </a:xfrm>
            <a:prstGeom prst="arc">
              <a:avLst>
                <a:gd name="adj1" fmla="val 3255866"/>
                <a:gd name="adj2" fmla="val 12740372"/>
              </a:avLst>
            </a:prstGeom>
            <a:ln w="22225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i="0"/>
            </a:p>
          </p:txBody>
        </p:sp>
      </p:grpSp>
      <p:sp>
        <p:nvSpPr>
          <p:cNvPr id="50" name="Rounded Rectangle 42">
            <a:extLst>
              <a:ext uri="{FF2B5EF4-FFF2-40B4-BE49-F238E27FC236}">
                <a16:creationId xmlns:a16="http://schemas.microsoft.com/office/drawing/2014/main" id="{D1F36B81-DC11-44E7-A046-F60A8FD5FC92}"/>
              </a:ext>
            </a:extLst>
          </p:cNvPr>
          <p:cNvSpPr/>
          <p:nvPr/>
        </p:nvSpPr>
        <p:spPr>
          <a:xfrm>
            <a:off x="1355868" y="2666013"/>
            <a:ext cx="2103120" cy="27432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1600" b="1" i="0">
                <a:latin typeface="Arial Narrow" panose="020B0606020202030204" pitchFamily="34" charset="0"/>
              </a:rPr>
              <a:t>Minimum depth</a:t>
            </a:r>
            <a:endParaRPr lang="en-US" sz="1600" i="0">
              <a:latin typeface="Arial Narrow" panose="020B0606020202030204" pitchFamily="34" charset="0"/>
            </a:endParaRPr>
          </a:p>
        </p:txBody>
      </p:sp>
      <p:sp>
        <p:nvSpPr>
          <p:cNvPr id="51" name="Rounded Rectangle 42">
            <a:extLst>
              <a:ext uri="{FF2B5EF4-FFF2-40B4-BE49-F238E27FC236}">
                <a16:creationId xmlns:a16="http://schemas.microsoft.com/office/drawing/2014/main" id="{3035F980-4FE3-412F-B534-4A17AB679A84}"/>
              </a:ext>
            </a:extLst>
          </p:cNvPr>
          <p:cNvSpPr/>
          <p:nvPr/>
        </p:nvSpPr>
        <p:spPr>
          <a:xfrm>
            <a:off x="3968225" y="1322464"/>
            <a:ext cx="1645920" cy="365760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b="1" i="0">
                <a:latin typeface="Arial Narrow" panose="020B0606020202030204" pitchFamily="34" charset="0"/>
              </a:rPr>
              <a:t>Panama</a:t>
            </a:r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52" name="Rounded Rectangle 42">
            <a:extLst>
              <a:ext uri="{FF2B5EF4-FFF2-40B4-BE49-F238E27FC236}">
                <a16:creationId xmlns:a16="http://schemas.microsoft.com/office/drawing/2014/main" id="{71A6966C-2483-4D3E-890B-092A0689B08A}"/>
              </a:ext>
            </a:extLst>
          </p:cNvPr>
          <p:cNvSpPr/>
          <p:nvPr/>
        </p:nvSpPr>
        <p:spPr>
          <a:xfrm>
            <a:off x="6379059" y="1322464"/>
            <a:ext cx="1645920" cy="365760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b="1" i="0">
                <a:latin typeface="Arial Narrow" panose="020B0606020202030204" pitchFamily="34" charset="0"/>
              </a:rPr>
              <a:t>Suez</a:t>
            </a:r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53" name="Rounded Rectangle 42">
            <a:extLst>
              <a:ext uri="{FF2B5EF4-FFF2-40B4-BE49-F238E27FC236}">
                <a16:creationId xmlns:a16="http://schemas.microsoft.com/office/drawing/2014/main" id="{55C14D97-16C0-4AD0-A6A0-47138B37FB8D}"/>
              </a:ext>
            </a:extLst>
          </p:cNvPr>
          <p:cNvSpPr/>
          <p:nvPr/>
        </p:nvSpPr>
        <p:spPr>
          <a:xfrm>
            <a:off x="8819594" y="1322464"/>
            <a:ext cx="1645920" cy="365760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b="1" i="0">
                <a:latin typeface="Arial Narrow" panose="020B0606020202030204" pitchFamily="34" charset="0"/>
              </a:rPr>
              <a:t>Malacca</a:t>
            </a:r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EECBA33B-E2ED-4BAF-8F8B-56F73B0308F3}"/>
              </a:ext>
            </a:extLst>
          </p:cNvPr>
          <p:cNvSpPr/>
          <p:nvPr/>
        </p:nvSpPr>
        <p:spPr>
          <a:xfrm>
            <a:off x="3579490" y="2627804"/>
            <a:ext cx="244650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1600" i="0">
                <a:latin typeface="Arial Narrow" panose="020B0606020202030204" pitchFamily="34" charset="0"/>
              </a:rPr>
              <a:t>12 m (40 feet) / 15.2 (50 feet)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AA0C97D0-9A96-4746-81A2-C7812A3065EE}"/>
              </a:ext>
            </a:extLst>
          </p:cNvPr>
          <p:cNvSpPr/>
          <p:nvPr/>
        </p:nvSpPr>
        <p:spPr>
          <a:xfrm>
            <a:off x="6581290" y="2634509"/>
            <a:ext cx="122661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1600" i="0">
                <a:latin typeface="Arial Narrow" panose="020B0606020202030204" pitchFamily="34" charset="0"/>
              </a:rPr>
              <a:t>24 m (78 feet)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931B6ADF-11AD-4922-AC25-8DD70BAFB0A2}"/>
              </a:ext>
            </a:extLst>
          </p:cNvPr>
          <p:cNvSpPr/>
          <p:nvPr/>
        </p:nvSpPr>
        <p:spPr>
          <a:xfrm>
            <a:off x="9038440" y="2634396"/>
            <a:ext cx="122661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1600" i="0" dirty="0">
                <a:latin typeface="Arial Narrow" panose="020B0606020202030204" pitchFamily="34" charset="0"/>
              </a:rPr>
              <a:t>25 m (82 feet)</a:t>
            </a:r>
          </a:p>
        </p:txBody>
      </p:sp>
      <p:sp>
        <p:nvSpPr>
          <p:cNvPr id="57" name="Rounded Rectangle 42">
            <a:extLst>
              <a:ext uri="{FF2B5EF4-FFF2-40B4-BE49-F238E27FC236}">
                <a16:creationId xmlns:a16="http://schemas.microsoft.com/office/drawing/2014/main" id="{AE2756B2-B569-4A46-87F6-DAE2F38DF685}"/>
              </a:ext>
            </a:extLst>
          </p:cNvPr>
          <p:cNvSpPr/>
          <p:nvPr/>
        </p:nvSpPr>
        <p:spPr>
          <a:xfrm>
            <a:off x="1355868" y="3051088"/>
            <a:ext cx="2103120" cy="27432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1600" b="1" i="0">
                <a:latin typeface="Arial Narrow" panose="020B0606020202030204" pitchFamily="34" charset="0"/>
              </a:rPr>
              <a:t>Length</a:t>
            </a:r>
            <a:endParaRPr lang="en-US" sz="1600" i="0">
              <a:latin typeface="Arial Narrow" panose="020B0606020202030204" pitchFamily="34" charset="0"/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B3B832D7-71A6-4927-9BBB-D15C9D0947FA}"/>
              </a:ext>
            </a:extLst>
          </p:cNvPr>
          <p:cNvSpPr/>
          <p:nvPr/>
        </p:nvSpPr>
        <p:spPr>
          <a:xfrm>
            <a:off x="4426082" y="3000754"/>
            <a:ext cx="64152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1600" i="0">
                <a:latin typeface="Arial Narrow" panose="020B0606020202030204" pitchFamily="34" charset="0"/>
              </a:rPr>
              <a:t>64 km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1DCABE4B-9FF9-4960-8D4F-77104681DB75}"/>
              </a:ext>
            </a:extLst>
          </p:cNvPr>
          <p:cNvSpPr/>
          <p:nvPr/>
        </p:nvSpPr>
        <p:spPr>
          <a:xfrm>
            <a:off x="6828829" y="3000754"/>
            <a:ext cx="73449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1600" i="0">
                <a:latin typeface="Arial Narrow" panose="020B0606020202030204" pitchFamily="34" charset="0"/>
              </a:rPr>
              <a:t>193 km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3408DEE8-D340-4EDE-8604-51E23A80EC5F}"/>
              </a:ext>
            </a:extLst>
          </p:cNvPr>
          <p:cNvSpPr/>
          <p:nvPr/>
        </p:nvSpPr>
        <p:spPr>
          <a:xfrm>
            <a:off x="9275306" y="3000754"/>
            <a:ext cx="73449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1600" i="0">
                <a:latin typeface="Arial Narrow" panose="020B0606020202030204" pitchFamily="34" charset="0"/>
              </a:rPr>
              <a:t>800 km</a:t>
            </a:r>
          </a:p>
        </p:txBody>
      </p:sp>
      <p:sp>
        <p:nvSpPr>
          <p:cNvPr id="61" name="Rounded Rectangle 42">
            <a:extLst>
              <a:ext uri="{FF2B5EF4-FFF2-40B4-BE49-F238E27FC236}">
                <a16:creationId xmlns:a16="http://schemas.microsoft.com/office/drawing/2014/main" id="{9C068662-FE3B-45CA-924D-ACBB0B14AA5E}"/>
              </a:ext>
            </a:extLst>
          </p:cNvPr>
          <p:cNvSpPr/>
          <p:nvPr/>
        </p:nvSpPr>
        <p:spPr>
          <a:xfrm>
            <a:off x="1355868" y="3436163"/>
            <a:ext cx="2103120" cy="27432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1600" b="1" i="0">
                <a:latin typeface="Arial Narrow" panose="020B0606020202030204" pitchFamily="34" charset="0"/>
              </a:rPr>
              <a:t>Standard</a:t>
            </a:r>
            <a:endParaRPr lang="en-US" sz="1600" i="0">
              <a:latin typeface="Arial Narrow" panose="020B0606020202030204" pitchFamily="34" charset="0"/>
            </a:endParaRP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5E6A2FD4-1268-46B3-A921-D8541655521E}"/>
              </a:ext>
            </a:extLst>
          </p:cNvPr>
          <p:cNvSpPr/>
          <p:nvPr/>
        </p:nvSpPr>
        <p:spPr>
          <a:xfrm>
            <a:off x="3699708" y="3377329"/>
            <a:ext cx="213391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1600" i="0">
                <a:latin typeface="Arial Narrow" panose="020B0606020202030204" pitchFamily="34" charset="0"/>
              </a:rPr>
              <a:t>Panamax / New-Panamax</a:t>
            </a: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6311D55A-ACAA-4ED5-9076-D3151524C862}"/>
              </a:ext>
            </a:extLst>
          </p:cNvPr>
          <p:cNvSpPr/>
          <p:nvPr/>
        </p:nvSpPr>
        <p:spPr>
          <a:xfrm>
            <a:off x="6733751" y="3383086"/>
            <a:ext cx="94128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1600" i="0">
                <a:latin typeface="Arial Narrow" panose="020B0606020202030204" pitchFamily="34" charset="0"/>
              </a:rPr>
              <a:t>Suez-max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6408CDA0-D5E3-462C-86B2-E6DEF8666405}"/>
              </a:ext>
            </a:extLst>
          </p:cNvPr>
          <p:cNvSpPr/>
          <p:nvPr/>
        </p:nvSpPr>
        <p:spPr>
          <a:xfrm>
            <a:off x="9062319" y="3381267"/>
            <a:ext cx="118333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i="0">
                <a:latin typeface="Arial Narrow" panose="020B0606020202030204" pitchFamily="34" charset="0"/>
              </a:rPr>
              <a:t>Malacca-max</a:t>
            </a:r>
            <a:endParaRPr lang="en-US" sz="1600" i="0"/>
          </a:p>
        </p:txBody>
      </p:sp>
      <p:sp>
        <p:nvSpPr>
          <p:cNvPr id="65" name="Rounded Rectangle 42">
            <a:extLst>
              <a:ext uri="{FF2B5EF4-FFF2-40B4-BE49-F238E27FC236}">
                <a16:creationId xmlns:a16="http://schemas.microsoft.com/office/drawing/2014/main" id="{D500550D-D3FD-4989-A8BB-FC3620CC0EF0}"/>
              </a:ext>
            </a:extLst>
          </p:cNvPr>
          <p:cNvSpPr/>
          <p:nvPr/>
        </p:nvSpPr>
        <p:spPr>
          <a:xfrm>
            <a:off x="1355868" y="3821238"/>
            <a:ext cx="2103120" cy="27432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1600" b="1" i="0">
                <a:latin typeface="Arial Narrow" panose="020B0606020202030204" pitchFamily="34" charset="0"/>
              </a:rPr>
              <a:t>Ship capacity</a:t>
            </a:r>
            <a:endParaRPr lang="en-US" sz="1600" i="0">
              <a:latin typeface="Arial Narrow" panose="020B0606020202030204" pitchFamily="34" charset="0"/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AE4B7BE6-D3BA-46D6-B55D-D21981A3D4F2}"/>
              </a:ext>
            </a:extLst>
          </p:cNvPr>
          <p:cNvSpPr/>
          <p:nvPr/>
        </p:nvSpPr>
        <p:spPr>
          <a:xfrm>
            <a:off x="3745137" y="3789399"/>
            <a:ext cx="204306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1600" i="0">
                <a:latin typeface="Arial Narrow" panose="020B0606020202030204" pitchFamily="34" charset="0"/>
              </a:rPr>
              <a:t>65,000 dwt / 119,000 dwt</a:t>
            </a: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C56BD849-C86F-4598-A9D2-7ACCD70CCB39}"/>
              </a:ext>
            </a:extLst>
          </p:cNvPr>
          <p:cNvSpPr/>
          <p:nvPr/>
        </p:nvSpPr>
        <p:spPr>
          <a:xfrm>
            <a:off x="6715930" y="3785530"/>
            <a:ext cx="109677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1600" i="0">
                <a:latin typeface="Arial Narrow" panose="020B0606020202030204" pitchFamily="34" charset="0"/>
              </a:rPr>
              <a:t>240,000 dwt</a:t>
            </a: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723D1CD2-BDBB-4CE7-9DE4-91D49F832DB5}"/>
              </a:ext>
            </a:extLst>
          </p:cNvPr>
          <p:cNvSpPr/>
          <p:nvPr/>
        </p:nvSpPr>
        <p:spPr>
          <a:xfrm>
            <a:off x="9105599" y="3780296"/>
            <a:ext cx="109677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1600" i="0">
                <a:latin typeface="Arial Narrow" panose="020B0606020202030204" pitchFamily="34" charset="0"/>
              </a:rPr>
              <a:t>300,000 dwt</a:t>
            </a:r>
          </a:p>
        </p:txBody>
      </p:sp>
      <p:sp>
        <p:nvSpPr>
          <p:cNvPr id="69" name="Rounded Rectangle 42">
            <a:extLst>
              <a:ext uri="{FF2B5EF4-FFF2-40B4-BE49-F238E27FC236}">
                <a16:creationId xmlns:a16="http://schemas.microsoft.com/office/drawing/2014/main" id="{74B34675-474F-448D-A21B-66377204E344}"/>
              </a:ext>
            </a:extLst>
          </p:cNvPr>
          <p:cNvSpPr/>
          <p:nvPr/>
        </p:nvSpPr>
        <p:spPr>
          <a:xfrm>
            <a:off x="1355868" y="4206313"/>
            <a:ext cx="2103120" cy="27432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1600" b="1" i="0">
                <a:latin typeface="Arial Narrow" panose="020B0606020202030204" pitchFamily="34" charset="0"/>
              </a:rPr>
              <a:t>TEU equivalent</a:t>
            </a:r>
            <a:endParaRPr lang="en-US" sz="1600" i="0">
              <a:latin typeface="Arial Narrow" panose="020B0606020202030204" pitchFamily="34" charset="0"/>
            </a:endParaRP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55370A61-F480-4759-99F0-D8C632706D36}"/>
              </a:ext>
            </a:extLst>
          </p:cNvPr>
          <p:cNvSpPr/>
          <p:nvPr/>
        </p:nvSpPr>
        <p:spPr>
          <a:xfrm>
            <a:off x="4124849" y="4169506"/>
            <a:ext cx="125386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1600" i="0">
                <a:latin typeface="Arial Narrow" panose="020B0606020202030204" pitchFamily="34" charset="0"/>
              </a:rPr>
              <a:t>4,500 / 12,500</a:t>
            </a: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A7D629E0-0735-4801-9510-4E2349601AFA}"/>
              </a:ext>
            </a:extLst>
          </p:cNvPr>
          <p:cNvSpPr/>
          <p:nvPr/>
        </p:nvSpPr>
        <p:spPr>
          <a:xfrm>
            <a:off x="6871303" y="4169506"/>
            <a:ext cx="69602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1600" i="0">
                <a:latin typeface="Arial Narrow" panose="020B0606020202030204" pitchFamily="34" charset="0"/>
              </a:rPr>
              <a:t>22,000</a:t>
            </a: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6E1B4749-AD89-4448-90E1-4CD130973599}"/>
              </a:ext>
            </a:extLst>
          </p:cNvPr>
          <p:cNvSpPr/>
          <p:nvPr/>
        </p:nvSpPr>
        <p:spPr>
          <a:xfrm>
            <a:off x="9311088" y="4169612"/>
            <a:ext cx="69602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1600" i="0" dirty="0">
                <a:latin typeface="Arial Narrow" panose="020B0606020202030204" pitchFamily="34" charset="0"/>
              </a:rPr>
              <a:t>25,000</a:t>
            </a:r>
          </a:p>
        </p:txBody>
      </p:sp>
      <p:sp>
        <p:nvSpPr>
          <p:cNvPr id="73" name="Rounded Rectangle 42">
            <a:extLst>
              <a:ext uri="{FF2B5EF4-FFF2-40B4-BE49-F238E27FC236}">
                <a16:creationId xmlns:a16="http://schemas.microsoft.com/office/drawing/2014/main" id="{8B2AF283-E97A-4AD3-919F-FBA6D87159D0}"/>
              </a:ext>
            </a:extLst>
          </p:cNvPr>
          <p:cNvSpPr/>
          <p:nvPr/>
        </p:nvSpPr>
        <p:spPr>
          <a:xfrm>
            <a:off x="1355868" y="4591388"/>
            <a:ext cx="2103120" cy="27432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1600" b="1" i="0">
                <a:latin typeface="Arial Narrow" panose="020B0606020202030204" pitchFamily="34" charset="0"/>
              </a:rPr>
              <a:t>Transit capacity</a:t>
            </a:r>
            <a:endParaRPr lang="en-US" sz="1600" i="0">
              <a:latin typeface="Arial Narrow" panose="020B0606020202030204" pitchFamily="34" charset="0"/>
            </a:endParaRP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4FC88220-2B5C-485E-9FAC-D73F568C511A}"/>
              </a:ext>
            </a:extLst>
          </p:cNvPr>
          <p:cNvSpPr/>
          <p:nvPr/>
        </p:nvSpPr>
        <p:spPr>
          <a:xfrm>
            <a:off x="4100803" y="4555551"/>
            <a:ext cx="130195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1600" i="0">
                <a:latin typeface="Arial Narrow" panose="020B0606020202030204" pitchFamily="34" charset="0"/>
              </a:rPr>
              <a:t>45 / 57 per day</a:t>
            </a: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5B4A0520-7484-480A-B5EA-8BDA9667017A}"/>
              </a:ext>
            </a:extLst>
          </p:cNvPr>
          <p:cNvSpPr/>
          <p:nvPr/>
        </p:nvSpPr>
        <p:spPr>
          <a:xfrm>
            <a:off x="6637407" y="4555551"/>
            <a:ext cx="106952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1600" i="0">
                <a:latin typeface="Arial Narrow" panose="020B0606020202030204" pitchFamily="34" charset="0"/>
              </a:rPr>
              <a:t>100 per day</a:t>
            </a: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1247940C-027B-4FD8-A4F1-05FE3D2800C5}"/>
              </a:ext>
            </a:extLst>
          </p:cNvPr>
          <p:cNvSpPr/>
          <p:nvPr/>
        </p:nvSpPr>
        <p:spPr>
          <a:xfrm>
            <a:off x="9119224" y="4555551"/>
            <a:ext cx="106952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1600" i="0">
                <a:latin typeface="Arial Narrow" panose="020B0606020202030204" pitchFamily="34" charset="0"/>
              </a:rPr>
              <a:t>800 per day</a:t>
            </a:r>
          </a:p>
        </p:txBody>
      </p:sp>
      <p:sp>
        <p:nvSpPr>
          <p:cNvPr id="77" name="Rounded Rectangle 42">
            <a:extLst>
              <a:ext uri="{FF2B5EF4-FFF2-40B4-BE49-F238E27FC236}">
                <a16:creationId xmlns:a16="http://schemas.microsoft.com/office/drawing/2014/main" id="{0095FD89-8359-44DD-B454-5BCD2E1B63B2}"/>
              </a:ext>
            </a:extLst>
          </p:cNvPr>
          <p:cNvSpPr/>
          <p:nvPr/>
        </p:nvSpPr>
        <p:spPr>
          <a:xfrm>
            <a:off x="1355868" y="4976463"/>
            <a:ext cx="2103120" cy="27432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1600" b="1" i="0">
                <a:latin typeface="Arial Narrow" panose="020B0606020202030204" pitchFamily="34" charset="0"/>
              </a:rPr>
              <a:t># transits (day | year)</a:t>
            </a:r>
            <a:endParaRPr lang="en-US" sz="1600" i="0">
              <a:latin typeface="Arial Narrow" panose="020B0606020202030204" pitchFamily="34" charset="0"/>
            </a:endParaRP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0BF1F5C0-17EB-4AD5-8FE8-9BAB228C6415}"/>
              </a:ext>
            </a:extLst>
          </p:cNvPr>
          <p:cNvSpPr/>
          <p:nvPr/>
        </p:nvSpPr>
        <p:spPr>
          <a:xfrm>
            <a:off x="4257553" y="4958706"/>
            <a:ext cx="101822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1600" i="0">
                <a:latin typeface="Arial Narrow" panose="020B0606020202030204" pitchFamily="34" charset="0"/>
              </a:rPr>
              <a:t>36 | 14,000</a:t>
            </a: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1F4E4A0F-F295-4EC5-B3AD-ECBE086572DB}"/>
              </a:ext>
            </a:extLst>
          </p:cNvPr>
          <p:cNvSpPr/>
          <p:nvPr/>
        </p:nvSpPr>
        <p:spPr>
          <a:xfrm>
            <a:off x="6729730" y="4958706"/>
            <a:ext cx="101822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1600" i="0">
                <a:latin typeface="Arial Narrow" panose="020B0606020202030204" pitchFamily="34" charset="0"/>
              </a:rPr>
              <a:t>47 | 18,000</a:t>
            </a: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03D6E400-1A56-4169-9689-07B961FA96BC}"/>
              </a:ext>
            </a:extLst>
          </p:cNvPr>
          <p:cNvSpPr/>
          <p:nvPr/>
        </p:nvSpPr>
        <p:spPr>
          <a:xfrm>
            <a:off x="9158823" y="4958706"/>
            <a:ext cx="111120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1600" i="0">
                <a:latin typeface="Arial Narrow" panose="020B0606020202030204" pitchFamily="34" charset="0"/>
              </a:rPr>
              <a:t>210 | 75,000</a:t>
            </a:r>
          </a:p>
        </p:txBody>
      </p:sp>
      <p:sp>
        <p:nvSpPr>
          <p:cNvPr id="81" name="Rounded Rectangle 42">
            <a:extLst>
              <a:ext uri="{FF2B5EF4-FFF2-40B4-BE49-F238E27FC236}">
                <a16:creationId xmlns:a16="http://schemas.microsoft.com/office/drawing/2014/main" id="{0B158D3E-839F-4E8E-93DD-63655A986576}"/>
              </a:ext>
            </a:extLst>
          </p:cNvPr>
          <p:cNvSpPr/>
          <p:nvPr/>
        </p:nvSpPr>
        <p:spPr>
          <a:xfrm>
            <a:off x="1355868" y="5361538"/>
            <a:ext cx="2103120" cy="27432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1600" b="1" i="0">
                <a:latin typeface="Arial Narrow" panose="020B0606020202030204" pitchFamily="34" charset="0"/>
              </a:rPr>
              <a:t>Transit time</a:t>
            </a:r>
            <a:endParaRPr lang="en-US" sz="1600" i="0">
              <a:latin typeface="Arial Narrow" panose="020B0606020202030204" pitchFamily="34" charset="0"/>
            </a:endParaRP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BAFD0352-214E-48A7-91A8-428D5673DA36}"/>
              </a:ext>
            </a:extLst>
          </p:cNvPr>
          <p:cNvSpPr/>
          <p:nvPr/>
        </p:nvSpPr>
        <p:spPr>
          <a:xfrm>
            <a:off x="4264216" y="5336493"/>
            <a:ext cx="97654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i="0">
                <a:latin typeface="Arial Narrow" panose="020B0606020202030204" pitchFamily="34" charset="0"/>
              </a:rPr>
              <a:t>16.5 hours</a:t>
            </a:r>
            <a:endParaRPr lang="en-US" sz="1600" i="0"/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D0EDE0B9-DEA6-4009-8515-D3EB2440CAF9}"/>
              </a:ext>
            </a:extLst>
          </p:cNvPr>
          <p:cNvSpPr/>
          <p:nvPr/>
        </p:nvSpPr>
        <p:spPr>
          <a:xfrm>
            <a:off x="6776042" y="5340543"/>
            <a:ext cx="83708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i="0">
                <a:latin typeface="Arial Narrow" panose="020B0606020202030204" pitchFamily="34" charset="0"/>
              </a:rPr>
              <a:t>14 hours</a:t>
            </a:r>
            <a:endParaRPr lang="en-US" sz="1600" i="0"/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B57CC774-3A39-41E7-863C-B437B0122362}"/>
              </a:ext>
            </a:extLst>
          </p:cNvPr>
          <p:cNvSpPr/>
          <p:nvPr/>
        </p:nvSpPr>
        <p:spPr>
          <a:xfrm>
            <a:off x="9235441" y="5344694"/>
            <a:ext cx="83708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i="0">
                <a:latin typeface="Arial Narrow" panose="020B0606020202030204" pitchFamily="34" charset="0"/>
              </a:rPr>
              <a:t>20 hours</a:t>
            </a:r>
            <a:endParaRPr lang="en-US" sz="1600" i="0"/>
          </a:p>
        </p:txBody>
      </p:sp>
      <p:sp>
        <p:nvSpPr>
          <p:cNvPr id="85" name="Rounded Rectangle 42">
            <a:extLst>
              <a:ext uri="{FF2B5EF4-FFF2-40B4-BE49-F238E27FC236}">
                <a16:creationId xmlns:a16="http://schemas.microsoft.com/office/drawing/2014/main" id="{0972FB28-B8BA-42DA-B087-C7BA3FD83636}"/>
              </a:ext>
            </a:extLst>
          </p:cNvPr>
          <p:cNvSpPr/>
          <p:nvPr/>
        </p:nvSpPr>
        <p:spPr>
          <a:xfrm>
            <a:off x="1355868" y="5746611"/>
            <a:ext cx="2103120" cy="27432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1600" b="1" i="0">
                <a:latin typeface="Arial Narrow" panose="020B0606020202030204" pitchFamily="34" charset="0"/>
              </a:rPr>
              <a:t>Share of global trade</a:t>
            </a:r>
            <a:endParaRPr lang="en-US" sz="1600" i="0">
              <a:latin typeface="Arial Narrow" panose="020B0606020202030204" pitchFamily="34" charset="0"/>
            </a:endParaRPr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0354BB22-11C5-4232-88ED-88BE2C19DAD7}"/>
              </a:ext>
            </a:extLst>
          </p:cNvPr>
          <p:cNvSpPr/>
          <p:nvPr/>
        </p:nvSpPr>
        <p:spPr>
          <a:xfrm>
            <a:off x="4281253" y="5739388"/>
            <a:ext cx="91082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1600" i="0">
                <a:latin typeface="Arial Narrow" panose="020B0606020202030204" pitchFamily="34" charset="0"/>
              </a:rPr>
              <a:t>About 5%</a:t>
            </a:r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53B69F21-F8E7-4E75-84E5-13839EF58282}"/>
              </a:ext>
            </a:extLst>
          </p:cNvPr>
          <p:cNvSpPr/>
          <p:nvPr/>
        </p:nvSpPr>
        <p:spPr>
          <a:xfrm>
            <a:off x="6736942" y="5739268"/>
            <a:ext cx="100380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1600" i="0">
                <a:latin typeface="Arial Narrow" panose="020B0606020202030204" pitchFamily="34" charset="0"/>
              </a:rPr>
              <a:t>About 15%</a:t>
            </a:r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C8054713-B94C-4D61-AB18-D7756B36C6CC}"/>
              </a:ext>
            </a:extLst>
          </p:cNvPr>
          <p:cNvSpPr/>
          <p:nvPr/>
        </p:nvSpPr>
        <p:spPr>
          <a:xfrm>
            <a:off x="9177253" y="5737652"/>
            <a:ext cx="100380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1600" i="0">
                <a:latin typeface="Arial Narrow" panose="020B0606020202030204" pitchFamily="34" charset="0"/>
              </a:rPr>
              <a:t>About 30%</a:t>
            </a:r>
          </a:p>
        </p:txBody>
      </p:sp>
      <p:sp>
        <p:nvSpPr>
          <p:cNvPr id="89" name="Rectangle: Rounded Corners 88">
            <a:extLst>
              <a:ext uri="{FF2B5EF4-FFF2-40B4-BE49-F238E27FC236}">
                <a16:creationId xmlns:a16="http://schemas.microsoft.com/office/drawing/2014/main" id="{FE2F2594-5CA0-4AE0-854D-CEBE8491B595}"/>
              </a:ext>
            </a:extLst>
          </p:cNvPr>
          <p:cNvSpPr/>
          <p:nvPr/>
        </p:nvSpPr>
        <p:spPr>
          <a:xfrm>
            <a:off x="3587415" y="1746534"/>
            <a:ext cx="2377440" cy="4388173"/>
          </a:xfrm>
          <a:prstGeom prst="roundRect">
            <a:avLst>
              <a:gd name="adj" fmla="val 7634"/>
            </a:avLst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/>
          </a:p>
        </p:txBody>
      </p:sp>
      <p:sp>
        <p:nvSpPr>
          <p:cNvPr id="90" name="Rectangle: Rounded Corners 89">
            <a:extLst>
              <a:ext uri="{FF2B5EF4-FFF2-40B4-BE49-F238E27FC236}">
                <a16:creationId xmlns:a16="http://schemas.microsoft.com/office/drawing/2014/main" id="{F228699B-E682-4DD5-9A63-7D22B386E733}"/>
              </a:ext>
            </a:extLst>
          </p:cNvPr>
          <p:cNvSpPr/>
          <p:nvPr/>
        </p:nvSpPr>
        <p:spPr>
          <a:xfrm>
            <a:off x="6024236" y="1746534"/>
            <a:ext cx="2377440" cy="4388173"/>
          </a:xfrm>
          <a:prstGeom prst="roundRect">
            <a:avLst>
              <a:gd name="adj" fmla="val 7634"/>
            </a:avLst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/>
          </a:p>
        </p:txBody>
      </p:sp>
      <p:sp>
        <p:nvSpPr>
          <p:cNvPr id="91" name="Rectangle: Rounded Corners 90">
            <a:extLst>
              <a:ext uri="{FF2B5EF4-FFF2-40B4-BE49-F238E27FC236}">
                <a16:creationId xmlns:a16="http://schemas.microsoft.com/office/drawing/2014/main" id="{05FA9862-1320-456F-97A8-25598D5D5480}"/>
              </a:ext>
            </a:extLst>
          </p:cNvPr>
          <p:cNvSpPr/>
          <p:nvPr/>
        </p:nvSpPr>
        <p:spPr>
          <a:xfrm>
            <a:off x="8476359" y="1746533"/>
            <a:ext cx="2377440" cy="4388173"/>
          </a:xfrm>
          <a:prstGeom prst="roundRect">
            <a:avLst>
              <a:gd name="adj" fmla="val 7634"/>
            </a:avLst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/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98C9472F-BD97-4AE0-AEB7-3E0CFEB92C66}"/>
              </a:ext>
            </a:extLst>
          </p:cNvPr>
          <p:cNvSpPr txBox="1">
            <a:spLocks/>
          </p:cNvSpPr>
          <p:nvPr/>
        </p:nvSpPr>
        <p:spPr>
          <a:xfrm>
            <a:off x="2124618" y="6076206"/>
            <a:ext cx="610094" cy="21544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en-US" sz="1400">
                <a:solidFill>
                  <a:schemeClr val="bg1">
                    <a:lumMod val="65000"/>
                  </a:schemeClr>
                </a:solidFill>
                <a:latin typeface="Arial Narrow" panose="020B0606020202030204" pitchFamily="34" charset="0"/>
              </a:rPr>
              <a:t>© PEMP</a:t>
            </a:r>
          </a:p>
        </p:txBody>
      </p:sp>
      <p:sp>
        <p:nvSpPr>
          <p:cNvPr id="93" name="Action Button: Document 92" title="Read this Web Page">
            <a:hlinkClick r:id="rId2" highlightClick="1"/>
            <a:extLst>
              <a:ext uri="{FF2B5EF4-FFF2-40B4-BE49-F238E27FC236}">
                <a16:creationId xmlns:a16="http://schemas.microsoft.com/office/drawing/2014/main" id="{05BC5596-AA12-481D-BA9E-017B167D04D5}"/>
              </a:ext>
            </a:extLst>
          </p:cNvPr>
          <p:cNvSpPr/>
          <p:nvPr/>
        </p:nvSpPr>
        <p:spPr bwMode="auto">
          <a:xfrm>
            <a:off x="8607383" y="316728"/>
            <a:ext cx="603316" cy="527901"/>
          </a:xfrm>
          <a:prstGeom prst="actionButtonDocument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chemeClr val="accent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endParaRPr lang="en-US"/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7B16CD68-4451-4C84-BBC1-1B3494CB8FA4}"/>
              </a:ext>
            </a:extLst>
          </p:cNvPr>
          <p:cNvSpPr txBox="1"/>
          <p:nvPr/>
        </p:nvSpPr>
        <p:spPr>
          <a:xfrm>
            <a:off x="9158688" y="380623"/>
            <a:ext cx="17011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Agency FB" pitchFamily="34" charset="0"/>
              </a:rPr>
              <a:t>Read this content</a:t>
            </a:r>
          </a:p>
        </p:txBody>
      </p:sp>
    </p:spTree>
    <p:extLst>
      <p:ext uri="{BB962C8B-B14F-4D97-AF65-F5344CB8AC3E}">
        <p14:creationId xmlns:p14="http://schemas.microsoft.com/office/powerpoint/2010/main" val="33596265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4DA4C749-5103-43C7-80EB-F6594BE09F2E}"/>
              </a:ext>
            </a:extLst>
          </p:cNvPr>
          <p:cNvCxnSpPr/>
          <p:nvPr/>
        </p:nvCxnSpPr>
        <p:spPr>
          <a:xfrm>
            <a:off x="3540125" y="5988518"/>
            <a:ext cx="6858000" cy="0"/>
          </a:xfrm>
          <a:prstGeom prst="line">
            <a:avLst/>
          </a:prstGeom>
          <a:ln w="5080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585D4FCB-E657-44A9-A706-722EAD79A683}"/>
              </a:ext>
            </a:extLst>
          </p:cNvPr>
          <p:cNvCxnSpPr/>
          <p:nvPr/>
        </p:nvCxnSpPr>
        <p:spPr>
          <a:xfrm>
            <a:off x="3540125" y="6343348"/>
            <a:ext cx="6858000" cy="0"/>
          </a:xfrm>
          <a:prstGeom prst="line">
            <a:avLst/>
          </a:prstGeom>
          <a:ln w="5080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F1F61ECE-AABD-4CC6-BCC2-853C7B406D2F}"/>
              </a:ext>
            </a:extLst>
          </p:cNvPr>
          <p:cNvCxnSpPr/>
          <p:nvPr/>
        </p:nvCxnSpPr>
        <p:spPr>
          <a:xfrm>
            <a:off x="3540125" y="3638519"/>
            <a:ext cx="6858000" cy="0"/>
          </a:xfrm>
          <a:prstGeom prst="line">
            <a:avLst/>
          </a:prstGeom>
          <a:ln w="5080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836B9D57-E3EC-4754-94F7-5E7EB0EA4782}"/>
              </a:ext>
            </a:extLst>
          </p:cNvPr>
          <p:cNvCxnSpPr/>
          <p:nvPr/>
        </p:nvCxnSpPr>
        <p:spPr>
          <a:xfrm>
            <a:off x="3540125" y="4009790"/>
            <a:ext cx="6858000" cy="0"/>
          </a:xfrm>
          <a:prstGeom prst="line">
            <a:avLst/>
          </a:prstGeom>
          <a:ln w="5080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1F535504-CAC0-44E1-A43E-B73E8535D1B5}"/>
              </a:ext>
            </a:extLst>
          </p:cNvPr>
          <p:cNvCxnSpPr/>
          <p:nvPr/>
        </p:nvCxnSpPr>
        <p:spPr>
          <a:xfrm>
            <a:off x="3540125" y="2923340"/>
            <a:ext cx="6858000" cy="0"/>
          </a:xfrm>
          <a:prstGeom prst="line">
            <a:avLst/>
          </a:prstGeom>
          <a:ln w="5080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itle 4">
            <a:extLst>
              <a:ext uri="{FF2B5EF4-FFF2-40B4-BE49-F238E27FC236}">
                <a16:creationId xmlns:a16="http://schemas.microsoft.com/office/drawing/2014/main" id="{D8F07AB4-50AA-44A7-8DAF-69F4089887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Comparative Characteristics of the Panama Canal Expansion</a:t>
            </a:r>
          </a:p>
        </p:txBody>
      </p:sp>
      <p:sp>
        <p:nvSpPr>
          <p:cNvPr id="6" name="Rounded Rectangle 42">
            <a:extLst>
              <a:ext uri="{FF2B5EF4-FFF2-40B4-BE49-F238E27FC236}">
                <a16:creationId xmlns:a16="http://schemas.microsoft.com/office/drawing/2014/main" id="{0517F5CE-3DD3-438B-AD37-9DCEB4AED0EE}"/>
              </a:ext>
            </a:extLst>
          </p:cNvPr>
          <p:cNvSpPr/>
          <p:nvPr/>
        </p:nvSpPr>
        <p:spPr>
          <a:xfrm>
            <a:off x="4387504" y="1984016"/>
            <a:ext cx="2194560" cy="365760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b="1" i="0" dirty="0">
                <a:latin typeface="Arial Narrow" panose="020B0606020202030204" pitchFamily="34" charset="0"/>
              </a:rPr>
              <a:t>Panamax (1914-)</a:t>
            </a:r>
            <a:endParaRPr lang="en-US" i="0" dirty="0">
              <a:latin typeface="Arial Narrow" panose="020B0606020202030204" pitchFamily="34" charset="0"/>
            </a:endParaRPr>
          </a:p>
        </p:txBody>
      </p:sp>
      <p:sp>
        <p:nvSpPr>
          <p:cNvPr id="7" name="Rounded Rectangle 42">
            <a:extLst>
              <a:ext uri="{FF2B5EF4-FFF2-40B4-BE49-F238E27FC236}">
                <a16:creationId xmlns:a16="http://schemas.microsoft.com/office/drawing/2014/main" id="{13F8DFD4-DF39-4DAB-8CF7-627316549F50}"/>
              </a:ext>
            </a:extLst>
          </p:cNvPr>
          <p:cNvSpPr/>
          <p:nvPr/>
        </p:nvSpPr>
        <p:spPr>
          <a:xfrm>
            <a:off x="8194263" y="1984016"/>
            <a:ext cx="2194560" cy="365760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b="1" i="0" dirty="0">
                <a:latin typeface="Arial Narrow" panose="020B0606020202030204" pitchFamily="34" charset="0"/>
              </a:rPr>
              <a:t>New-Panamax (2016-)</a:t>
            </a:r>
            <a:endParaRPr lang="en-US" i="0" dirty="0">
              <a:latin typeface="Arial Narrow" panose="020B0606020202030204" pitchFamily="34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3AAE67D-BF94-4B68-B0FE-1425BD632F86}"/>
              </a:ext>
            </a:extLst>
          </p:cNvPr>
          <p:cNvGrpSpPr/>
          <p:nvPr/>
        </p:nvGrpSpPr>
        <p:grpSpPr>
          <a:xfrm>
            <a:off x="3970627" y="1359150"/>
            <a:ext cx="2889885" cy="497205"/>
            <a:chOff x="4457700" y="2952750"/>
            <a:chExt cx="2889885" cy="497205"/>
          </a:xfrm>
        </p:grpSpPr>
        <p:sp>
          <p:nvSpPr>
            <p:cNvPr id="21" name="Freeform 90">
              <a:extLst>
                <a:ext uri="{FF2B5EF4-FFF2-40B4-BE49-F238E27FC236}">
                  <a16:creationId xmlns:a16="http://schemas.microsoft.com/office/drawing/2014/main" id="{A5C7244F-AFF2-43D0-B962-E776D40A9F15}"/>
                </a:ext>
              </a:extLst>
            </p:cNvPr>
            <p:cNvSpPr/>
            <p:nvPr/>
          </p:nvSpPr>
          <p:spPr>
            <a:xfrm>
              <a:off x="4474210" y="3036570"/>
              <a:ext cx="546735" cy="194310"/>
            </a:xfrm>
            <a:custGeom>
              <a:avLst/>
              <a:gdLst>
                <a:gd name="connsiteX0" fmla="*/ 0 w 546735"/>
                <a:gd name="connsiteY0" fmla="*/ 194310 h 194310"/>
                <a:gd name="connsiteX1" fmla="*/ 0 w 546735"/>
                <a:gd name="connsiteY1" fmla="*/ 24765 h 194310"/>
                <a:gd name="connsiteX2" fmla="*/ 131445 w 546735"/>
                <a:gd name="connsiteY2" fmla="*/ 24765 h 194310"/>
                <a:gd name="connsiteX3" fmla="*/ 131445 w 546735"/>
                <a:gd name="connsiteY3" fmla="*/ 0 h 194310"/>
                <a:gd name="connsiteX4" fmla="*/ 546735 w 546735"/>
                <a:gd name="connsiteY4" fmla="*/ 0 h 194310"/>
                <a:gd name="connsiteX5" fmla="*/ 546735 w 546735"/>
                <a:gd name="connsiteY5" fmla="*/ 194310 h 194310"/>
                <a:gd name="connsiteX6" fmla="*/ 0 w 546735"/>
                <a:gd name="connsiteY6" fmla="*/ 194310 h 194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46735" h="194310">
                  <a:moveTo>
                    <a:pt x="0" y="194310"/>
                  </a:moveTo>
                  <a:lnTo>
                    <a:pt x="0" y="24765"/>
                  </a:lnTo>
                  <a:lnTo>
                    <a:pt x="131445" y="24765"/>
                  </a:lnTo>
                  <a:lnTo>
                    <a:pt x="131445" y="0"/>
                  </a:lnTo>
                  <a:lnTo>
                    <a:pt x="546735" y="0"/>
                  </a:lnTo>
                  <a:lnTo>
                    <a:pt x="546735" y="194310"/>
                  </a:lnTo>
                  <a:lnTo>
                    <a:pt x="0" y="19431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i="0">
                <a:latin typeface="Arial Narrow" panose="020B0606020202030204" pitchFamily="34" charset="0"/>
              </a:endParaRPr>
            </a:p>
          </p:txBody>
        </p:sp>
        <p:sp>
          <p:nvSpPr>
            <p:cNvPr id="22" name="Freeform 91">
              <a:extLst>
                <a:ext uri="{FF2B5EF4-FFF2-40B4-BE49-F238E27FC236}">
                  <a16:creationId xmlns:a16="http://schemas.microsoft.com/office/drawing/2014/main" id="{8869E95A-14B2-4D01-BE29-7D31117499B6}"/>
                </a:ext>
              </a:extLst>
            </p:cNvPr>
            <p:cNvSpPr/>
            <p:nvPr/>
          </p:nvSpPr>
          <p:spPr>
            <a:xfrm>
              <a:off x="5175885" y="3038475"/>
              <a:ext cx="1958340" cy="196215"/>
            </a:xfrm>
            <a:custGeom>
              <a:avLst/>
              <a:gdLst>
                <a:gd name="connsiteX0" fmla="*/ 15240 w 1958340"/>
                <a:gd name="connsiteY0" fmla="*/ 0 h 196215"/>
                <a:gd name="connsiteX1" fmla="*/ 571500 w 1958340"/>
                <a:gd name="connsiteY1" fmla="*/ 0 h 196215"/>
                <a:gd name="connsiteX2" fmla="*/ 571500 w 1958340"/>
                <a:gd name="connsiteY2" fmla="*/ 20955 h 196215"/>
                <a:gd name="connsiteX3" fmla="*/ 1125855 w 1958340"/>
                <a:gd name="connsiteY3" fmla="*/ 20955 h 196215"/>
                <a:gd name="connsiteX4" fmla="*/ 1125855 w 1958340"/>
                <a:gd name="connsiteY4" fmla="*/ 49530 h 196215"/>
                <a:gd name="connsiteX5" fmla="*/ 1819275 w 1958340"/>
                <a:gd name="connsiteY5" fmla="*/ 49530 h 196215"/>
                <a:gd name="connsiteX6" fmla="*/ 1819275 w 1958340"/>
                <a:gd name="connsiteY6" fmla="*/ 85725 h 196215"/>
                <a:gd name="connsiteX7" fmla="*/ 1958340 w 1958340"/>
                <a:gd name="connsiteY7" fmla="*/ 85725 h 196215"/>
                <a:gd name="connsiteX8" fmla="*/ 1958340 w 1958340"/>
                <a:gd name="connsiteY8" fmla="*/ 196215 h 196215"/>
                <a:gd name="connsiteX9" fmla="*/ 0 w 1958340"/>
                <a:gd name="connsiteY9" fmla="*/ 196215 h 196215"/>
                <a:gd name="connsiteX10" fmla="*/ 15240 w 1958340"/>
                <a:gd name="connsiteY10" fmla="*/ 0 h 1962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958340" h="196215">
                  <a:moveTo>
                    <a:pt x="15240" y="0"/>
                  </a:moveTo>
                  <a:lnTo>
                    <a:pt x="571500" y="0"/>
                  </a:lnTo>
                  <a:lnTo>
                    <a:pt x="571500" y="20955"/>
                  </a:lnTo>
                  <a:lnTo>
                    <a:pt x="1125855" y="20955"/>
                  </a:lnTo>
                  <a:lnTo>
                    <a:pt x="1125855" y="49530"/>
                  </a:lnTo>
                  <a:lnTo>
                    <a:pt x="1819275" y="49530"/>
                  </a:lnTo>
                  <a:lnTo>
                    <a:pt x="1819275" y="85725"/>
                  </a:lnTo>
                  <a:lnTo>
                    <a:pt x="1958340" y="85725"/>
                  </a:lnTo>
                  <a:lnTo>
                    <a:pt x="1958340" y="196215"/>
                  </a:lnTo>
                  <a:lnTo>
                    <a:pt x="0" y="196215"/>
                  </a:lnTo>
                  <a:lnTo>
                    <a:pt x="15240" y="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i="0">
                <a:latin typeface="Arial Narrow" panose="020B0606020202030204" pitchFamily="34" charset="0"/>
              </a:endParaRPr>
            </a:p>
          </p:txBody>
        </p:sp>
        <p:sp>
          <p:nvSpPr>
            <p:cNvPr id="23" name="Freeform 89">
              <a:extLst>
                <a:ext uri="{FF2B5EF4-FFF2-40B4-BE49-F238E27FC236}">
                  <a16:creationId xmlns:a16="http://schemas.microsoft.com/office/drawing/2014/main" id="{EBEF7EE1-A8BD-4238-9E5D-70F3A7C80150}"/>
                </a:ext>
              </a:extLst>
            </p:cNvPr>
            <p:cNvSpPr/>
            <p:nvPr/>
          </p:nvSpPr>
          <p:spPr>
            <a:xfrm>
              <a:off x="4457700" y="2952750"/>
              <a:ext cx="2889885" cy="497205"/>
            </a:xfrm>
            <a:custGeom>
              <a:avLst/>
              <a:gdLst>
                <a:gd name="connsiteX0" fmla="*/ 2889885 w 2889885"/>
                <a:gd name="connsiteY0" fmla="*/ 251460 h 497205"/>
                <a:gd name="connsiteX1" fmla="*/ 2827020 w 2889885"/>
                <a:gd name="connsiteY1" fmla="*/ 335280 h 497205"/>
                <a:gd name="connsiteX2" fmla="*/ 2823210 w 2889885"/>
                <a:gd name="connsiteY2" fmla="*/ 360045 h 497205"/>
                <a:gd name="connsiteX3" fmla="*/ 2821305 w 2889885"/>
                <a:gd name="connsiteY3" fmla="*/ 382905 h 497205"/>
                <a:gd name="connsiteX4" fmla="*/ 2823210 w 2889885"/>
                <a:gd name="connsiteY4" fmla="*/ 396240 h 497205"/>
                <a:gd name="connsiteX5" fmla="*/ 2844165 w 2889885"/>
                <a:gd name="connsiteY5" fmla="*/ 403860 h 497205"/>
                <a:gd name="connsiteX6" fmla="*/ 2876550 w 2889885"/>
                <a:gd name="connsiteY6" fmla="*/ 403860 h 497205"/>
                <a:gd name="connsiteX7" fmla="*/ 2882265 w 2889885"/>
                <a:gd name="connsiteY7" fmla="*/ 411480 h 497205"/>
                <a:gd name="connsiteX8" fmla="*/ 2887980 w 2889885"/>
                <a:gd name="connsiteY8" fmla="*/ 419100 h 497205"/>
                <a:gd name="connsiteX9" fmla="*/ 2887980 w 2889885"/>
                <a:gd name="connsiteY9" fmla="*/ 438150 h 497205"/>
                <a:gd name="connsiteX10" fmla="*/ 2876550 w 2889885"/>
                <a:gd name="connsiteY10" fmla="*/ 464820 h 497205"/>
                <a:gd name="connsiteX11" fmla="*/ 2857500 w 2889885"/>
                <a:gd name="connsiteY11" fmla="*/ 478155 h 497205"/>
                <a:gd name="connsiteX12" fmla="*/ 2842260 w 2889885"/>
                <a:gd name="connsiteY12" fmla="*/ 483870 h 497205"/>
                <a:gd name="connsiteX13" fmla="*/ 2798445 w 2889885"/>
                <a:gd name="connsiteY13" fmla="*/ 491490 h 497205"/>
                <a:gd name="connsiteX14" fmla="*/ 2762250 w 2889885"/>
                <a:gd name="connsiteY14" fmla="*/ 497205 h 497205"/>
                <a:gd name="connsiteX15" fmla="*/ 167640 w 2889885"/>
                <a:gd name="connsiteY15" fmla="*/ 497205 h 497205"/>
                <a:gd name="connsiteX16" fmla="*/ 106680 w 2889885"/>
                <a:gd name="connsiteY16" fmla="*/ 459105 h 497205"/>
                <a:gd name="connsiteX17" fmla="*/ 112395 w 2889885"/>
                <a:gd name="connsiteY17" fmla="*/ 445770 h 497205"/>
                <a:gd name="connsiteX18" fmla="*/ 135255 w 2889885"/>
                <a:gd name="connsiteY18" fmla="*/ 428625 h 497205"/>
                <a:gd name="connsiteX19" fmla="*/ 139065 w 2889885"/>
                <a:gd name="connsiteY19" fmla="*/ 409575 h 497205"/>
                <a:gd name="connsiteX20" fmla="*/ 120015 w 2889885"/>
                <a:gd name="connsiteY20" fmla="*/ 400050 h 497205"/>
                <a:gd name="connsiteX21" fmla="*/ 89535 w 2889885"/>
                <a:gd name="connsiteY21" fmla="*/ 388620 h 497205"/>
                <a:gd name="connsiteX22" fmla="*/ 70485 w 2889885"/>
                <a:gd name="connsiteY22" fmla="*/ 394335 h 497205"/>
                <a:gd name="connsiteX23" fmla="*/ 68580 w 2889885"/>
                <a:gd name="connsiteY23" fmla="*/ 495300 h 497205"/>
                <a:gd name="connsiteX24" fmla="*/ 0 w 2889885"/>
                <a:gd name="connsiteY24" fmla="*/ 495300 h 497205"/>
                <a:gd name="connsiteX25" fmla="*/ 1905 w 2889885"/>
                <a:gd name="connsiteY25" fmla="*/ 384810 h 497205"/>
                <a:gd name="connsiteX26" fmla="*/ 30480 w 2889885"/>
                <a:gd name="connsiteY26" fmla="*/ 382905 h 497205"/>
                <a:gd name="connsiteX27" fmla="*/ 5715 w 2889885"/>
                <a:gd name="connsiteY27" fmla="*/ 367665 h 497205"/>
                <a:gd name="connsiteX28" fmla="*/ 5715 w 2889885"/>
                <a:gd name="connsiteY28" fmla="*/ 276225 h 497205"/>
                <a:gd name="connsiteX29" fmla="*/ 567690 w 2889885"/>
                <a:gd name="connsiteY29" fmla="*/ 276225 h 497205"/>
                <a:gd name="connsiteX30" fmla="*/ 567690 w 2889885"/>
                <a:gd name="connsiteY30" fmla="*/ 213360 h 497205"/>
                <a:gd name="connsiteX31" fmla="*/ 598170 w 2889885"/>
                <a:gd name="connsiteY31" fmla="*/ 213360 h 497205"/>
                <a:gd name="connsiteX32" fmla="*/ 598170 w 2889885"/>
                <a:gd name="connsiteY32" fmla="*/ 30480 h 497205"/>
                <a:gd name="connsiteX33" fmla="*/ 613410 w 2889885"/>
                <a:gd name="connsiteY33" fmla="*/ 30480 h 497205"/>
                <a:gd name="connsiteX34" fmla="*/ 613410 w 2889885"/>
                <a:gd name="connsiteY34" fmla="*/ 0 h 497205"/>
                <a:gd name="connsiteX35" fmla="*/ 666750 w 2889885"/>
                <a:gd name="connsiteY35" fmla="*/ 0 h 497205"/>
                <a:gd name="connsiteX36" fmla="*/ 666750 w 2889885"/>
                <a:gd name="connsiteY36" fmla="*/ 40005 h 497205"/>
                <a:gd name="connsiteX37" fmla="*/ 735330 w 2889885"/>
                <a:gd name="connsiteY37" fmla="*/ 40005 h 497205"/>
                <a:gd name="connsiteX38" fmla="*/ 735330 w 2889885"/>
                <a:gd name="connsiteY38" fmla="*/ 274320 h 497205"/>
                <a:gd name="connsiteX39" fmla="*/ 2537460 w 2889885"/>
                <a:gd name="connsiteY39" fmla="*/ 274320 h 497205"/>
                <a:gd name="connsiteX40" fmla="*/ 2647950 w 2889885"/>
                <a:gd name="connsiteY40" fmla="*/ 257175 h 497205"/>
                <a:gd name="connsiteX41" fmla="*/ 2889885 w 2889885"/>
                <a:gd name="connsiteY41" fmla="*/ 251460 h 497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2889885" h="497205">
                  <a:moveTo>
                    <a:pt x="2889885" y="251460"/>
                  </a:moveTo>
                  <a:lnTo>
                    <a:pt x="2827020" y="335280"/>
                  </a:lnTo>
                  <a:lnTo>
                    <a:pt x="2823210" y="360045"/>
                  </a:lnTo>
                  <a:lnTo>
                    <a:pt x="2821305" y="382905"/>
                  </a:lnTo>
                  <a:lnTo>
                    <a:pt x="2823210" y="396240"/>
                  </a:lnTo>
                  <a:lnTo>
                    <a:pt x="2844165" y="403860"/>
                  </a:lnTo>
                  <a:lnTo>
                    <a:pt x="2876550" y="403860"/>
                  </a:lnTo>
                  <a:lnTo>
                    <a:pt x="2882265" y="411480"/>
                  </a:lnTo>
                  <a:lnTo>
                    <a:pt x="2887980" y="419100"/>
                  </a:lnTo>
                  <a:lnTo>
                    <a:pt x="2887980" y="438150"/>
                  </a:lnTo>
                  <a:lnTo>
                    <a:pt x="2876550" y="464820"/>
                  </a:lnTo>
                  <a:lnTo>
                    <a:pt x="2857500" y="478155"/>
                  </a:lnTo>
                  <a:lnTo>
                    <a:pt x="2842260" y="483870"/>
                  </a:lnTo>
                  <a:lnTo>
                    <a:pt x="2798445" y="491490"/>
                  </a:lnTo>
                  <a:lnTo>
                    <a:pt x="2762250" y="497205"/>
                  </a:lnTo>
                  <a:lnTo>
                    <a:pt x="167640" y="497205"/>
                  </a:lnTo>
                  <a:lnTo>
                    <a:pt x="106680" y="459105"/>
                  </a:lnTo>
                  <a:lnTo>
                    <a:pt x="112395" y="445770"/>
                  </a:lnTo>
                  <a:lnTo>
                    <a:pt x="135255" y="428625"/>
                  </a:lnTo>
                  <a:lnTo>
                    <a:pt x="139065" y="409575"/>
                  </a:lnTo>
                  <a:lnTo>
                    <a:pt x="120015" y="400050"/>
                  </a:lnTo>
                  <a:lnTo>
                    <a:pt x="89535" y="388620"/>
                  </a:lnTo>
                  <a:lnTo>
                    <a:pt x="70485" y="394335"/>
                  </a:lnTo>
                  <a:lnTo>
                    <a:pt x="68580" y="495300"/>
                  </a:lnTo>
                  <a:lnTo>
                    <a:pt x="0" y="495300"/>
                  </a:lnTo>
                  <a:lnTo>
                    <a:pt x="1905" y="384810"/>
                  </a:lnTo>
                  <a:lnTo>
                    <a:pt x="30480" y="382905"/>
                  </a:lnTo>
                  <a:lnTo>
                    <a:pt x="5715" y="367665"/>
                  </a:lnTo>
                  <a:lnTo>
                    <a:pt x="5715" y="276225"/>
                  </a:lnTo>
                  <a:lnTo>
                    <a:pt x="567690" y="276225"/>
                  </a:lnTo>
                  <a:lnTo>
                    <a:pt x="567690" y="213360"/>
                  </a:lnTo>
                  <a:lnTo>
                    <a:pt x="598170" y="213360"/>
                  </a:lnTo>
                  <a:lnTo>
                    <a:pt x="598170" y="30480"/>
                  </a:lnTo>
                  <a:lnTo>
                    <a:pt x="613410" y="30480"/>
                  </a:lnTo>
                  <a:lnTo>
                    <a:pt x="613410" y="0"/>
                  </a:lnTo>
                  <a:lnTo>
                    <a:pt x="666750" y="0"/>
                  </a:lnTo>
                  <a:lnTo>
                    <a:pt x="666750" y="40005"/>
                  </a:lnTo>
                  <a:lnTo>
                    <a:pt x="735330" y="40005"/>
                  </a:lnTo>
                  <a:lnTo>
                    <a:pt x="735330" y="274320"/>
                  </a:lnTo>
                  <a:lnTo>
                    <a:pt x="2537460" y="274320"/>
                  </a:lnTo>
                  <a:lnTo>
                    <a:pt x="2647950" y="257175"/>
                  </a:lnTo>
                  <a:lnTo>
                    <a:pt x="2889885" y="25146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i="0">
                <a:latin typeface="Arial Narrow" panose="020B0606020202030204" pitchFamily="34" charset="0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DEB947DD-4110-405C-9885-F78FCEBA0513}"/>
              </a:ext>
            </a:extLst>
          </p:cNvPr>
          <p:cNvSpPr txBox="1"/>
          <p:nvPr/>
        </p:nvSpPr>
        <p:spPr>
          <a:xfrm>
            <a:off x="5707139" y="1617225"/>
            <a:ext cx="9252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i="0" dirty="0">
                <a:solidFill>
                  <a:schemeClr val="bg1"/>
                </a:solidFill>
                <a:latin typeface="Arial Narrow" panose="020B0606020202030204" pitchFamily="34" charset="0"/>
              </a:rPr>
              <a:t>290x32x12.5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9C3E5C61-00B1-4FB5-9EC2-9A4C330E23BF}"/>
              </a:ext>
            </a:extLst>
          </p:cNvPr>
          <p:cNvGrpSpPr/>
          <p:nvPr/>
        </p:nvGrpSpPr>
        <p:grpSpPr>
          <a:xfrm>
            <a:off x="7280247" y="1268475"/>
            <a:ext cx="3959860" cy="638810"/>
            <a:chOff x="2646680" y="4667250"/>
            <a:chExt cx="3959860" cy="638810"/>
          </a:xfrm>
        </p:grpSpPr>
        <p:sp>
          <p:nvSpPr>
            <p:cNvPr id="26" name="Freeform 1036">
              <a:extLst>
                <a:ext uri="{FF2B5EF4-FFF2-40B4-BE49-F238E27FC236}">
                  <a16:creationId xmlns:a16="http://schemas.microsoft.com/office/drawing/2014/main" id="{448F8AF7-AC50-4CE7-B056-D2A293392A3F}"/>
                </a:ext>
              </a:extLst>
            </p:cNvPr>
            <p:cNvSpPr/>
            <p:nvPr/>
          </p:nvSpPr>
          <p:spPr>
            <a:xfrm>
              <a:off x="2661920" y="4744720"/>
              <a:ext cx="660400" cy="271780"/>
            </a:xfrm>
            <a:custGeom>
              <a:avLst/>
              <a:gdLst>
                <a:gd name="connsiteX0" fmla="*/ 0 w 660400"/>
                <a:gd name="connsiteY0" fmla="*/ 269240 h 271780"/>
                <a:gd name="connsiteX1" fmla="*/ 0 w 660400"/>
                <a:gd name="connsiteY1" fmla="*/ 33020 h 271780"/>
                <a:gd name="connsiteX2" fmla="*/ 147320 w 660400"/>
                <a:gd name="connsiteY2" fmla="*/ 33020 h 271780"/>
                <a:gd name="connsiteX3" fmla="*/ 147320 w 660400"/>
                <a:gd name="connsiteY3" fmla="*/ 0 h 271780"/>
                <a:gd name="connsiteX4" fmla="*/ 660400 w 660400"/>
                <a:gd name="connsiteY4" fmla="*/ 0 h 271780"/>
                <a:gd name="connsiteX5" fmla="*/ 660400 w 660400"/>
                <a:gd name="connsiteY5" fmla="*/ 271780 h 271780"/>
                <a:gd name="connsiteX6" fmla="*/ 0 w 660400"/>
                <a:gd name="connsiteY6" fmla="*/ 269240 h 271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60400" h="271780">
                  <a:moveTo>
                    <a:pt x="0" y="269240"/>
                  </a:moveTo>
                  <a:lnTo>
                    <a:pt x="0" y="33020"/>
                  </a:lnTo>
                  <a:lnTo>
                    <a:pt x="147320" y="33020"/>
                  </a:lnTo>
                  <a:lnTo>
                    <a:pt x="147320" y="0"/>
                  </a:lnTo>
                  <a:lnTo>
                    <a:pt x="660400" y="0"/>
                  </a:lnTo>
                  <a:lnTo>
                    <a:pt x="660400" y="271780"/>
                  </a:lnTo>
                  <a:lnTo>
                    <a:pt x="0" y="26924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i="0">
                <a:latin typeface="Arial Narrow" panose="020B0606020202030204" pitchFamily="34" charset="0"/>
              </a:endParaRPr>
            </a:p>
          </p:txBody>
        </p:sp>
        <p:sp>
          <p:nvSpPr>
            <p:cNvPr id="27" name="Freeform 1037">
              <a:extLst>
                <a:ext uri="{FF2B5EF4-FFF2-40B4-BE49-F238E27FC236}">
                  <a16:creationId xmlns:a16="http://schemas.microsoft.com/office/drawing/2014/main" id="{33FFF1A5-605B-40E8-9373-2BEE3DBDD964}"/>
                </a:ext>
              </a:extLst>
            </p:cNvPr>
            <p:cNvSpPr/>
            <p:nvPr/>
          </p:nvSpPr>
          <p:spPr>
            <a:xfrm>
              <a:off x="3365500" y="4742180"/>
              <a:ext cx="1617980" cy="264160"/>
            </a:xfrm>
            <a:custGeom>
              <a:avLst/>
              <a:gdLst>
                <a:gd name="connsiteX0" fmla="*/ 0 w 1617980"/>
                <a:gd name="connsiteY0" fmla="*/ 0 h 264160"/>
                <a:gd name="connsiteX1" fmla="*/ 1617980 w 1617980"/>
                <a:gd name="connsiteY1" fmla="*/ 0 h 264160"/>
                <a:gd name="connsiteX2" fmla="*/ 1617980 w 1617980"/>
                <a:gd name="connsiteY2" fmla="*/ 264160 h 264160"/>
                <a:gd name="connsiteX3" fmla="*/ 12700 w 1617980"/>
                <a:gd name="connsiteY3" fmla="*/ 264160 h 264160"/>
                <a:gd name="connsiteX4" fmla="*/ 0 w 1617980"/>
                <a:gd name="connsiteY4" fmla="*/ 0 h 264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17980" h="264160">
                  <a:moveTo>
                    <a:pt x="0" y="0"/>
                  </a:moveTo>
                  <a:lnTo>
                    <a:pt x="1617980" y="0"/>
                  </a:lnTo>
                  <a:lnTo>
                    <a:pt x="1617980" y="264160"/>
                  </a:lnTo>
                  <a:lnTo>
                    <a:pt x="12700" y="264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i="0">
                <a:latin typeface="Arial Narrow" panose="020B0606020202030204" pitchFamily="34" charset="0"/>
              </a:endParaRPr>
            </a:p>
          </p:txBody>
        </p:sp>
        <p:sp>
          <p:nvSpPr>
            <p:cNvPr id="28" name="Freeform 1038">
              <a:extLst>
                <a:ext uri="{FF2B5EF4-FFF2-40B4-BE49-F238E27FC236}">
                  <a16:creationId xmlns:a16="http://schemas.microsoft.com/office/drawing/2014/main" id="{B9044A0D-03F8-49FF-A5AA-04FDF0B5C8A1}"/>
                </a:ext>
              </a:extLst>
            </p:cNvPr>
            <p:cNvSpPr/>
            <p:nvPr/>
          </p:nvSpPr>
          <p:spPr>
            <a:xfrm>
              <a:off x="5080000" y="4747260"/>
              <a:ext cx="1264920" cy="261620"/>
            </a:xfrm>
            <a:custGeom>
              <a:avLst/>
              <a:gdLst>
                <a:gd name="connsiteX0" fmla="*/ 0 w 1264920"/>
                <a:gd name="connsiteY0" fmla="*/ 0 h 261620"/>
                <a:gd name="connsiteX1" fmla="*/ 876300 w 1264920"/>
                <a:gd name="connsiteY1" fmla="*/ 0 h 261620"/>
                <a:gd name="connsiteX2" fmla="*/ 876300 w 1264920"/>
                <a:gd name="connsiteY2" fmla="*/ 22860 h 261620"/>
                <a:gd name="connsiteX3" fmla="*/ 1264920 w 1264920"/>
                <a:gd name="connsiteY3" fmla="*/ 22860 h 261620"/>
                <a:gd name="connsiteX4" fmla="*/ 1264920 w 1264920"/>
                <a:gd name="connsiteY4" fmla="*/ 261620 h 261620"/>
                <a:gd name="connsiteX5" fmla="*/ 5080 w 1264920"/>
                <a:gd name="connsiteY5" fmla="*/ 261620 h 261620"/>
                <a:gd name="connsiteX6" fmla="*/ 0 w 1264920"/>
                <a:gd name="connsiteY6" fmla="*/ 0 h 261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4920" h="261620">
                  <a:moveTo>
                    <a:pt x="0" y="0"/>
                  </a:moveTo>
                  <a:lnTo>
                    <a:pt x="876300" y="0"/>
                  </a:lnTo>
                  <a:lnTo>
                    <a:pt x="876300" y="22860"/>
                  </a:lnTo>
                  <a:lnTo>
                    <a:pt x="1264920" y="22860"/>
                  </a:lnTo>
                  <a:lnTo>
                    <a:pt x="1264920" y="261620"/>
                  </a:lnTo>
                  <a:lnTo>
                    <a:pt x="5080" y="261620"/>
                  </a:lnTo>
                  <a:cubicBezTo>
                    <a:pt x="3387" y="174413"/>
                    <a:pt x="1693" y="87207"/>
                    <a:pt x="0" y="0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i="0">
                <a:latin typeface="Arial Narrow" panose="020B0606020202030204" pitchFamily="34" charset="0"/>
              </a:endParaRPr>
            </a:p>
          </p:txBody>
        </p: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C103DA74-ECD0-4ED2-8F20-42BE43707D9B}"/>
                </a:ext>
              </a:extLst>
            </p:cNvPr>
            <p:cNvGrpSpPr/>
            <p:nvPr/>
          </p:nvGrpSpPr>
          <p:grpSpPr>
            <a:xfrm>
              <a:off x="2646680" y="4667250"/>
              <a:ext cx="3959860" cy="638810"/>
              <a:chOff x="2646680" y="4667250"/>
              <a:chExt cx="3959860" cy="638810"/>
            </a:xfrm>
          </p:grpSpPr>
          <p:sp>
            <p:nvSpPr>
              <p:cNvPr id="30" name="Freeform 1030">
                <a:extLst>
                  <a:ext uri="{FF2B5EF4-FFF2-40B4-BE49-F238E27FC236}">
                    <a16:creationId xmlns:a16="http://schemas.microsoft.com/office/drawing/2014/main" id="{CD839E85-4B92-47BE-B41A-B5B414D6C2D3}"/>
                  </a:ext>
                </a:extLst>
              </p:cNvPr>
              <p:cNvSpPr/>
              <p:nvPr/>
            </p:nvSpPr>
            <p:spPr>
              <a:xfrm>
                <a:off x="2646680" y="4980940"/>
                <a:ext cx="3959860" cy="325120"/>
              </a:xfrm>
              <a:custGeom>
                <a:avLst/>
                <a:gdLst>
                  <a:gd name="connsiteX0" fmla="*/ 3957320 w 3959860"/>
                  <a:gd name="connsiteY0" fmla="*/ 0 h 325120"/>
                  <a:gd name="connsiteX1" fmla="*/ 3893820 w 3959860"/>
                  <a:gd name="connsiteY1" fmla="*/ 111760 h 325120"/>
                  <a:gd name="connsiteX2" fmla="*/ 3865880 w 3959860"/>
                  <a:gd name="connsiteY2" fmla="*/ 165100 h 325120"/>
                  <a:gd name="connsiteX3" fmla="*/ 3853180 w 3959860"/>
                  <a:gd name="connsiteY3" fmla="*/ 198120 h 325120"/>
                  <a:gd name="connsiteX4" fmla="*/ 3881120 w 3959860"/>
                  <a:gd name="connsiteY4" fmla="*/ 200660 h 325120"/>
                  <a:gd name="connsiteX5" fmla="*/ 3926840 w 3959860"/>
                  <a:gd name="connsiteY5" fmla="*/ 200660 h 325120"/>
                  <a:gd name="connsiteX6" fmla="*/ 3949700 w 3959860"/>
                  <a:gd name="connsiteY6" fmla="*/ 205740 h 325120"/>
                  <a:gd name="connsiteX7" fmla="*/ 3959860 w 3959860"/>
                  <a:gd name="connsiteY7" fmla="*/ 220980 h 325120"/>
                  <a:gd name="connsiteX8" fmla="*/ 3959860 w 3959860"/>
                  <a:gd name="connsiteY8" fmla="*/ 241300 h 325120"/>
                  <a:gd name="connsiteX9" fmla="*/ 3947160 w 3959860"/>
                  <a:gd name="connsiteY9" fmla="*/ 256540 h 325120"/>
                  <a:gd name="connsiteX10" fmla="*/ 3926840 w 3959860"/>
                  <a:gd name="connsiteY10" fmla="*/ 269240 h 325120"/>
                  <a:gd name="connsiteX11" fmla="*/ 3906520 w 3959860"/>
                  <a:gd name="connsiteY11" fmla="*/ 281940 h 325120"/>
                  <a:gd name="connsiteX12" fmla="*/ 3858260 w 3959860"/>
                  <a:gd name="connsiteY12" fmla="*/ 302260 h 325120"/>
                  <a:gd name="connsiteX13" fmla="*/ 3837940 w 3959860"/>
                  <a:gd name="connsiteY13" fmla="*/ 304800 h 325120"/>
                  <a:gd name="connsiteX14" fmla="*/ 3797300 w 3959860"/>
                  <a:gd name="connsiteY14" fmla="*/ 312420 h 325120"/>
                  <a:gd name="connsiteX15" fmla="*/ 3716020 w 3959860"/>
                  <a:gd name="connsiteY15" fmla="*/ 322580 h 325120"/>
                  <a:gd name="connsiteX16" fmla="*/ 3688080 w 3959860"/>
                  <a:gd name="connsiteY16" fmla="*/ 325120 h 325120"/>
                  <a:gd name="connsiteX17" fmla="*/ 292100 w 3959860"/>
                  <a:gd name="connsiteY17" fmla="*/ 325120 h 325120"/>
                  <a:gd name="connsiteX18" fmla="*/ 147320 w 3959860"/>
                  <a:gd name="connsiteY18" fmla="*/ 294640 h 325120"/>
                  <a:gd name="connsiteX19" fmla="*/ 147320 w 3959860"/>
                  <a:gd name="connsiteY19" fmla="*/ 294640 h 325120"/>
                  <a:gd name="connsiteX20" fmla="*/ 170180 w 3959860"/>
                  <a:gd name="connsiteY20" fmla="*/ 256540 h 325120"/>
                  <a:gd name="connsiteX21" fmla="*/ 210820 w 3959860"/>
                  <a:gd name="connsiteY21" fmla="*/ 248920 h 325120"/>
                  <a:gd name="connsiteX22" fmla="*/ 205740 w 3959860"/>
                  <a:gd name="connsiteY22" fmla="*/ 238760 h 325120"/>
                  <a:gd name="connsiteX23" fmla="*/ 205740 w 3959860"/>
                  <a:gd name="connsiteY23" fmla="*/ 238760 h 325120"/>
                  <a:gd name="connsiteX24" fmla="*/ 167640 w 3959860"/>
                  <a:gd name="connsiteY24" fmla="*/ 205740 h 325120"/>
                  <a:gd name="connsiteX25" fmla="*/ 104140 w 3959860"/>
                  <a:gd name="connsiteY25" fmla="*/ 195580 h 325120"/>
                  <a:gd name="connsiteX26" fmla="*/ 73660 w 3959860"/>
                  <a:gd name="connsiteY26" fmla="*/ 325120 h 325120"/>
                  <a:gd name="connsiteX27" fmla="*/ 5080 w 3959860"/>
                  <a:gd name="connsiteY27" fmla="*/ 325120 h 325120"/>
                  <a:gd name="connsiteX28" fmla="*/ 5080 w 3959860"/>
                  <a:gd name="connsiteY28" fmla="*/ 193040 h 325120"/>
                  <a:gd name="connsiteX29" fmla="*/ 50800 w 3959860"/>
                  <a:gd name="connsiteY29" fmla="*/ 193040 h 325120"/>
                  <a:gd name="connsiteX30" fmla="*/ 0 w 3959860"/>
                  <a:gd name="connsiteY30" fmla="*/ 177800 h 325120"/>
                  <a:gd name="connsiteX31" fmla="*/ 0 w 3959860"/>
                  <a:gd name="connsiteY31" fmla="*/ 15240 h 325120"/>
                  <a:gd name="connsiteX32" fmla="*/ 3421380 w 3959860"/>
                  <a:gd name="connsiteY32" fmla="*/ 15240 h 325120"/>
                  <a:gd name="connsiteX33" fmla="*/ 3441700 w 3959860"/>
                  <a:gd name="connsiteY33" fmla="*/ 2540 h 325120"/>
                  <a:gd name="connsiteX34" fmla="*/ 3957320 w 3959860"/>
                  <a:gd name="connsiteY34" fmla="*/ 0 h 3251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3959860" h="325120">
                    <a:moveTo>
                      <a:pt x="3957320" y="0"/>
                    </a:moveTo>
                    <a:lnTo>
                      <a:pt x="3893820" y="111760"/>
                    </a:lnTo>
                    <a:lnTo>
                      <a:pt x="3865880" y="165100"/>
                    </a:lnTo>
                    <a:lnTo>
                      <a:pt x="3853180" y="198120"/>
                    </a:lnTo>
                    <a:lnTo>
                      <a:pt x="3881120" y="200660"/>
                    </a:lnTo>
                    <a:lnTo>
                      <a:pt x="3926840" y="200660"/>
                    </a:lnTo>
                    <a:lnTo>
                      <a:pt x="3949700" y="205740"/>
                    </a:lnTo>
                    <a:lnTo>
                      <a:pt x="3959860" y="220980"/>
                    </a:lnTo>
                    <a:lnTo>
                      <a:pt x="3959860" y="241300"/>
                    </a:lnTo>
                    <a:lnTo>
                      <a:pt x="3947160" y="256540"/>
                    </a:lnTo>
                    <a:lnTo>
                      <a:pt x="3926840" y="269240"/>
                    </a:lnTo>
                    <a:lnTo>
                      <a:pt x="3906520" y="281940"/>
                    </a:lnTo>
                    <a:lnTo>
                      <a:pt x="3858260" y="302260"/>
                    </a:lnTo>
                    <a:lnTo>
                      <a:pt x="3837940" y="304800"/>
                    </a:lnTo>
                    <a:lnTo>
                      <a:pt x="3797300" y="312420"/>
                    </a:lnTo>
                    <a:lnTo>
                      <a:pt x="3716020" y="322580"/>
                    </a:lnTo>
                    <a:lnTo>
                      <a:pt x="3688080" y="325120"/>
                    </a:lnTo>
                    <a:lnTo>
                      <a:pt x="292100" y="325120"/>
                    </a:lnTo>
                    <a:lnTo>
                      <a:pt x="147320" y="294640"/>
                    </a:lnTo>
                    <a:lnTo>
                      <a:pt x="147320" y="294640"/>
                    </a:lnTo>
                    <a:lnTo>
                      <a:pt x="170180" y="256540"/>
                    </a:lnTo>
                    <a:lnTo>
                      <a:pt x="210820" y="248920"/>
                    </a:lnTo>
                    <a:lnTo>
                      <a:pt x="205740" y="238760"/>
                    </a:lnTo>
                    <a:lnTo>
                      <a:pt x="205740" y="238760"/>
                    </a:lnTo>
                    <a:lnTo>
                      <a:pt x="167640" y="205740"/>
                    </a:lnTo>
                    <a:lnTo>
                      <a:pt x="104140" y="195580"/>
                    </a:lnTo>
                    <a:lnTo>
                      <a:pt x="73660" y="325120"/>
                    </a:lnTo>
                    <a:lnTo>
                      <a:pt x="5080" y="325120"/>
                    </a:lnTo>
                    <a:lnTo>
                      <a:pt x="5080" y="193040"/>
                    </a:lnTo>
                    <a:lnTo>
                      <a:pt x="50800" y="193040"/>
                    </a:lnTo>
                    <a:lnTo>
                      <a:pt x="0" y="177800"/>
                    </a:lnTo>
                    <a:lnTo>
                      <a:pt x="0" y="15240"/>
                    </a:lnTo>
                    <a:lnTo>
                      <a:pt x="3421380" y="15240"/>
                    </a:lnTo>
                    <a:lnTo>
                      <a:pt x="3441700" y="2540"/>
                    </a:lnTo>
                    <a:lnTo>
                      <a:pt x="3957320" y="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i="0">
                  <a:latin typeface="Arial Narrow" panose="020B0606020202030204" pitchFamily="34" charset="0"/>
                </a:endParaRPr>
              </a:p>
            </p:txBody>
          </p:sp>
          <p:sp>
            <p:nvSpPr>
              <p:cNvPr id="31" name="Freeform 1032">
                <a:extLst>
                  <a:ext uri="{FF2B5EF4-FFF2-40B4-BE49-F238E27FC236}">
                    <a16:creationId xmlns:a16="http://schemas.microsoft.com/office/drawing/2014/main" id="{2327C969-70C9-4F87-93BF-3C474D6A7EB2}"/>
                  </a:ext>
                </a:extLst>
              </p:cNvPr>
              <p:cNvSpPr/>
              <p:nvPr/>
            </p:nvSpPr>
            <p:spPr>
              <a:xfrm>
                <a:off x="3304540" y="4711700"/>
                <a:ext cx="86360" cy="289560"/>
              </a:xfrm>
              <a:custGeom>
                <a:avLst/>
                <a:gdLst>
                  <a:gd name="connsiteX0" fmla="*/ 0 w 86360"/>
                  <a:gd name="connsiteY0" fmla="*/ 289560 h 289560"/>
                  <a:gd name="connsiteX1" fmla="*/ 0 w 86360"/>
                  <a:gd name="connsiteY1" fmla="*/ 0 h 289560"/>
                  <a:gd name="connsiteX2" fmla="*/ 68580 w 86360"/>
                  <a:gd name="connsiteY2" fmla="*/ 0 h 289560"/>
                  <a:gd name="connsiteX3" fmla="*/ 68580 w 86360"/>
                  <a:gd name="connsiteY3" fmla="*/ 48260 h 289560"/>
                  <a:gd name="connsiteX4" fmla="*/ 86360 w 86360"/>
                  <a:gd name="connsiteY4" fmla="*/ 48260 h 289560"/>
                  <a:gd name="connsiteX5" fmla="*/ 86360 w 86360"/>
                  <a:gd name="connsiteY5" fmla="*/ 287020 h 289560"/>
                  <a:gd name="connsiteX6" fmla="*/ 0 w 86360"/>
                  <a:gd name="connsiteY6" fmla="*/ 289560 h 2895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6360" h="289560">
                    <a:moveTo>
                      <a:pt x="0" y="289560"/>
                    </a:moveTo>
                    <a:lnTo>
                      <a:pt x="0" y="0"/>
                    </a:lnTo>
                    <a:lnTo>
                      <a:pt x="68580" y="0"/>
                    </a:lnTo>
                    <a:lnTo>
                      <a:pt x="68580" y="48260"/>
                    </a:lnTo>
                    <a:lnTo>
                      <a:pt x="86360" y="48260"/>
                    </a:lnTo>
                    <a:lnTo>
                      <a:pt x="86360" y="287020"/>
                    </a:lnTo>
                    <a:lnTo>
                      <a:pt x="0" y="28956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i="0">
                  <a:latin typeface="Arial Narrow" panose="020B0606020202030204" pitchFamily="34" charset="0"/>
                </a:endParaRPr>
              </a:p>
            </p:txBody>
          </p:sp>
          <p:sp>
            <p:nvSpPr>
              <p:cNvPr id="32" name="Freeform 1034">
                <a:extLst>
                  <a:ext uri="{FF2B5EF4-FFF2-40B4-BE49-F238E27FC236}">
                    <a16:creationId xmlns:a16="http://schemas.microsoft.com/office/drawing/2014/main" id="{56AC8F55-2013-4C5A-93F7-9E578168131C}"/>
                  </a:ext>
                </a:extLst>
              </p:cNvPr>
              <p:cNvSpPr/>
              <p:nvPr/>
            </p:nvSpPr>
            <p:spPr>
              <a:xfrm>
                <a:off x="4972050" y="4667250"/>
                <a:ext cx="129540" cy="340995"/>
              </a:xfrm>
              <a:custGeom>
                <a:avLst/>
                <a:gdLst>
                  <a:gd name="connsiteX0" fmla="*/ 0 w 129540"/>
                  <a:gd name="connsiteY0" fmla="*/ 337185 h 340995"/>
                  <a:gd name="connsiteX1" fmla="*/ 0 w 129540"/>
                  <a:gd name="connsiteY1" fmla="*/ 0 h 340995"/>
                  <a:gd name="connsiteX2" fmla="*/ 116205 w 129540"/>
                  <a:gd name="connsiteY2" fmla="*/ 0 h 340995"/>
                  <a:gd name="connsiteX3" fmla="*/ 118110 w 129540"/>
                  <a:gd name="connsiteY3" fmla="*/ 32385 h 340995"/>
                  <a:gd name="connsiteX4" fmla="*/ 129540 w 129540"/>
                  <a:gd name="connsiteY4" fmla="*/ 45720 h 340995"/>
                  <a:gd name="connsiteX5" fmla="*/ 129540 w 129540"/>
                  <a:gd name="connsiteY5" fmla="*/ 340995 h 340995"/>
                  <a:gd name="connsiteX6" fmla="*/ 0 w 129540"/>
                  <a:gd name="connsiteY6" fmla="*/ 337185 h 3409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9540" h="340995">
                    <a:moveTo>
                      <a:pt x="0" y="337185"/>
                    </a:moveTo>
                    <a:lnTo>
                      <a:pt x="0" y="0"/>
                    </a:lnTo>
                    <a:lnTo>
                      <a:pt x="116205" y="0"/>
                    </a:lnTo>
                    <a:lnTo>
                      <a:pt x="118110" y="32385"/>
                    </a:lnTo>
                    <a:lnTo>
                      <a:pt x="129540" y="45720"/>
                    </a:lnTo>
                    <a:lnTo>
                      <a:pt x="129540" y="340995"/>
                    </a:lnTo>
                    <a:lnTo>
                      <a:pt x="0" y="337185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i="0">
                  <a:latin typeface="Arial Narrow" panose="020B0606020202030204" pitchFamily="34" charset="0"/>
                </a:endParaRPr>
              </a:p>
            </p:txBody>
          </p:sp>
        </p:grp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00E19799-D4D0-48E3-B2EC-5876D277C41F}"/>
              </a:ext>
            </a:extLst>
          </p:cNvPr>
          <p:cNvSpPr txBox="1"/>
          <p:nvPr/>
        </p:nvSpPr>
        <p:spPr>
          <a:xfrm>
            <a:off x="10135112" y="1628922"/>
            <a:ext cx="9252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i="0" dirty="0">
                <a:solidFill>
                  <a:schemeClr val="bg1"/>
                </a:solidFill>
                <a:latin typeface="Arial Narrow" panose="020B0606020202030204" pitchFamily="34" charset="0"/>
              </a:rPr>
              <a:t>366x49x15.2</a:t>
            </a:r>
          </a:p>
        </p:txBody>
      </p:sp>
      <p:sp>
        <p:nvSpPr>
          <p:cNvPr id="34" name="Rounded Rectangle 42">
            <a:extLst>
              <a:ext uri="{FF2B5EF4-FFF2-40B4-BE49-F238E27FC236}">
                <a16:creationId xmlns:a16="http://schemas.microsoft.com/office/drawing/2014/main" id="{1C691D95-7A5B-4E6A-ABB4-AFFE2F270D92}"/>
              </a:ext>
            </a:extLst>
          </p:cNvPr>
          <p:cNvSpPr/>
          <p:nvPr/>
        </p:nvSpPr>
        <p:spPr>
          <a:xfrm>
            <a:off x="1376852" y="2773575"/>
            <a:ext cx="2103120" cy="27432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1600" b="1" i="0" dirty="0">
                <a:latin typeface="Arial Narrow" panose="020B0606020202030204" pitchFamily="34" charset="0"/>
              </a:rPr>
              <a:t>Beam / Length / Draft</a:t>
            </a:r>
            <a:endParaRPr lang="en-US" sz="1600" i="0" dirty="0">
              <a:latin typeface="Arial Narrow" panose="020B0606020202030204" pitchFamily="34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7CD9D4D8-0439-45D6-BC57-991CCECEB694}"/>
              </a:ext>
            </a:extLst>
          </p:cNvPr>
          <p:cNvSpPr/>
          <p:nvPr/>
        </p:nvSpPr>
        <p:spPr>
          <a:xfrm>
            <a:off x="4805731" y="2439568"/>
            <a:ext cx="1412566" cy="92948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lvl="0" algn="ctr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1600" i="0" dirty="0">
                <a:latin typeface="Arial Narrow" panose="020B0606020202030204" pitchFamily="34" charset="0"/>
              </a:rPr>
              <a:t>32 m (106 feet)</a:t>
            </a:r>
          </a:p>
          <a:p>
            <a:pPr lvl="0" algn="ctr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1600" i="0" dirty="0">
                <a:latin typeface="Arial Narrow" panose="020B0606020202030204" pitchFamily="34" charset="0"/>
              </a:rPr>
              <a:t>294 m (965 feet)</a:t>
            </a:r>
          </a:p>
          <a:p>
            <a:pPr lvl="0" algn="ctr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1600" i="0" dirty="0">
                <a:latin typeface="Arial Narrow" panose="020B0606020202030204" pitchFamily="34" charset="0"/>
              </a:rPr>
              <a:t>12.5 m (40 feet)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0B33F07A-1459-4F2D-AF50-E612487E1CA8}"/>
              </a:ext>
            </a:extLst>
          </p:cNvPr>
          <p:cNvSpPr/>
          <p:nvPr/>
        </p:nvSpPr>
        <p:spPr>
          <a:xfrm>
            <a:off x="8604694" y="2458598"/>
            <a:ext cx="1552028" cy="92948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lvl="0" algn="ctr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1600" i="0" dirty="0">
                <a:latin typeface="Arial Narrow" panose="020B0606020202030204" pitchFamily="34" charset="0"/>
              </a:rPr>
              <a:t>49 m (160 feet)</a:t>
            </a:r>
          </a:p>
          <a:p>
            <a:pPr lvl="0" algn="ctr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1600" i="0" dirty="0">
                <a:latin typeface="Arial Narrow" panose="020B0606020202030204" pitchFamily="34" charset="0"/>
              </a:rPr>
              <a:t>366 m (1,200 feet)</a:t>
            </a:r>
          </a:p>
          <a:p>
            <a:pPr lvl="0" algn="ctr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1600" i="0" dirty="0">
                <a:latin typeface="Arial Narrow" panose="020B0606020202030204" pitchFamily="34" charset="0"/>
              </a:rPr>
              <a:t>15.2 m (50 feet)</a:t>
            </a:r>
          </a:p>
        </p:txBody>
      </p:sp>
      <p:sp>
        <p:nvSpPr>
          <p:cNvPr id="37" name="Rounded Rectangle 42">
            <a:extLst>
              <a:ext uri="{FF2B5EF4-FFF2-40B4-BE49-F238E27FC236}">
                <a16:creationId xmlns:a16="http://schemas.microsoft.com/office/drawing/2014/main" id="{BC662BA6-F962-44AB-99E4-7F69CC8A2F41}"/>
              </a:ext>
            </a:extLst>
          </p:cNvPr>
          <p:cNvSpPr/>
          <p:nvPr/>
        </p:nvSpPr>
        <p:spPr>
          <a:xfrm>
            <a:off x="1376852" y="3487826"/>
            <a:ext cx="2103120" cy="27432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1600" b="1" i="0" dirty="0">
                <a:latin typeface="Arial Narrow" panose="020B0606020202030204" pitchFamily="34" charset="0"/>
              </a:rPr>
              <a:t>TEU Capacity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2E3260CC-8AA6-498D-A477-45631C9DED17}"/>
              </a:ext>
            </a:extLst>
          </p:cNvPr>
          <p:cNvSpPr/>
          <p:nvPr/>
        </p:nvSpPr>
        <p:spPr>
          <a:xfrm>
            <a:off x="5020373" y="3455709"/>
            <a:ext cx="983283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600" i="0" dirty="0">
                <a:latin typeface="Arial Narrow" panose="020B0606020202030204" pitchFamily="34" charset="0"/>
              </a:rPr>
              <a:t>4,500 TEU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818FB1F7-327C-465C-B6D0-025C8519912B}"/>
              </a:ext>
            </a:extLst>
          </p:cNvPr>
          <p:cNvSpPr/>
          <p:nvPr/>
        </p:nvSpPr>
        <p:spPr>
          <a:xfrm>
            <a:off x="8791779" y="3455709"/>
            <a:ext cx="1076257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600" i="0" dirty="0">
                <a:latin typeface="Arial Narrow" panose="020B0606020202030204" pitchFamily="34" charset="0"/>
              </a:rPr>
              <a:t>12,500 TEU</a:t>
            </a:r>
          </a:p>
        </p:txBody>
      </p:sp>
      <p:sp>
        <p:nvSpPr>
          <p:cNvPr id="40" name="Rounded Rectangle 42">
            <a:extLst>
              <a:ext uri="{FF2B5EF4-FFF2-40B4-BE49-F238E27FC236}">
                <a16:creationId xmlns:a16="http://schemas.microsoft.com/office/drawing/2014/main" id="{AEC7A53A-0FFE-4608-A531-F3540DA8DDE1}"/>
              </a:ext>
            </a:extLst>
          </p:cNvPr>
          <p:cNvSpPr/>
          <p:nvPr/>
        </p:nvSpPr>
        <p:spPr>
          <a:xfrm>
            <a:off x="1380871" y="3875538"/>
            <a:ext cx="2103120" cy="27432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1600" b="1" i="0" dirty="0">
                <a:latin typeface="Arial Narrow" panose="020B0606020202030204" pitchFamily="34" charset="0"/>
              </a:rPr>
              <a:t>Bulk capacity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F6718C62-A896-4540-A914-4AC7DADB1A5D}"/>
              </a:ext>
            </a:extLst>
          </p:cNvPr>
          <p:cNvSpPr/>
          <p:nvPr/>
        </p:nvSpPr>
        <p:spPr>
          <a:xfrm>
            <a:off x="4949200" y="3843421"/>
            <a:ext cx="1125629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600" i="0" dirty="0">
                <a:latin typeface="Arial Narrow" panose="020B0606020202030204" pitchFamily="34" charset="0"/>
              </a:rPr>
              <a:t>52,000 DWT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F359460E-6FF7-466A-90E0-AEC47D7307F8}"/>
              </a:ext>
            </a:extLst>
          </p:cNvPr>
          <p:cNvSpPr/>
          <p:nvPr/>
        </p:nvSpPr>
        <p:spPr>
          <a:xfrm>
            <a:off x="8726761" y="3840513"/>
            <a:ext cx="1206292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600" i="0" dirty="0">
                <a:latin typeface="Arial Narrow" panose="020B0606020202030204" pitchFamily="34" charset="0"/>
              </a:rPr>
              <a:t>119,000 DWT</a:t>
            </a:r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BFE275F7-9A2B-444A-8809-BE5B3734DF9D}"/>
              </a:ext>
            </a:extLst>
          </p:cNvPr>
          <p:cNvSpPr/>
          <p:nvPr/>
        </p:nvSpPr>
        <p:spPr>
          <a:xfrm>
            <a:off x="1376852" y="4300988"/>
            <a:ext cx="2103120" cy="27432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1600" b="1" i="0" dirty="0">
                <a:latin typeface="Arial Narrow" panose="020B0606020202030204" pitchFamily="34" charset="0"/>
              </a:rPr>
              <a:t>Locks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72192B77-088C-4458-8AE3-08AE1816EC2D}"/>
              </a:ext>
            </a:extLst>
          </p:cNvPr>
          <p:cNvSpPr/>
          <p:nvPr/>
        </p:nvSpPr>
        <p:spPr>
          <a:xfrm>
            <a:off x="3847925" y="4255931"/>
            <a:ext cx="328562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i="0" dirty="0">
                <a:latin typeface="Arial Narrow" panose="020B0606020202030204" pitchFamily="34" charset="0"/>
              </a:rPr>
              <a:t>Miter gates (lock access guidance by electric locomotives)</a:t>
            </a:r>
          </a:p>
          <a:p>
            <a:r>
              <a:rPr lang="en-US" sz="1600" i="0" dirty="0">
                <a:latin typeface="Arial Narrow" panose="020B0606020202030204" pitchFamily="34" charset="0"/>
              </a:rPr>
              <a:t>Three lock systems: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i="0" dirty="0">
                <a:latin typeface="Arial Narrow" panose="020B0606020202030204" pitchFamily="34" charset="0"/>
              </a:rPr>
              <a:t>Gatun Locks (3 stages; 85 feet)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i="0" dirty="0">
                <a:latin typeface="Arial Narrow" panose="020B0606020202030204" pitchFamily="34" charset="0"/>
              </a:rPr>
              <a:t>Pedro Miguel Locks (1 stage; 31 feet)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i="0" dirty="0">
                <a:latin typeface="Arial Narrow" panose="020B0606020202030204" pitchFamily="34" charset="0"/>
              </a:rPr>
              <a:t>Miraflores Locks (2 stages; 54 feet)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C076A268-8683-492D-A690-882BB4FE77BD}"/>
              </a:ext>
            </a:extLst>
          </p:cNvPr>
          <p:cNvSpPr/>
          <p:nvPr/>
        </p:nvSpPr>
        <p:spPr>
          <a:xfrm>
            <a:off x="7642841" y="4255931"/>
            <a:ext cx="328166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i="0" dirty="0">
                <a:latin typeface="Arial Narrow" panose="020B0606020202030204" pitchFamily="34" charset="0"/>
              </a:rPr>
              <a:t>Rolling gates (lock access guidance by tugboats)</a:t>
            </a:r>
          </a:p>
          <a:p>
            <a:r>
              <a:rPr lang="en-US" sz="1600" i="0" dirty="0">
                <a:latin typeface="Arial Narrow" panose="020B0606020202030204" pitchFamily="34" charset="0"/>
              </a:rPr>
              <a:t>Two lock systems: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i="0" dirty="0">
                <a:latin typeface="Arial Narrow" panose="020B0606020202030204" pitchFamily="34" charset="0"/>
              </a:rPr>
              <a:t>Agua Clara Locks (3 stages)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i="0" dirty="0" err="1">
                <a:latin typeface="Arial Narrow" panose="020B0606020202030204" pitchFamily="34" charset="0"/>
              </a:rPr>
              <a:t>Cocoli</a:t>
            </a:r>
            <a:r>
              <a:rPr lang="en-US" sz="1600" i="0" dirty="0">
                <a:latin typeface="Arial Narrow" panose="020B0606020202030204" pitchFamily="34" charset="0"/>
              </a:rPr>
              <a:t> Locks (3 stages)</a:t>
            </a:r>
          </a:p>
        </p:txBody>
      </p:sp>
      <p:sp>
        <p:nvSpPr>
          <p:cNvPr id="46" name="Rounded Rectangle 42">
            <a:extLst>
              <a:ext uri="{FF2B5EF4-FFF2-40B4-BE49-F238E27FC236}">
                <a16:creationId xmlns:a16="http://schemas.microsoft.com/office/drawing/2014/main" id="{73562E48-19BC-4643-8DA9-D9BD487B14A1}"/>
              </a:ext>
            </a:extLst>
          </p:cNvPr>
          <p:cNvSpPr/>
          <p:nvPr/>
        </p:nvSpPr>
        <p:spPr>
          <a:xfrm>
            <a:off x="1376852" y="5819241"/>
            <a:ext cx="2103120" cy="27432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1600" b="1" i="0" dirty="0">
                <a:latin typeface="Arial Narrow" panose="020B0606020202030204" pitchFamily="34" charset="0"/>
              </a:rPr>
              <a:t>Cost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992762AB-D287-4F9B-899E-E01DEC126B13}"/>
              </a:ext>
            </a:extLst>
          </p:cNvPr>
          <p:cNvSpPr/>
          <p:nvPr/>
        </p:nvSpPr>
        <p:spPr>
          <a:xfrm>
            <a:off x="4974046" y="5819241"/>
            <a:ext cx="1075936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600" i="0" dirty="0">
                <a:latin typeface="Arial Narrow" panose="020B0606020202030204" pitchFamily="34" charset="0"/>
              </a:rPr>
              <a:t>$387 million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8DD4A0E8-5BB5-4BF2-8E9D-F21B7FC5BD98}"/>
              </a:ext>
            </a:extLst>
          </p:cNvPr>
          <p:cNvSpPr/>
          <p:nvPr/>
        </p:nvSpPr>
        <p:spPr>
          <a:xfrm>
            <a:off x="8808510" y="5815562"/>
            <a:ext cx="982961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600" i="0" dirty="0">
                <a:latin typeface="Arial Narrow" panose="020B0606020202030204" pitchFamily="34" charset="0"/>
              </a:rPr>
              <a:t>$5.4 billion</a:t>
            </a:r>
          </a:p>
        </p:txBody>
      </p:sp>
      <p:sp>
        <p:nvSpPr>
          <p:cNvPr id="49" name="Rounded Rectangle 42">
            <a:extLst>
              <a:ext uri="{FF2B5EF4-FFF2-40B4-BE49-F238E27FC236}">
                <a16:creationId xmlns:a16="http://schemas.microsoft.com/office/drawing/2014/main" id="{E79FCAA0-E69C-48EE-8F4F-F724AD62693F}"/>
              </a:ext>
            </a:extLst>
          </p:cNvPr>
          <p:cNvSpPr/>
          <p:nvPr/>
        </p:nvSpPr>
        <p:spPr>
          <a:xfrm>
            <a:off x="1376852" y="6174836"/>
            <a:ext cx="2103120" cy="27432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1600" b="1" i="0" dirty="0">
                <a:latin typeface="Arial Narrow" panose="020B0606020202030204" pitchFamily="34" charset="0"/>
              </a:rPr>
              <a:t>Annual capacity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14BA45D0-1785-4F31-A1B6-05CCFC3CB2C4}"/>
              </a:ext>
            </a:extLst>
          </p:cNvPr>
          <p:cNvSpPr/>
          <p:nvPr/>
        </p:nvSpPr>
        <p:spPr>
          <a:xfrm>
            <a:off x="4521198" y="6166973"/>
            <a:ext cx="1981633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600" i="0" dirty="0">
                <a:latin typeface="Arial Narrow" panose="020B0606020202030204" pitchFamily="34" charset="0"/>
              </a:rPr>
              <a:t>13,500 – 14,000 transits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FCB6024E-4B5C-46B8-BDA6-1DA9506C9199}"/>
              </a:ext>
            </a:extLst>
          </p:cNvPr>
          <p:cNvSpPr/>
          <p:nvPr/>
        </p:nvSpPr>
        <p:spPr>
          <a:xfrm>
            <a:off x="8721327" y="6183932"/>
            <a:ext cx="1284326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600" i="0" dirty="0">
                <a:latin typeface="Arial Narrow" panose="020B0606020202030204" pitchFamily="34" charset="0"/>
              </a:rPr>
              <a:t>16,000 transits</a:t>
            </a: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D63C6F32-1E60-4799-AC21-A6E97B1E6FEF}"/>
              </a:ext>
            </a:extLst>
          </p:cNvPr>
          <p:cNvSpPr/>
          <p:nvPr/>
        </p:nvSpPr>
        <p:spPr>
          <a:xfrm>
            <a:off x="3652655" y="2433122"/>
            <a:ext cx="3657600" cy="4114800"/>
          </a:xfrm>
          <a:prstGeom prst="roundRect">
            <a:avLst>
              <a:gd name="adj" fmla="val 7634"/>
            </a:avLst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1DD7EB3E-0CE4-4BAA-A9D1-170DD56809DC}"/>
              </a:ext>
            </a:extLst>
          </p:cNvPr>
          <p:cNvSpPr/>
          <p:nvPr/>
        </p:nvSpPr>
        <p:spPr>
          <a:xfrm>
            <a:off x="7457749" y="2433122"/>
            <a:ext cx="3657600" cy="4114800"/>
          </a:xfrm>
          <a:prstGeom prst="roundRect">
            <a:avLst>
              <a:gd name="adj" fmla="val 6504"/>
            </a:avLst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54" name="Action Button: Document 53" title="Read this Web Page">
            <a:hlinkClick r:id="rId3" highlightClick="1"/>
            <a:extLst>
              <a:ext uri="{FF2B5EF4-FFF2-40B4-BE49-F238E27FC236}">
                <a16:creationId xmlns:a16="http://schemas.microsoft.com/office/drawing/2014/main" id="{B1F86A34-8AAF-4A5D-96E5-B9E64CC36530}"/>
              </a:ext>
            </a:extLst>
          </p:cNvPr>
          <p:cNvSpPr/>
          <p:nvPr/>
        </p:nvSpPr>
        <p:spPr bwMode="auto">
          <a:xfrm>
            <a:off x="9735157" y="255072"/>
            <a:ext cx="603316" cy="527901"/>
          </a:xfrm>
          <a:prstGeom prst="actionButtonDocument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chemeClr val="accent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endParaRPr lang="en-US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32FD1F18-1BFF-4B70-962E-1F05119E8803}"/>
              </a:ext>
            </a:extLst>
          </p:cNvPr>
          <p:cNvSpPr txBox="1"/>
          <p:nvPr/>
        </p:nvSpPr>
        <p:spPr>
          <a:xfrm>
            <a:off x="10338474" y="366337"/>
            <a:ext cx="17011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Agency FB" pitchFamily="34" charset="0"/>
              </a:rPr>
              <a:t>Read this content</a:t>
            </a:r>
          </a:p>
        </p:txBody>
      </p:sp>
      <p:sp>
        <p:nvSpPr>
          <p:cNvPr id="2" name="Action Button: Video 1">
            <a:hlinkClick r:id="rId4" highlightClick="1"/>
            <a:extLst>
              <a:ext uri="{FF2B5EF4-FFF2-40B4-BE49-F238E27FC236}">
                <a16:creationId xmlns:a16="http://schemas.microsoft.com/office/drawing/2014/main" id="{087CDF4E-E179-42F2-94B8-4D751F5588D3}"/>
              </a:ext>
            </a:extLst>
          </p:cNvPr>
          <p:cNvSpPr/>
          <p:nvPr/>
        </p:nvSpPr>
        <p:spPr bwMode="auto">
          <a:xfrm>
            <a:off x="1107357" y="1162640"/>
            <a:ext cx="941097" cy="582085"/>
          </a:xfrm>
          <a:prstGeom prst="actionButtonMovi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EFE5408-5F11-468B-AA6C-309F90D617D6}"/>
              </a:ext>
            </a:extLst>
          </p:cNvPr>
          <p:cNvSpPr/>
          <p:nvPr/>
        </p:nvSpPr>
        <p:spPr>
          <a:xfrm>
            <a:off x="908636" y="1821104"/>
            <a:ext cx="24753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0" dirty="0">
                <a:latin typeface="Agency FB" panose="020B0503020202020204" pitchFamily="34" charset="0"/>
              </a:rPr>
              <a:t>Panama Canal: Post Panamax</a:t>
            </a:r>
            <a:endParaRPr lang="en-US" b="1" i="0" dirty="0">
              <a:effectLst/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2153561"/>
      </p:ext>
    </p:extLst>
  </p:cSld>
  <p:clrMapOvr>
    <a:masterClrMapping/>
  </p:clrMapOvr>
</p:sld>
</file>

<file path=ppt/theme/theme1.xml><?xml version="1.0" encoding="utf-8"?>
<a:theme xmlns:a="http://schemas.openxmlformats.org/drawingml/2006/main" name="2_GEOG 80 Design">
  <a:themeElements>
    <a:clrScheme name="GTS">
      <a:dk1>
        <a:sysClr val="windowText" lastClr="000000"/>
      </a:dk1>
      <a:lt1>
        <a:sysClr val="window" lastClr="FFFFFF"/>
      </a:lt1>
      <a:dk2>
        <a:srgbClr val="464653"/>
      </a:dk2>
      <a:lt2>
        <a:srgbClr val="AAD7E6"/>
      </a:lt2>
      <a:accent1>
        <a:srgbClr val="008695"/>
      </a:accent1>
      <a:accent2>
        <a:srgbClr val="A0C8C8"/>
      </a:accent2>
      <a:accent3>
        <a:srgbClr val="A5D282"/>
      </a:accent3>
      <a:accent4>
        <a:srgbClr val="FADA7A"/>
      </a:accent4>
      <a:accent5>
        <a:srgbClr val="CE786E"/>
      </a:accent5>
      <a:accent6>
        <a:srgbClr val="9B6464"/>
      </a:accent6>
      <a:hlink>
        <a:srgbClr val="3782AF"/>
      </a:hlink>
      <a:folHlink>
        <a:srgbClr val="93B9C3"/>
      </a:folHlink>
    </a:clrScheme>
    <a:fontScheme name="2_GEOG 80 Design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2_GEOG 80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GEOG 80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GEOG 80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GEOG 80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GEOG 80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GEOG 80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GEOG 80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GEOG 80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GEOG 80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GEOG 80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GEOG 80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GEOG 80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GS120 Topic 1</Template>
  <TotalTime>123279</TotalTime>
  <Words>2638</Words>
  <Application>Microsoft Office PowerPoint</Application>
  <PresentationFormat>Widescreen</PresentationFormat>
  <Paragraphs>577</Paragraphs>
  <Slides>55</Slides>
  <Notes>38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64" baseType="lpstr">
      <vt:lpstr>Agency FB</vt:lpstr>
      <vt:lpstr>Aharoni</vt:lpstr>
      <vt:lpstr>Arial</vt:lpstr>
      <vt:lpstr>Arial Narrow</vt:lpstr>
      <vt:lpstr>Calibri</vt:lpstr>
      <vt:lpstr>Impact</vt:lpstr>
      <vt:lpstr>Times New Roman</vt:lpstr>
      <vt:lpstr>Verdana</vt:lpstr>
      <vt:lpstr>2_GEOG 80 Design</vt:lpstr>
      <vt:lpstr>Topic 5 – Maritime Transportation</vt:lpstr>
      <vt:lpstr>A – Maritime Shipping</vt:lpstr>
      <vt:lpstr>Modal Shares of World Trade by Volume and Value, 2008</vt:lpstr>
      <vt:lpstr>International Seaborne Trade and Exports of Goods, 1955-2020</vt:lpstr>
      <vt:lpstr>Value of Containerized Trade, 2020</vt:lpstr>
      <vt:lpstr>Maritime Enclaves (Landlocked Countries)</vt:lpstr>
      <vt:lpstr>Main Maritime Shipping Routes and Chokepoints</vt:lpstr>
      <vt:lpstr>Capacity of Key Strategic Passages</vt:lpstr>
      <vt:lpstr>Comparative Characteristics of the Panama Canal Expansion</vt:lpstr>
      <vt:lpstr>Containeriship Transiting Through the Agua Clara Locks, Panama</vt:lpstr>
      <vt:lpstr>The Maritime Transport Life Cycle and Main National Actors</vt:lpstr>
      <vt:lpstr>Largest Ships by Category</vt:lpstr>
      <vt:lpstr>Types of Vessels</vt:lpstr>
      <vt:lpstr>RO-RO Cargo Ship (Stern Ramp)</vt:lpstr>
      <vt:lpstr>Types of Vessels</vt:lpstr>
      <vt:lpstr>Types of Maritime Cargo</vt:lpstr>
      <vt:lpstr>World Seaborne Trade by Cargo Type, 1970-2018</vt:lpstr>
      <vt:lpstr>Ultra Large Ore Carrier, the Berge Stahl (Bulk)</vt:lpstr>
      <vt:lpstr>Liquid Petroleum Gas Carrier (Bulk; Mostly Propane)</vt:lpstr>
      <vt:lpstr>Liquid Natural Gas Carrier (Bulk; Mostly Methane)</vt:lpstr>
      <vt:lpstr>Reefer Ship (Break Bulk)</vt:lpstr>
      <vt:lpstr>The Evelyn Maersk (Containership: break-bulk)</vt:lpstr>
      <vt:lpstr>Evolution of Containerships</vt:lpstr>
      <vt:lpstr>Evolution of Containerships</vt:lpstr>
      <vt:lpstr>The Largest Available Containership, 1970-2020</vt:lpstr>
      <vt:lpstr>Stacked Upper Deck of a Containership</vt:lpstr>
      <vt:lpstr>World’s Largest Maritime Container Shipping Operators, 2020</vt:lpstr>
      <vt:lpstr>Types of Maritime Routes</vt:lpstr>
      <vt:lpstr>Three Major Inter-Range Routes Serviced by Maersk</vt:lpstr>
      <vt:lpstr>Global Maritime Piracy, 2008-2009</vt:lpstr>
      <vt:lpstr>Short Assignment: Maritime Transportation</vt:lpstr>
      <vt:lpstr>B – Ports</vt:lpstr>
      <vt:lpstr>Transport and Cargo Handling Functions of a Port</vt:lpstr>
      <vt:lpstr>The Dimensions of a Port</vt:lpstr>
      <vt:lpstr>The Port of Portus, Ancient Rome</vt:lpstr>
      <vt:lpstr>Port of Genoa, Late 15th Century</vt:lpstr>
      <vt:lpstr>Loading Break-bulk Cargo, Port of New Orleans, early 20th Century</vt:lpstr>
      <vt:lpstr>Port Sites</vt:lpstr>
      <vt:lpstr>Tonnage Handled by the World’s Major Ports, 2016</vt:lpstr>
      <vt:lpstr>Types of Port Terminals</vt:lpstr>
      <vt:lpstr>Break Bulk Terminal, Port of Rotterdam</vt:lpstr>
      <vt:lpstr>PowerPoint Presentation</vt:lpstr>
      <vt:lpstr>Bastenaken Car Terminal Zeebrugge (Largest in Europe)</vt:lpstr>
      <vt:lpstr>Largest Car Exporters and Importers, 2020</vt:lpstr>
      <vt:lpstr>Container Terminal, Abu Dhabi</vt:lpstr>
      <vt:lpstr>Modal Separation in Space: Europa Terminal in Antwerp</vt:lpstr>
      <vt:lpstr>Conventional and Emerging Container Terminal Configurations</vt:lpstr>
      <vt:lpstr>Evolution of Traffic Handled by Container Ports, 1980-2010</vt:lpstr>
      <vt:lpstr>World’s Major Container Ports, 2020</vt:lpstr>
      <vt:lpstr>Monthly Container Traffic at the Port of Los Angeles, 1995-2021</vt:lpstr>
      <vt:lpstr>Monthly Container Traffic at the Port of New York, 2005-2021</vt:lpstr>
      <vt:lpstr>Liquid Bulk Terminal, Port of Los Angeles</vt:lpstr>
      <vt:lpstr>Dry Bulk Terminal: EMO Rotterdam</vt:lpstr>
      <vt:lpstr>Miami Cruise Terminal</vt:lpstr>
      <vt:lpstr>Global Cruise Port Activity, 2012</vt:lpstr>
    </vt:vector>
  </TitlesOfParts>
  <Company>Hofstra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Topic 5 – Maritime Transportation</dc:title>
  <dc:creator>Dr. Jean-Paul Rodrigue</dc:creator>
  <cp:keywords>Transportation, Globalization, Logistics, Supply Chains</cp:keywords>
  <dc:description>Copyrights 2011</dc:description>
  <cp:lastModifiedBy>Jean-Paul Rodrigue</cp:lastModifiedBy>
  <cp:revision>4046</cp:revision>
  <cp:lastPrinted>2012-03-11T23:27:21Z</cp:lastPrinted>
  <dcterms:created xsi:type="dcterms:W3CDTF">1998-01-29T15:04:56Z</dcterms:created>
  <dcterms:modified xsi:type="dcterms:W3CDTF">2022-04-05T18:30:52Z</dcterms:modified>
  <cp:category>Course</cp:category>
</cp:coreProperties>
</file>